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782" r:id="rId2"/>
    <p:sldId id="4130" r:id="rId3"/>
    <p:sldId id="4139" r:id="rId4"/>
    <p:sldId id="4123" r:id="rId5"/>
    <p:sldId id="4140" r:id="rId6"/>
    <p:sldId id="4141" r:id="rId7"/>
    <p:sldId id="4142" r:id="rId8"/>
    <p:sldId id="4143" r:id="rId9"/>
    <p:sldId id="4089" r:id="rId10"/>
    <p:sldId id="4096" r:id="rId11"/>
    <p:sldId id="4090" r:id="rId12"/>
    <p:sldId id="4020" r:id="rId13"/>
    <p:sldId id="4091" r:id="rId14"/>
    <p:sldId id="4092" r:id="rId15"/>
    <p:sldId id="4093" r:id="rId16"/>
    <p:sldId id="4144" r:id="rId17"/>
    <p:sldId id="4145" r:id="rId18"/>
    <p:sldId id="4146" r:id="rId19"/>
    <p:sldId id="4147" r:id="rId20"/>
    <p:sldId id="4148" r:id="rId21"/>
    <p:sldId id="4150" r:id="rId22"/>
    <p:sldId id="4151" r:id="rId23"/>
    <p:sldId id="4098" r:id="rId24"/>
    <p:sldId id="4099" r:id="rId25"/>
    <p:sldId id="4100" r:id="rId26"/>
    <p:sldId id="4101" r:id="rId27"/>
    <p:sldId id="4102" r:id="rId28"/>
    <p:sldId id="4152" r:id="rId29"/>
    <p:sldId id="4128" r:id="rId30"/>
    <p:sldId id="4080" r:id="rId31"/>
    <p:sldId id="4124" r:id="rId32"/>
    <p:sldId id="4154" r:id="rId33"/>
    <p:sldId id="4084" r:id="rId34"/>
    <p:sldId id="4111" r:id="rId35"/>
    <p:sldId id="4105" r:id="rId36"/>
    <p:sldId id="4106" r:id="rId37"/>
    <p:sldId id="4153" r:id="rId38"/>
    <p:sldId id="4155" r:id="rId39"/>
    <p:sldId id="4156" r:id="rId40"/>
    <p:sldId id="4125" r:id="rId41"/>
    <p:sldId id="4127" r:id="rId42"/>
    <p:sldId id="4157" r:id="rId43"/>
    <p:sldId id="4158" r:id="rId44"/>
    <p:sldId id="4159" r:id="rId45"/>
    <p:sldId id="4017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fuan" initials="zf" lastIdx="1" clrIdx="0">
    <p:extLst>
      <p:ext uri="{19B8F6BF-5375-455C-9EA6-DF929625EA0E}">
        <p15:presenceInfo xmlns:p15="http://schemas.microsoft.com/office/powerpoint/2012/main" userId="30a27833bf1ef5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01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03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04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05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chemeClr val="bg1"/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02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/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/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06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/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/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01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03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04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05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70C0"/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02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rgbClr val="0070C0"/>
              </a:solidFill>
            </a:rPr>
            <a:t>06</a:t>
          </a:r>
          <a:br>
            <a:rPr lang="en-US" altLang="zh-CN" b="1" dirty="0">
              <a:solidFill>
                <a:srgbClr val="0070C0"/>
              </a:solidFill>
            </a:rPr>
          </a:br>
          <a:r>
            <a:rPr lang="zh-CN" altLang="en-US" b="1" dirty="0">
              <a:solidFill>
                <a:srgbClr val="0070C0"/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90E621-D02F-49FD-A113-87DC28442B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8142C04-9222-4B3E-98B7-76E31D3D7915}">
      <dgm:prSet phldrT="[文本]" custT="1"/>
      <dgm:spPr/>
      <dgm:t>
        <a:bodyPr/>
        <a:lstStyle/>
        <a:p>
          <a:r>
            <a:rPr lang="zh-CN" altLang="en-US" sz="1800" b="1" dirty="0"/>
            <a:t>同在</a:t>
          </a:r>
        </a:p>
      </dgm:t>
    </dgm:pt>
    <dgm:pt modelId="{7B2F4FB7-C909-43E6-AD05-BC2D3EE59214}" type="parTrans" cxnId="{05147B37-1898-4DDA-ABC8-6DFFD1727CD7}">
      <dgm:prSet/>
      <dgm:spPr/>
      <dgm:t>
        <a:bodyPr/>
        <a:lstStyle/>
        <a:p>
          <a:endParaRPr lang="zh-CN" altLang="en-US" sz="1200" b="1"/>
        </a:p>
      </dgm:t>
    </dgm:pt>
    <dgm:pt modelId="{1AB7660D-23DD-4569-85BA-B2B7BD93CCC1}" type="sibTrans" cxnId="{05147B37-1898-4DDA-ABC8-6DFFD1727CD7}">
      <dgm:prSet custT="1"/>
      <dgm:spPr/>
      <dgm:t>
        <a:bodyPr/>
        <a:lstStyle/>
        <a:p>
          <a:r>
            <a:rPr lang="zh-CN" altLang="en-US" sz="2400" b="1" dirty="0"/>
            <a:t>情感性</a:t>
          </a:r>
        </a:p>
      </dgm:t>
    </dgm:pt>
    <dgm:pt modelId="{0BFCB04E-6686-4F1A-B19B-C309EF4D19C2}">
      <dgm:prSet phldrT="[文本]" custT="1"/>
      <dgm:spPr/>
      <dgm:t>
        <a:bodyPr/>
        <a:lstStyle/>
        <a:p>
          <a:r>
            <a:rPr lang="zh-CN" altLang="en-US" sz="1800" b="1" dirty="0"/>
            <a:t>直播是最优方案</a:t>
          </a:r>
        </a:p>
      </dgm:t>
    </dgm:pt>
    <dgm:pt modelId="{CB6B9F9F-2536-42DA-A95D-9F874CDC9D1A}" type="parTrans" cxnId="{EE0ADD22-DD34-4863-8249-9B95789DB683}">
      <dgm:prSet/>
      <dgm:spPr/>
      <dgm:t>
        <a:bodyPr/>
        <a:lstStyle/>
        <a:p>
          <a:endParaRPr lang="zh-CN" altLang="en-US" sz="1200" b="1"/>
        </a:p>
      </dgm:t>
    </dgm:pt>
    <dgm:pt modelId="{BFA16B25-AD69-4362-92FA-EA412160A11F}" type="sibTrans" cxnId="{EE0ADD22-DD34-4863-8249-9B95789DB683}">
      <dgm:prSet/>
      <dgm:spPr/>
      <dgm:t>
        <a:bodyPr/>
        <a:lstStyle/>
        <a:p>
          <a:endParaRPr lang="zh-CN" altLang="en-US" sz="1200" b="1"/>
        </a:p>
      </dgm:t>
    </dgm:pt>
    <dgm:pt modelId="{4D4D55C4-4BA0-43AF-AA20-9596EE12C01D}">
      <dgm:prSet phldrT="[文本]" custT="1"/>
      <dgm:spPr/>
      <dgm:t>
        <a:bodyPr/>
        <a:lstStyle/>
        <a:p>
          <a:r>
            <a:rPr lang="zh-CN" altLang="en-US" sz="1800" b="1" dirty="0"/>
            <a:t>临场感</a:t>
          </a:r>
        </a:p>
      </dgm:t>
    </dgm:pt>
    <dgm:pt modelId="{6755DE57-8814-4EE4-B714-0E3AD33BB75F}" type="parTrans" cxnId="{3CB0DB03-26CA-4E66-B64A-C6D0F2A10CD2}">
      <dgm:prSet/>
      <dgm:spPr/>
      <dgm:t>
        <a:bodyPr/>
        <a:lstStyle/>
        <a:p>
          <a:endParaRPr lang="zh-CN" altLang="en-US" sz="1200" b="1"/>
        </a:p>
      </dgm:t>
    </dgm:pt>
    <dgm:pt modelId="{051AF09E-55B8-4F72-B4A7-6C2690CBA6CC}" type="sibTrans" cxnId="{3CB0DB03-26CA-4E66-B64A-C6D0F2A10CD2}">
      <dgm:prSet custT="1"/>
      <dgm:spPr/>
      <dgm:t>
        <a:bodyPr/>
        <a:lstStyle/>
        <a:p>
          <a:r>
            <a:rPr lang="zh-CN" altLang="en-US" sz="2000" b="1" dirty="0"/>
            <a:t>定制感</a:t>
          </a:r>
        </a:p>
      </dgm:t>
    </dgm:pt>
    <dgm:pt modelId="{CF1DDF7E-6209-4808-A39F-21945D6ED81B}">
      <dgm:prSet phldrT="[文本]" custT="1"/>
      <dgm:spPr/>
      <dgm:t>
        <a:bodyPr/>
        <a:lstStyle/>
        <a:p>
          <a:r>
            <a:rPr lang="zh-CN" altLang="en-US" sz="1800" b="1" dirty="0"/>
            <a:t>再好的资源代替不了直播</a:t>
          </a:r>
        </a:p>
      </dgm:t>
    </dgm:pt>
    <dgm:pt modelId="{068D14EC-E527-4A45-A197-DC4DCA46EA05}" type="parTrans" cxnId="{1A98CAB9-0765-49F2-AA85-BE6795BBC00D}">
      <dgm:prSet/>
      <dgm:spPr/>
      <dgm:t>
        <a:bodyPr/>
        <a:lstStyle/>
        <a:p>
          <a:endParaRPr lang="zh-CN" altLang="en-US" sz="1200" b="1"/>
        </a:p>
      </dgm:t>
    </dgm:pt>
    <dgm:pt modelId="{751978E5-CF65-45E2-9959-859C9A5F3DBF}" type="sibTrans" cxnId="{1A98CAB9-0765-49F2-AA85-BE6795BBC00D}">
      <dgm:prSet/>
      <dgm:spPr/>
      <dgm:t>
        <a:bodyPr/>
        <a:lstStyle/>
        <a:p>
          <a:endParaRPr lang="zh-CN" altLang="en-US" sz="1200" b="1"/>
        </a:p>
      </dgm:t>
    </dgm:pt>
    <dgm:pt modelId="{C573EA56-3B3E-49B1-8527-528F47177FA8}">
      <dgm:prSet phldrT="[文本]" custT="1"/>
      <dgm:spPr/>
      <dgm:t>
        <a:bodyPr/>
        <a:lstStyle/>
        <a:p>
          <a:r>
            <a:rPr lang="zh-CN" altLang="en-US" sz="1800" b="1" dirty="0"/>
            <a:t>集群行为</a:t>
          </a:r>
        </a:p>
      </dgm:t>
    </dgm:pt>
    <dgm:pt modelId="{FDB26F04-3B89-4406-A239-B0D2C7028CEA}" type="parTrans" cxnId="{CA14FB3B-A808-457A-A487-9421321FB59C}">
      <dgm:prSet/>
      <dgm:spPr/>
      <dgm:t>
        <a:bodyPr/>
        <a:lstStyle/>
        <a:p>
          <a:endParaRPr lang="zh-CN" altLang="en-US" sz="1200" b="1"/>
        </a:p>
      </dgm:t>
    </dgm:pt>
    <dgm:pt modelId="{83D306B1-366A-450E-8D0C-857B762E89A3}" type="sibTrans" cxnId="{CA14FB3B-A808-457A-A487-9421321FB59C}">
      <dgm:prSet custT="1"/>
      <dgm:spPr/>
      <dgm:t>
        <a:bodyPr/>
        <a:lstStyle/>
        <a:p>
          <a:r>
            <a:rPr lang="zh-CN" altLang="en-US" sz="2400" b="1" dirty="0"/>
            <a:t>仪式感</a:t>
          </a:r>
        </a:p>
      </dgm:t>
    </dgm:pt>
    <dgm:pt modelId="{F515F438-B357-4BD8-8981-24B8235BEDF2}">
      <dgm:prSet phldrT="[文本]" custT="1"/>
      <dgm:spPr/>
      <dgm:t>
        <a:bodyPr/>
        <a:lstStyle/>
        <a:p>
          <a:r>
            <a:rPr lang="zh-CN" altLang="en-US" sz="1800" b="1" dirty="0"/>
            <a:t>直播才叫上课</a:t>
          </a:r>
        </a:p>
      </dgm:t>
    </dgm:pt>
    <dgm:pt modelId="{6958C962-4C45-496B-B559-C89791480C70}" type="parTrans" cxnId="{99BA3A4E-79C4-40C4-BE6A-AD81372C4F7E}">
      <dgm:prSet/>
      <dgm:spPr/>
      <dgm:t>
        <a:bodyPr/>
        <a:lstStyle/>
        <a:p>
          <a:endParaRPr lang="zh-CN" altLang="en-US" sz="1200" b="1"/>
        </a:p>
      </dgm:t>
    </dgm:pt>
    <dgm:pt modelId="{900124A1-55C1-4932-B39A-089D554BCE3A}" type="sibTrans" cxnId="{99BA3A4E-79C4-40C4-BE6A-AD81372C4F7E}">
      <dgm:prSet/>
      <dgm:spPr/>
      <dgm:t>
        <a:bodyPr/>
        <a:lstStyle/>
        <a:p>
          <a:endParaRPr lang="zh-CN" altLang="en-US" sz="1200" b="1"/>
        </a:p>
      </dgm:t>
    </dgm:pt>
    <dgm:pt modelId="{00248BD3-14AD-45EA-BF50-BCE7BF0598B4}" type="pres">
      <dgm:prSet presAssocID="{F890E621-D02F-49FD-A113-87DC28442BA7}" presName="Name0" presStyleCnt="0">
        <dgm:presLayoutVars>
          <dgm:chMax/>
          <dgm:chPref/>
          <dgm:dir/>
          <dgm:animLvl val="lvl"/>
        </dgm:presLayoutVars>
      </dgm:prSet>
      <dgm:spPr/>
    </dgm:pt>
    <dgm:pt modelId="{95319164-AB60-44F4-90B1-274C7D3B0825}" type="pres">
      <dgm:prSet presAssocID="{98142C04-9222-4B3E-98B7-76E31D3D7915}" presName="composite" presStyleCnt="0"/>
      <dgm:spPr/>
    </dgm:pt>
    <dgm:pt modelId="{1F257723-0211-466C-8158-5BBBB0DCC624}" type="pres">
      <dgm:prSet presAssocID="{98142C04-9222-4B3E-98B7-76E31D3D791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BAFF97E-D390-4966-8477-8BC92ADB6FBB}" type="pres">
      <dgm:prSet presAssocID="{98142C04-9222-4B3E-98B7-76E31D3D791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7D2688-D290-429D-9625-EE5AA966BA42}" type="pres">
      <dgm:prSet presAssocID="{98142C04-9222-4B3E-98B7-76E31D3D7915}" presName="BalanceSpacing" presStyleCnt="0"/>
      <dgm:spPr/>
    </dgm:pt>
    <dgm:pt modelId="{9E49A7C2-1375-4E0B-A65F-AA35D88EA19D}" type="pres">
      <dgm:prSet presAssocID="{98142C04-9222-4B3E-98B7-76E31D3D7915}" presName="BalanceSpacing1" presStyleCnt="0"/>
      <dgm:spPr/>
    </dgm:pt>
    <dgm:pt modelId="{B4AB0876-1CB8-48FB-9027-5DF09B23F325}" type="pres">
      <dgm:prSet presAssocID="{1AB7660D-23DD-4569-85BA-B2B7BD93CCC1}" presName="Accent1Text" presStyleLbl="node1" presStyleIdx="1" presStyleCnt="6"/>
      <dgm:spPr/>
    </dgm:pt>
    <dgm:pt modelId="{978DB7C4-FE05-4432-9295-7ED576BA7518}" type="pres">
      <dgm:prSet presAssocID="{1AB7660D-23DD-4569-85BA-B2B7BD93CCC1}" presName="spaceBetweenRectangles" presStyleCnt="0"/>
      <dgm:spPr/>
    </dgm:pt>
    <dgm:pt modelId="{97A2B093-2D16-4AE1-8A5F-09566C2A1FE1}" type="pres">
      <dgm:prSet presAssocID="{4D4D55C4-4BA0-43AF-AA20-9596EE12C01D}" presName="composite" presStyleCnt="0"/>
      <dgm:spPr/>
    </dgm:pt>
    <dgm:pt modelId="{E658FB46-BF74-414E-8061-BA5976D1FB61}" type="pres">
      <dgm:prSet presAssocID="{4D4D55C4-4BA0-43AF-AA20-9596EE12C01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00B0CDF-B028-4974-B853-648CD93B4C8B}" type="pres">
      <dgm:prSet presAssocID="{4D4D55C4-4BA0-43AF-AA20-9596EE12C01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E46DBC-28DF-4B9D-8DE1-73222646824F}" type="pres">
      <dgm:prSet presAssocID="{4D4D55C4-4BA0-43AF-AA20-9596EE12C01D}" presName="BalanceSpacing" presStyleCnt="0"/>
      <dgm:spPr/>
    </dgm:pt>
    <dgm:pt modelId="{03A94158-B537-40F4-9444-11A0B0F59BA3}" type="pres">
      <dgm:prSet presAssocID="{4D4D55C4-4BA0-43AF-AA20-9596EE12C01D}" presName="BalanceSpacing1" presStyleCnt="0"/>
      <dgm:spPr/>
    </dgm:pt>
    <dgm:pt modelId="{85F2B5E1-7567-465F-BC55-F176ED8A6C63}" type="pres">
      <dgm:prSet presAssocID="{051AF09E-55B8-4F72-B4A7-6C2690CBA6CC}" presName="Accent1Text" presStyleLbl="node1" presStyleIdx="3" presStyleCnt="6"/>
      <dgm:spPr/>
    </dgm:pt>
    <dgm:pt modelId="{86318E75-B12D-40E5-975E-D71CF3517B98}" type="pres">
      <dgm:prSet presAssocID="{051AF09E-55B8-4F72-B4A7-6C2690CBA6CC}" presName="spaceBetweenRectangles" presStyleCnt="0"/>
      <dgm:spPr/>
    </dgm:pt>
    <dgm:pt modelId="{4C96473E-1A51-4AAA-B9A3-76B6DB631C02}" type="pres">
      <dgm:prSet presAssocID="{C573EA56-3B3E-49B1-8527-528F47177FA8}" presName="composite" presStyleCnt="0"/>
      <dgm:spPr/>
    </dgm:pt>
    <dgm:pt modelId="{9747D0BD-FE29-4944-8464-A3986D9E9EF9}" type="pres">
      <dgm:prSet presAssocID="{C573EA56-3B3E-49B1-8527-528F47177FA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82E4144-A0D7-45CF-BEBF-595647EA05B9}" type="pres">
      <dgm:prSet presAssocID="{C573EA56-3B3E-49B1-8527-528F47177FA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409CE59-3C1A-4A6B-AF84-9D84049AE451}" type="pres">
      <dgm:prSet presAssocID="{C573EA56-3B3E-49B1-8527-528F47177FA8}" presName="BalanceSpacing" presStyleCnt="0"/>
      <dgm:spPr/>
    </dgm:pt>
    <dgm:pt modelId="{C1682DB1-3223-435F-A54C-6D0A8F5E2D60}" type="pres">
      <dgm:prSet presAssocID="{C573EA56-3B3E-49B1-8527-528F47177FA8}" presName="BalanceSpacing1" presStyleCnt="0"/>
      <dgm:spPr/>
    </dgm:pt>
    <dgm:pt modelId="{45423AD6-63E1-4072-B9C1-87A08C26B5EB}" type="pres">
      <dgm:prSet presAssocID="{83D306B1-366A-450E-8D0C-857B762E89A3}" presName="Accent1Text" presStyleLbl="node1" presStyleIdx="5" presStyleCnt="6"/>
      <dgm:spPr/>
    </dgm:pt>
  </dgm:ptLst>
  <dgm:cxnLst>
    <dgm:cxn modelId="{3CB0DB03-26CA-4E66-B64A-C6D0F2A10CD2}" srcId="{F890E621-D02F-49FD-A113-87DC28442BA7}" destId="{4D4D55C4-4BA0-43AF-AA20-9596EE12C01D}" srcOrd="1" destOrd="0" parTransId="{6755DE57-8814-4EE4-B714-0E3AD33BB75F}" sibTransId="{051AF09E-55B8-4F72-B4A7-6C2690CBA6CC}"/>
    <dgm:cxn modelId="{89FEA80A-EE1E-464E-ACA2-FC1A0446B7A7}" type="presOf" srcId="{C573EA56-3B3E-49B1-8527-528F47177FA8}" destId="{9747D0BD-FE29-4944-8464-A3986D9E9EF9}" srcOrd="0" destOrd="0" presId="urn:microsoft.com/office/officeart/2008/layout/AlternatingHexagons"/>
    <dgm:cxn modelId="{B50EED1C-62C4-4C54-AD03-566DE6DF5E96}" type="presOf" srcId="{F890E621-D02F-49FD-A113-87DC28442BA7}" destId="{00248BD3-14AD-45EA-BF50-BCE7BF0598B4}" srcOrd="0" destOrd="0" presId="urn:microsoft.com/office/officeart/2008/layout/AlternatingHexagons"/>
    <dgm:cxn modelId="{B29A251D-9937-4FA3-9E7A-08B2676D766E}" type="presOf" srcId="{4D4D55C4-4BA0-43AF-AA20-9596EE12C01D}" destId="{E658FB46-BF74-414E-8061-BA5976D1FB61}" srcOrd="0" destOrd="0" presId="urn:microsoft.com/office/officeart/2008/layout/AlternatingHexagons"/>
    <dgm:cxn modelId="{EE0ADD22-DD34-4863-8249-9B95789DB683}" srcId="{98142C04-9222-4B3E-98B7-76E31D3D7915}" destId="{0BFCB04E-6686-4F1A-B19B-C309EF4D19C2}" srcOrd="0" destOrd="0" parTransId="{CB6B9F9F-2536-42DA-A95D-9F874CDC9D1A}" sibTransId="{BFA16B25-AD69-4362-92FA-EA412160A11F}"/>
    <dgm:cxn modelId="{5CAC2224-0A3A-468A-859B-8D34C7BABB6C}" type="presOf" srcId="{CF1DDF7E-6209-4808-A39F-21945D6ED81B}" destId="{000B0CDF-B028-4974-B853-648CD93B4C8B}" srcOrd="0" destOrd="0" presId="urn:microsoft.com/office/officeart/2008/layout/AlternatingHexagons"/>
    <dgm:cxn modelId="{66E80929-CD63-4082-982C-A8B8C072354C}" type="presOf" srcId="{1AB7660D-23DD-4569-85BA-B2B7BD93CCC1}" destId="{B4AB0876-1CB8-48FB-9027-5DF09B23F325}" srcOrd="0" destOrd="0" presId="urn:microsoft.com/office/officeart/2008/layout/AlternatingHexagons"/>
    <dgm:cxn modelId="{05147B37-1898-4DDA-ABC8-6DFFD1727CD7}" srcId="{F890E621-D02F-49FD-A113-87DC28442BA7}" destId="{98142C04-9222-4B3E-98B7-76E31D3D7915}" srcOrd="0" destOrd="0" parTransId="{7B2F4FB7-C909-43E6-AD05-BC2D3EE59214}" sibTransId="{1AB7660D-23DD-4569-85BA-B2B7BD93CCC1}"/>
    <dgm:cxn modelId="{CA14FB3B-A808-457A-A487-9421321FB59C}" srcId="{F890E621-D02F-49FD-A113-87DC28442BA7}" destId="{C573EA56-3B3E-49B1-8527-528F47177FA8}" srcOrd="2" destOrd="0" parTransId="{FDB26F04-3B89-4406-A239-B0D2C7028CEA}" sibTransId="{83D306B1-366A-450E-8D0C-857B762E89A3}"/>
    <dgm:cxn modelId="{EED4C64B-74B4-4787-84DE-52BC7D89B6E5}" type="presOf" srcId="{0BFCB04E-6686-4F1A-B19B-C309EF4D19C2}" destId="{9BAFF97E-D390-4966-8477-8BC92ADB6FBB}" srcOrd="0" destOrd="0" presId="urn:microsoft.com/office/officeart/2008/layout/AlternatingHexagons"/>
    <dgm:cxn modelId="{99BA3A4E-79C4-40C4-BE6A-AD81372C4F7E}" srcId="{C573EA56-3B3E-49B1-8527-528F47177FA8}" destId="{F515F438-B357-4BD8-8981-24B8235BEDF2}" srcOrd="0" destOrd="0" parTransId="{6958C962-4C45-496B-B559-C89791480C70}" sibTransId="{900124A1-55C1-4932-B39A-089D554BCE3A}"/>
    <dgm:cxn modelId="{C9DE987B-D34D-415B-97A1-265F177E42D4}" type="presOf" srcId="{051AF09E-55B8-4F72-B4A7-6C2690CBA6CC}" destId="{85F2B5E1-7567-465F-BC55-F176ED8A6C63}" srcOrd="0" destOrd="0" presId="urn:microsoft.com/office/officeart/2008/layout/AlternatingHexagons"/>
    <dgm:cxn modelId="{4860B07B-C074-47C7-A123-62579CB507C1}" type="presOf" srcId="{83D306B1-366A-450E-8D0C-857B762E89A3}" destId="{45423AD6-63E1-4072-B9C1-87A08C26B5EB}" srcOrd="0" destOrd="0" presId="urn:microsoft.com/office/officeart/2008/layout/AlternatingHexagons"/>
    <dgm:cxn modelId="{EF557FA0-7FD3-4EB0-9FDC-C39F53EB0FC4}" type="presOf" srcId="{F515F438-B357-4BD8-8981-24B8235BEDF2}" destId="{182E4144-A0D7-45CF-BEBF-595647EA05B9}" srcOrd="0" destOrd="0" presId="urn:microsoft.com/office/officeart/2008/layout/AlternatingHexagons"/>
    <dgm:cxn modelId="{1A98CAB9-0765-49F2-AA85-BE6795BBC00D}" srcId="{4D4D55C4-4BA0-43AF-AA20-9596EE12C01D}" destId="{CF1DDF7E-6209-4808-A39F-21945D6ED81B}" srcOrd="0" destOrd="0" parTransId="{068D14EC-E527-4A45-A197-DC4DCA46EA05}" sibTransId="{751978E5-CF65-45E2-9959-859C9A5F3DBF}"/>
    <dgm:cxn modelId="{BBBABED6-0029-46BE-ADE7-96CF620D5924}" type="presOf" srcId="{98142C04-9222-4B3E-98B7-76E31D3D7915}" destId="{1F257723-0211-466C-8158-5BBBB0DCC624}" srcOrd="0" destOrd="0" presId="urn:microsoft.com/office/officeart/2008/layout/AlternatingHexagons"/>
    <dgm:cxn modelId="{FDC5CA60-5512-46A1-A544-FB20A54B29E1}" type="presParOf" srcId="{00248BD3-14AD-45EA-BF50-BCE7BF0598B4}" destId="{95319164-AB60-44F4-90B1-274C7D3B0825}" srcOrd="0" destOrd="0" presId="urn:microsoft.com/office/officeart/2008/layout/AlternatingHexagons"/>
    <dgm:cxn modelId="{583E899C-9FF9-48F4-85ED-FDF535B7750D}" type="presParOf" srcId="{95319164-AB60-44F4-90B1-274C7D3B0825}" destId="{1F257723-0211-466C-8158-5BBBB0DCC624}" srcOrd="0" destOrd="0" presId="urn:microsoft.com/office/officeart/2008/layout/AlternatingHexagons"/>
    <dgm:cxn modelId="{FA75B6E2-A117-4B91-98A5-F697A4C8DC21}" type="presParOf" srcId="{95319164-AB60-44F4-90B1-274C7D3B0825}" destId="{9BAFF97E-D390-4966-8477-8BC92ADB6FBB}" srcOrd="1" destOrd="0" presId="urn:microsoft.com/office/officeart/2008/layout/AlternatingHexagons"/>
    <dgm:cxn modelId="{CC14E8BA-7500-45C2-BFD4-FD0A35AE4171}" type="presParOf" srcId="{95319164-AB60-44F4-90B1-274C7D3B0825}" destId="{767D2688-D290-429D-9625-EE5AA966BA42}" srcOrd="2" destOrd="0" presId="urn:microsoft.com/office/officeart/2008/layout/AlternatingHexagons"/>
    <dgm:cxn modelId="{E39E13CF-0B43-4A11-99AB-E7F26284D997}" type="presParOf" srcId="{95319164-AB60-44F4-90B1-274C7D3B0825}" destId="{9E49A7C2-1375-4E0B-A65F-AA35D88EA19D}" srcOrd="3" destOrd="0" presId="urn:microsoft.com/office/officeart/2008/layout/AlternatingHexagons"/>
    <dgm:cxn modelId="{081BA3A4-161B-4FEB-B078-C3F7736A8520}" type="presParOf" srcId="{95319164-AB60-44F4-90B1-274C7D3B0825}" destId="{B4AB0876-1CB8-48FB-9027-5DF09B23F325}" srcOrd="4" destOrd="0" presId="urn:microsoft.com/office/officeart/2008/layout/AlternatingHexagons"/>
    <dgm:cxn modelId="{35202878-B790-487F-9C93-2DFAD1EE2ABE}" type="presParOf" srcId="{00248BD3-14AD-45EA-BF50-BCE7BF0598B4}" destId="{978DB7C4-FE05-4432-9295-7ED576BA7518}" srcOrd="1" destOrd="0" presId="urn:microsoft.com/office/officeart/2008/layout/AlternatingHexagons"/>
    <dgm:cxn modelId="{714DA2CA-3619-45CF-9D7D-5239289B14DE}" type="presParOf" srcId="{00248BD3-14AD-45EA-BF50-BCE7BF0598B4}" destId="{97A2B093-2D16-4AE1-8A5F-09566C2A1FE1}" srcOrd="2" destOrd="0" presId="urn:microsoft.com/office/officeart/2008/layout/AlternatingHexagons"/>
    <dgm:cxn modelId="{6AFCEDC2-EE8D-466D-9F69-E4662C05008B}" type="presParOf" srcId="{97A2B093-2D16-4AE1-8A5F-09566C2A1FE1}" destId="{E658FB46-BF74-414E-8061-BA5976D1FB61}" srcOrd="0" destOrd="0" presId="urn:microsoft.com/office/officeart/2008/layout/AlternatingHexagons"/>
    <dgm:cxn modelId="{75EBDEA5-91D3-4141-9BF6-5B193045794A}" type="presParOf" srcId="{97A2B093-2D16-4AE1-8A5F-09566C2A1FE1}" destId="{000B0CDF-B028-4974-B853-648CD93B4C8B}" srcOrd="1" destOrd="0" presId="urn:microsoft.com/office/officeart/2008/layout/AlternatingHexagons"/>
    <dgm:cxn modelId="{5A5C3922-8FD2-47B0-A880-1A72CC4F549E}" type="presParOf" srcId="{97A2B093-2D16-4AE1-8A5F-09566C2A1FE1}" destId="{B9E46DBC-28DF-4B9D-8DE1-73222646824F}" srcOrd="2" destOrd="0" presId="urn:microsoft.com/office/officeart/2008/layout/AlternatingHexagons"/>
    <dgm:cxn modelId="{27C54D53-A704-4F89-82DA-3573FB26D27B}" type="presParOf" srcId="{97A2B093-2D16-4AE1-8A5F-09566C2A1FE1}" destId="{03A94158-B537-40F4-9444-11A0B0F59BA3}" srcOrd="3" destOrd="0" presId="urn:microsoft.com/office/officeart/2008/layout/AlternatingHexagons"/>
    <dgm:cxn modelId="{BBC3B9B3-B77D-47FB-99A3-AE41AF0C7CFE}" type="presParOf" srcId="{97A2B093-2D16-4AE1-8A5F-09566C2A1FE1}" destId="{85F2B5E1-7567-465F-BC55-F176ED8A6C63}" srcOrd="4" destOrd="0" presId="urn:microsoft.com/office/officeart/2008/layout/AlternatingHexagons"/>
    <dgm:cxn modelId="{6661EA19-65E4-4FA8-BDA0-9401FC5BE8AF}" type="presParOf" srcId="{00248BD3-14AD-45EA-BF50-BCE7BF0598B4}" destId="{86318E75-B12D-40E5-975E-D71CF3517B98}" srcOrd="3" destOrd="0" presId="urn:microsoft.com/office/officeart/2008/layout/AlternatingHexagons"/>
    <dgm:cxn modelId="{5AE2D900-E6FB-4528-B491-7086F4259F1F}" type="presParOf" srcId="{00248BD3-14AD-45EA-BF50-BCE7BF0598B4}" destId="{4C96473E-1A51-4AAA-B9A3-76B6DB631C02}" srcOrd="4" destOrd="0" presId="urn:microsoft.com/office/officeart/2008/layout/AlternatingHexagons"/>
    <dgm:cxn modelId="{E1988169-AD0D-478F-9C01-3B18A9311056}" type="presParOf" srcId="{4C96473E-1A51-4AAA-B9A3-76B6DB631C02}" destId="{9747D0BD-FE29-4944-8464-A3986D9E9EF9}" srcOrd="0" destOrd="0" presId="urn:microsoft.com/office/officeart/2008/layout/AlternatingHexagons"/>
    <dgm:cxn modelId="{D0542AB6-400A-4B1D-BDB5-37A55132B4BF}" type="presParOf" srcId="{4C96473E-1A51-4AAA-B9A3-76B6DB631C02}" destId="{182E4144-A0D7-45CF-BEBF-595647EA05B9}" srcOrd="1" destOrd="0" presId="urn:microsoft.com/office/officeart/2008/layout/AlternatingHexagons"/>
    <dgm:cxn modelId="{8D6F8FD8-0C6A-400D-9F34-A97507FDBC8B}" type="presParOf" srcId="{4C96473E-1A51-4AAA-B9A3-76B6DB631C02}" destId="{2409CE59-3C1A-4A6B-AF84-9D84049AE451}" srcOrd="2" destOrd="0" presId="urn:microsoft.com/office/officeart/2008/layout/AlternatingHexagons"/>
    <dgm:cxn modelId="{87FE8C76-0329-4F17-91BF-D0BE529AFA7E}" type="presParOf" srcId="{4C96473E-1A51-4AAA-B9A3-76B6DB631C02}" destId="{C1682DB1-3223-435F-A54C-6D0A8F5E2D60}" srcOrd="3" destOrd="0" presId="urn:microsoft.com/office/officeart/2008/layout/AlternatingHexagons"/>
    <dgm:cxn modelId="{9D5F6A4A-5CD4-4CC9-BDB6-2E67C01BBE74}" type="presParOf" srcId="{4C96473E-1A51-4AAA-B9A3-76B6DB631C02}" destId="{45423AD6-63E1-4072-B9C1-87A08C26B5E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608A1B-3AF8-4569-8064-238647E31F5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1D135BFD-8DAA-4D73-8138-55ACB3CE8675}">
      <dgm:prSet phldrT="[文本]"/>
      <dgm:spPr/>
      <dgm:t>
        <a:bodyPr/>
        <a:lstStyle/>
        <a:p>
          <a:r>
            <a:rPr lang="zh-CN" altLang="en-US" dirty="0"/>
            <a:t>备课</a:t>
          </a:r>
        </a:p>
      </dgm:t>
    </dgm:pt>
    <dgm:pt modelId="{0F896D1E-52E2-4102-B29F-1A1150A57FDE}" type="parTrans" cxnId="{56CDE3DB-9BE1-4176-AEAD-15B90F6DE891}">
      <dgm:prSet/>
      <dgm:spPr/>
      <dgm:t>
        <a:bodyPr/>
        <a:lstStyle/>
        <a:p>
          <a:endParaRPr lang="zh-CN" altLang="en-US"/>
        </a:p>
      </dgm:t>
    </dgm:pt>
    <dgm:pt modelId="{C06ED8D3-FB19-4DDA-B0A1-F7E2335BF387}" type="sibTrans" cxnId="{56CDE3DB-9BE1-4176-AEAD-15B90F6DE891}">
      <dgm:prSet/>
      <dgm:spPr/>
      <dgm:t>
        <a:bodyPr/>
        <a:lstStyle/>
        <a:p>
          <a:endParaRPr lang="zh-CN" altLang="en-US"/>
        </a:p>
      </dgm:t>
    </dgm:pt>
    <dgm:pt modelId="{F6B5CE5F-22BF-4A22-98D5-547A16A693ED}">
      <dgm:prSet phldrT="[文本]"/>
      <dgm:spPr/>
      <dgm:t>
        <a:bodyPr/>
        <a:lstStyle/>
        <a:p>
          <a:r>
            <a:rPr lang="zh-CN" altLang="en-US" dirty="0"/>
            <a:t>上课</a:t>
          </a:r>
        </a:p>
      </dgm:t>
    </dgm:pt>
    <dgm:pt modelId="{478F75FE-6673-4E9B-9EF1-23B4324B418D}" type="parTrans" cxnId="{7401F72E-437B-40EE-9F50-B08888B96E5A}">
      <dgm:prSet/>
      <dgm:spPr/>
      <dgm:t>
        <a:bodyPr/>
        <a:lstStyle/>
        <a:p>
          <a:endParaRPr lang="zh-CN" altLang="en-US"/>
        </a:p>
      </dgm:t>
    </dgm:pt>
    <dgm:pt modelId="{BE6F73F0-6EE3-4B03-9381-AC5847C72BE5}" type="sibTrans" cxnId="{7401F72E-437B-40EE-9F50-B08888B96E5A}">
      <dgm:prSet/>
      <dgm:spPr/>
      <dgm:t>
        <a:bodyPr/>
        <a:lstStyle/>
        <a:p>
          <a:endParaRPr lang="zh-CN" altLang="en-US"/>
        </a:p>
      </dgm:t>
    </dgm:pt>
    <dgm:pt modelId="{9E580FC9-B2E6-44BE-842C-EF4C243166BE}">
      <dgm:prSet phldrT="[文本]"/>
      <dgm:spPr/>
      <dgm:t>
        <a:bodyPr/>
        <a:lstStyle/>
        <a:p>
          <a:r>
            <a:rPr lang="zh-CN" altLang="en-US" dirty="0"/>
            <a:t>课后</a:t>
          </a:r>
        </a:p>
      </dgm:t>
    </dgm:pt>
    <dgm:pt modelId="{1EE4DE7E-291E-49B7-AD89-FC2FFF1A2FAE}" type="parTrans" cxnId="{7BDFC586-35BA-4331-8853-7F652ABBA5F9}">
      <dgm:prSet/>
      <dgm:spPr/>
      <dgm:t>
        <a:bodyPr/>
        <a:lstStyle/>
        <a:p>
          <a:endParaRPr lang="zh-CN" altLang="en-US"/>
        </a:p>
      </dgm:t>
    </dgm:pt>
    <dgm:pt modelId="{4503263B-FF59-46FE-A043-4A86EFD8BA1C}" type="sibTrans" cxnId="{7BDFC586-35BA-4331-8853-7F652ABBA5F9}">
      <dgm:prSet/>
      <dgm:spPr/>
      <dgm:t>
        <a:bodyPr/>
        <a:lstStyle/>
        <a:p>
          <a:endParaRPr lang="zh-CN" altLang="en-US"/>
        </a:p>
      </dgm:t>
    </dgm:pt>
    <dgm:pt modelId="{219C2A9A-B05F-41CF-A7E0-B6C543367224}" type="pres">
      <dgm:prSet presAssocID="{76608A1B-3AF8-4569-8064-238647E31F58}" presName="Name0" presStyleCnt="0">
        <dgm:presLayoutVars>
          <dgm:dir/>
          <dgm:resizeHandles val="exact"/>
        </dgm:presLayoutVars>
      </dgm:prSet>
      <dgm:spPr/>
    </dgm:pt>
    <dgm:pt modelId="{59A80D8A-70C2-4A38-B0B5-0E25EA9A2644}" type="pres">
      <dgm:prSet presAssocID="{1D135BFD-8DAA-4D73-8138-55ACB3CE8675}" presName="node" presStyleLbl="node1" presStyleIdx="0" presStyleCnt="3">
        <dgm:presLayoutVars>
          <dgm:bulletEnabled val="1"/>
        </dgm:presLayoutVars>
      </dgm:prSet>
      <dgm:spPr/>
    </dgm:pt>
    <dgm:pt modelId="{BB00D793-1F81-49FC-BF0C-D0E0EF3F91BB}" type="pres">
      <dgm:prSet presAssocID="{C06ED8D3-FB19-4DDA-B0A1-F7E2335BF387}" presName="sibTrans" presStyleLbl="sibTrans2D1" presStyleIdx="0" presStyleCnt="2"/>
      <dgm:spPr/>
    </dgm:pt>
    <dgm:pt modelId="{055220E4-C5D5-4F6A-94E6-C22B4B89E52C}" type="pres">
      <dgm:prSet presAssocID="{C06ED8D3-FB19-4DDA-B0A1-F7E2335BF387}" presName="connectorText" presStyleLbl="sibTrans2D1" presStyleIdx="0" presStyleCnt="2"/>
      <dgm:spPr/>
    </dgm:pt>
    <dgm:pt modelId="{C98507C9-C8F8-4D46-973F-7DC63068AEE9}" type="pres">
      <dgm:prSet presAssocID="{F6B5CE5F-22BF-4A22-98D5-547A16A693ED}" presName="node" presStyleLbl="node1" presStyleIdx="1" presStyleCnt="3">
        <dgm:presLayoutVars>
          <dgm:bulletEnabled val="1"/>
        </dgm:presLayoutVars>
      </dgm:prSet>
      <dgm:spPr/>
    </dgm:pt>
    <dgm:pt modelId="{FFE64CD3-194E-4D66-BDA1-F8CFD4E10DE0}" type="pres">
      <dgm:prSet presAssocID="{BE6F73F0-6EE3-4B03-9381-AC5847C72BE5}" presName="sibTrans" presStyleLbl="sibTrans2D1" presStyleIdx="1" presStyleCnt="2"/>
      <dgm:spPr/>
    </dgm:pt>
    <dgm:pt modelId="{322E668A-92FA-4F24-923F-4DF925547A6C}" type="pres">
      <dgm:prSet presAssocID="{BE6F73F0-6EE3-4B03-9381-AC5847C72BE5}" presName="connectorText" presStyleLbl="sibTrans2D1" presStyleIdx="1" presStyleCnt="2"/>
      <dgm:spPr/>
    </dgm:pt>
    <dgm:pt modelId="{6F353059-58F0-45E0-92BD-D80F974299B9}" type="pres">
      <dgm:prSet presAssocID="{9E580FC9-B2E6-44BE-842C-EF4C243166BE}" presName="node" presStyleLbl="node1" presStyleIdx="2" presStyleCnt="3">
        <dgm:presLayoutVars>
          <dgm:bulletEnabled val="1"/>
        </dgm:presLayoutVars>
      </dgm:prSet>
      <dgm:spPr/>
    </dgm:pt>
  </dgm:ptLst>
  <dgm:cxnLst>
    <dgm:cxn modelId="{6445091D-6C12-4A6C-82D5-CD39D60DD602}" type="presOf" srcId="{76608A1B-3AF8-4569-8064-238647E31F58}" destId="{219C2A9A-B05F-41CF-A7E0-B6C543367224}" srcOrd="0" destOrd="0" presId="urn:microsoft.com/office/officeart/2005/8/layout/process1"/>
    <dgm:cxn modelId="{7401F72E-437B-40EE-9F50-B08888B96E5A}" srcId="{76608A1B-3AF8-4569-8064-238647E31F58}" destId="{F6B5CE5F-22BF-4A22-98D5-547A16A693ED}" srcOrd="1" destOrd="0" parTransId="{478F75FE-6673-4E9B-9EF1-23B4324B418D}" sibTransId="{BE6F73F0-6EE3-4B03-9381-AC5847C72BE5}"/>
    <dgm:cxn modelId="{5451CE30-6E09-4B7F-AC42-DC355449741D}" type="presOf" srcId="{C06ED8D3-FB19-4DDA-B0A1-F7E2335BF387}" destId="{BB00D793-1F81-49FC-BF0C-D0E0EF3F91BB}" srcOrd="0" destOrd="0" presId="urn:microsoft.com/office/officeart/2005/8/layout/process1"/>
    <dgm:cxn modelId="{89B2C868-56F6-4A46-9975-753A2B747336}" type="presOf" srcId="{BE6F73F0-6EE3-4B03-9381-AC5847C72BE5}" destId="{322E668A-92FA-4F24-923F-4DF925547A6C}" srcOrd="1" destOrd="0" presId="urn:microsoft.com/office/officeart/2005/8/layout/process1"/>
    <dgm:cxn modelId="{F32B375A-7EE3-4F38-A327-C027DDC6466C}" type="presOf" srcId="{F6B5CE5F-22BF-4A22-98D5-547A16A693ED}" destId="{C98507C9-C8F8-4D46-973F-7DC63068AEE9}" srcOrd="0" destOrd="0" presId="urn:microsoft.com/office/officeart/2005/8/layout/process1"/>
    <dgm:cxn modelId="{7BDFC586-35BA-4331-8853-7F652ABBA5F9}" srcId="{76608A1B-3AF8-4569-8064-238647E31F58}" destId="{9E580FC9-B2E6-44BE-842C-EF4C243166BE}" srcOrd="2" destOrd="0" parTransId="{1EE4DE7E-291E-49B7-AD89-FC2FFF1A2FAE}" sibTransId="{4503263B-FF59-46FE-A043-4A86EFD8BA1C}"/>
    <dgm:cxn modelId="{03860195-FE54-4A1E-B2D1-ACFE78B0F283}" type="presOf" srcId="{1D135BFD-8DAA-4D73-8138-55ACB3CE8675}" destId="{59A80D8A-70C2-4A38-B0B5-0E25EA9A2644}" srcOrd="0" destOrd="0" presId="urn:microsoft.com/office/officeart/2005/8/layout/process1"/>
    <dgm:cxn modelId="{1FD86F9E-5490-4F85-8760-43FA60557E3B}" type="presOf" srcId="{BE6F73F0-6EE3-4B03-9381-AC5847C72BE5}" destId="{FFE64CD3-194E-4D66-BDA1-F8CFD4E10DE0}" srcOrd="0" destOrd="0" presId="urn:microsoft.com/office/officeart/2005/8/layout/process1"/>
    <dgm:cxn modelId="{B15CF2B4-55B8-4EE2-9188-8C7FFE66E028}" type="presOf" srcId="{9E580FC9-B2E6-44BE-842C-EF4C243166BE}" destId="{6F353059-58F0-45E0-92BD-D80F974299B9}" srcOrd="0" destOrd="0" presId="urn:microsoft.com/office/officeart/2005/8/layout/process1"/>
    <dgm:cxn modelId="{C97D1FC8-2811-4AD5-8391-AE844E65676A}" type="presOf" srcId="{C06ED8D3-FB19-4DDA-B0A1-F7E2335BF387}" destId="{055220E4-C5D5-4F6A-94E6-C22B4B89E52C}" srcOrd="1" destOrd="0" presId="urn:microsoft.com/office/officeart/2005/8/layout/process1"/>
    <dgm:cxn modelId="{56CDE3DB-9BE1-4176-AEAD-15B90F6DE891}" srcId="{76608A1B-3AF8-4569-8064-238647E31F58}" destId="{1D135BFD-8DAA-4D73-8138-55ACB3CE8675}" srcOrd="0" destOrd="0" parTransId="{0F896D1E-52E2-4102-B29F-1A1150A57FDE}" sibTransId="{C06ED8D3-FB19-4DDA-B0A1-F7E2335BF387}"/>
    <dgm:cxn modelId="{7BA06507-B783-4782-8969-6EAAA280381F}" type="presParOf" srcId="{219C2A9A-B05F-41CF-A7E0-B6C543367224}" destId="{59A80D8A-70C2-4A38-B0B5-0E25EA9A2644}" srcOrd="0" destOrd="0" presId="urn:microsoft.com/office/officeart/2005/8/layout/process1"/>
    <dgm:cxn modelId="{D48718CB-98C2-4FDE-8A16-DC5BFFFC0E3D}" type="presParOf" srcId="{219C2A9A-B05F-41CF-A7E0-B6C543367224}" destId="{BB00D793-1F81-49FC-BF0C-D0E0EF3F91BB}" srcOrd="1" destOrd="0" presId="urn:microsoft.com/office/officeart/2005/8/layout/process1"/>
    <dgm:cxn modelId="{5E54EBFD-91BE-4EB1-9691-B4469A3AD314}" type="presParOf" srcId="{BB00D793-1F81-49FC-BF0C-D0E0EF3F91BB}" destId="{055220E4-C5D5-4F6A-94E6-C22B4B89E52C}" srcOrd="0" destOrd="0" presId="urn:microsoft.com/office/officeart/2005/8/layout/process1"/>
    <dgm:cxn modelId="{9CFC2E30-8D44-465F-B6DC-0F39DE67245D}" type="presParOf" srcId="{219C2A9A-B05F-41CF-A7E0-B6C543367224}" destId="{C98507C9-C8F8-4D46-973F-7DC63068AEE9}" srcOrd="2" destOrd="0" presId="urn:microsoft.com/office/officeart/2005/8/layout/process1"/>
    <dgm:cxn modelId="{F60109F9-666C-4CB5-8E67-6B734B496119}" type="presParOf" srcId="{219C2A9A-B05F-41CF-A7E0-B6C543367224}" destId="{FFE64CD3-194E-4D66-BDA1-F8CFD4E10DE0}" srcOrd="3" destOrd="0" presId="urn:microsoft.com/office/officeart/2005/8/layout/process1"/>
    <dgm:cxn modelId="{D5DAB241-B35B-47F1-82AF-ADD18A41EA55}" type="presParOf" srcId="{FFE64CD3-194E-4D66-BDA1-F8CFD4E10DE0}" destId="{322E668A-92FA-4F24-923F-4DF925547A6C}" srcOrd="0" destOrd="0" presId="urn:microsoft.com/office/officeart/2005/8/layout/process1"/>
    <dgm:cxn modelId="{C8289655-9813-489E-BC08-08C729AF2178}" type="presParOf" srcId="{219C2A9A-B05F-41CF-A7E0-B6C543367224}" destId="{6F353059-58F0-45E0-92BD-D80F974299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1300A9-04BB-45D3-B07F-2ED41CDD5A9E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A66C2320-38BD-4CA9-A273-C0A1801DC317}">
      <dgm:prSet phldrT="[文本]"/>
      <dgm:spPr/>
      <dgm:t>
        <a:bodyPr/>
        <a:lstStyle/>
        <a:p>
          <a:r>
            <a:rPr lang="zh-CN" altLang="en-US" dirty="0"/>
            <a:t>微信群</a:t>
          </a:r>
          <a:endParaRPr lang="en-US" altLang="zh-CN" dirty="0"/>
        </a:p>
        <a:p>
          <a:r>
            <a:rPr lang="zh-CN" altLang="en-US" dirty="0"/>
            <a:t>公布腾讯会议网址</a:t>
          </a:r>
        </a:p>
      </dgm:t>
    </dgm:pt>
    <dgm:pt modelId="{B65D978F-296C-48B0-BE2C-6A5AEE42EC73}" type="parTrans" cxnId="{A9F1335F-2EFE-44D6-8CDC-9A2FD7752A52}">
      <dgm:prSet/>
      <dgm:spPr/>
      <dgm:t>
        <a:bodyPr/>
        <a:lstStyle/>
        <a:p>
          <a:endParaRPr lang="zh-CN" altLang="en-US"/>
        </a:p>
      </dgm:t>
    </dgm:pt>
    <dgm:pt modelId="{72499B04-D5BF-41F0-9294-498350E468DD}" type="sibTrans" cxnId="{A9F1335F-2EFE-44D6-8CDC-9A2FD7752A52}">
      <dgm:prSet/>
      <dgm:spPr/>
      <dgm:t>
        <a:bodyPr/>
        <a:lstStyle/>
        <a:p>
          <a:endParaRPr lang="zh-CN" altLang="en-US"/>
        </a:p>
      </dgm:t>
    </dgm:pt>
    <dgm:pt modelId="{E06FC024-D83C-4A3D-867E-271CD50633AC}">
      <dgm:prSet phldrT="[文本]"/>
      <dgm:spPr/>
      <dgm:t>
        <a:bodyPr/>
        <a:lstStyle/>
        <a:p>
          <a:r>
            <a:rPr lang="zh-CN" altLang="en-US" dirty="0"/>
            <a:t>云班课</a:t>
          </a:r>
          <a:endParaRPr lang="en-US" altLang="zh-CN" dirty="0"/>
        </a:p>
        <a:p>
          <a:r>
            <a:rPr lang="zh-CN" altLang="en-US" dirty="0"/>
            <a:t>签到</a:t>
          </a:r>
        </a:p>
      </dgm:t>
    </dgm:pt>
    <dgm:pt modelId="{20693F34-2607-4DA6-8B52-B23F43D73971}" type="parTrans" cxnId="{3FE19E03-A957-49B2-84BE-AB7A4EEE9BED}">
      <dgm:prSet/>
      <dgm:spPr/>
      <dgm:t>
        <a:bodyPr/>
        <a:lstStyle/>
        <a:p>
          <a:endParaRPr lang="zh-CN" altLang="en-US"/>
        </a:p>
      </dgm:t>
    </dgm:pt>
    <dgm:pt modelId="{B9A5F3BF-8A26-47C6-B027-DCC7471369F6}" type="sibTrans" cxnId="{3FE19E03-A957-49B2-84BE-AB7A4EEE9BED}">
      <dgm:prSet/>
      <dgm:spPr/>
      <dgm:t>
        <a:bodyPr/>
        <a:lstStyle/>
        <a:p>
          <a:endParaRPr lang="zh-CN" altLang="en-US"/>
        </a:p>
      </dgm:t>
    </dgm:pt>
    <dgm:pt modelId="{0354696E-2126-4094-9DF4-89E441D67E01}">
      <dgm:prSet/>
      <dgm:spPr/>
      <dgm:t>
        <a:bodyPr/>
        <a:lstStyle/>
        <a:p>
          <a:r>
            <a:rPr lang="zh-CN" altLang="en-US" dirty="0"/>
            <a:t>腾讯课堂</a:t>
          </a:r>
          <a:br>
            <a:rPr lang="en-US" altLang="zh-CN" dirty="0"/>
          </a:br>
          <a:r>
            <a:rPr lang="zh-CN" altLang="en-US" dirty="0"/>
            <a:t>（极速版）</a:t>
          </a:r>
          <a:endParaRPr lang="en-US" altLang="zh-CN" dirty="0"/>
        </a:p>
        <a:p>
          <a:r>
            <a:rPr lang="zh-CN" altLang="en-US" dirty="0"/>
            <a:t>回看 </a:t>
          </a:r>
        </a:p>
      </dgm:t>
    </dgm:pt>
    <dgm:pt modelId="{436B7542-6C95-4AFD-A6FE-DD0906DD762D}" type="parTrans" cxnId="{06A4E2F7-7E96-4F0C-9B40-25EB2BDB123C}">
      <dgm:prSet/>
      <dgm:spPr/>
      <dgm:t>
        <a:bodyPr/>
        <a:lstStyle/>
        <a:p>
          <a:endParaRPr lang="zh-CN" altLang="en-US"/>
        </a:p>
      </dgm:t>
    </dgm:pt>
    <dgm:pt modelId="{92F1D47B-B95E-4A8E-8CAB-2D51E04DB5EC}" type="sibTrans" cxnId="{06A4E2F7-7E96-4F0C-9B40-25EB2BDB123C}">
      <dgm:prSet/>
      <dgm:spPr/>
      <dgm:t>
        <a:bodyPr/>
        <a:lstStyle/>
        <a:p>
          <a:endParaRPr lang="zh-CN" altLang="en-US"/>
        </a:p>
      </dgm:t>
    </dgm:pt>
    <dgm:pt modelId="{39DFC2EF-E8A1-4891-AAC5-E63B20FAE922}">
      <dgm:prSet phldrT="[文本]"/>
      <dgm:spPr/>
      <dgm:t>
        <a:bodyPr/>
        <a:lstStyle/>
        <a:p>
          <a:r>
            <a:rPr lang="zh-CN" altLang="en-US" dirty="0"/>
            <a:t>云班课</a:t>
          </a:r>
          <a:br>
            <a:rPr lang="en-US" altLang="zh-CN" dirty="0"/>
          </a:br>
          <a:r>
            <a:rPr lang="zh-CN" altLang="en-US" dirty="0"/>
            <a:t>上传文档资料</a:t>
          </a:r>
        </a:p>
      </dgm:t>
    </dgm:pt>
    <dgm:pt modelId="{B5A1BA36-E700-47C6-B4E4-05E6D0AEDFCE}" type="parTrans" cxnId="{DE2972CD-2A30-4F7B-B0A5-696B710B8514}">
      <dgm:prSet/>
      <dgm:spPr/>
      <dgm:t>
        <a:bodyPr/>
        <a:lstStyle/>
        <a:p>
          <a:endParaRPr lang="zh-CN" altLang="en-US"/>
        </a:p>
      </dgm:t>
    </dgm:pt>
    <dgm:pt modelId="{2A2D47B1-D1B9-4AE7-8DE0-6ACD13B2F9D0}" type="sibTrans" cxnId="{DE2972CD-2A30-4F7B-B0A5-696B710B8514}">
      <dgm:prSet/>
      <dgm:spPr/>
      <dgm:t>
        <a:bodyPr/>
        <a:lstStyle/>
        <a:p>
          <a:endParaRPr lang="zh-CN" altLang="en-US"/>
        </a:p>
      </dgm:t>
    </dgm:pt>
    <dgm:pt modelId="{BEFBE84E-3F40-4760-A34C-D6342682840F}" type="pres">
      <dgm:prSet presAssocID="{031300A9-04BB-45D3-B07F-2ED41CDD5A9E}" presName="Name0" presStyleCnt="0">
        <dgm:presLayoutVars>
          <dgm:dir/>
          <dgm:resizeHandles val="exact"/>
        </dgm:presLayoutVars>
      </dgm:prSet>
      <dgm:spPr/>
    </dgm:pt>
    <dgm:pt modelId="{7873A7DF-DC79-4A1D-85FC-460CCF13AAF2}" type="pres">
      <dgm:prSet presAssocID="{39DFC2EF-E8A1-4891-AAC5-E63B20FAE922}" presName="node" presStyleLbl="node1" presStyleIdx="0" presStyleCnt="4">
        <dgm:presLayoutVars>
          <dgm:bulletEnabled val="1"/>
        </dgm:presLayoutVars>
      </dgm:prSet>
      <dgm:spPr/>
    </dgm:pt>
    <dgm:pt modelId="{7E446A98-4813-4B5B-849E-BB535F8527CF}" type="pres">
      <dgm:prSet presAssocID="{2A2D47B1-D1B9-4AE7-8DE0-6ACD13B2F9D0}" presName="sibTrans" presStyleLbl="sibTrans2D1" presStyleIdx="0" presStyleCnt="3"/>
      <dgm:spPr/>
    </dgm:pt>
    <dgm:pt modelId="{59810A84-FD85-48FE-BC5E-0A2086DBFC27}" type="pres">
      <dgm:prSet presAssocID="{2A2D47B1-D1B9-4AE7-8DE0-6ACD13B2F9D0}" presName="connectorText" presStyleLbl="sibTrans2D1" presStyleIdx="0" presStyleCnt="3"/>
      <dgm:spPr/>
    </dgm:pt>
    <dgm:pt modelId="{DF7E1AEF-790E-4401-AEDB-08CE1F993BCA}" type="pres">
      <dgm:prSet presAssocID="{A66C2320-38BD-4CA9-A273-C0A1801DC317}" presName="node" presStyleLbl="node1" presStyleIdx="1" presStyleCnt="4">
        <dgm:presLayoutVars>
          <dgm:bulletEnabled val="1"/>
        </dgm:presLayoutVars>
      </dgm:prSet>
      <dgm:spPr/>
    </dgm:pt>
    <dgm:pt modelId="{A3E20587-D343-46CD-BDD2-86D9E6E993F3}" type="pres">
      <dgm:prSet presAssocID="{72499B04-D5BF-41F0-9294-498350E468DD}" presName="sibTrans" presStyleLbl="sibTrans2D1" presStyleIdx="1" presStyleCnt="3"/>
      <dgm:spPr/>
    </dgm:pt>
    <dgm:pt modelId="{B5462045-8CE2-49CE-9A45-B4FD50C6C3AF}" type="pres">
      <dgm:prSet presAssocID="{72499B04-D5BF-41F0-9294-498350E468DD}" presName="connectorText" presStyleLbl="sibTrans2D1" presStyleIdx="1" presStyleCnt="3"/>
      <dgm:spPr/>
    </dgm:pt>
    <dgm:pt modelId="{FA514B88-2532-4210-8F8B-D994C20E24E1}" type="pres">
      <dgm:prSet presAssocID="{E06FC024-D83C-4A3D-867E-271CD50633AC}" presName="node" presStyleLbl="node1" presStyleIdx="2" presStyleCnt="4">
        <dgm:presLayoutVars>
          <dgm:bulletEnabled val="1"/>
        </dgm:presLayoutVars>
      </dgm:prSet>
      <dgm:spPr/>
    </dgm:pt>
    <dgm:pt modelId="{64DCB251-C320-4B26-8532-CA63EE2E6A2D}" type="pres">
      <dgm:prSet presAssocID="{B9A5F3BF-8A26-47C6-B027-DCC7471369F6}" presName="sibTrans" presStyleLbl="sibTrans2D1" presStyleIdx="2" presStyleCnt="3"/>
      <dgm:spPr/>
    </dgm:pt>
    <dgm:pt modelId="{632EC8E7-2286-4182-9A77-689CC717E85D}" type="pres">
      <dgm:prSet presAssocID="{B9A5F3BF-8A26-47C6-B027-DCC7471369F6}" presName="connectorText" presStyleLbl="sibTrans2D1" presStyleIdx="2" presStyleCnt="3"/>
      <dgm:spPr/>
    </dgm:pt>
    <dgm:pt modelId="{06D892D9-E516-424C-ABF6-9C240391E674}" type="pres">
      <dgm:prSet presAssocID="{0354696E-2126-4094-9DF4-89E441D67E01}" presName="node" presStyleLbl="node1" presStyleIdx="3" presStyleCnt="4">
        <dgm:presLayoutVars>
          <dgm:bulletEnabled val="1"/>
        </dgm:presLayoutVars>
      </dgm:prSet>
      <dgm:spPr/>
    </dgm:pt>
  </dgm:ptLst>
  <dgm:cxnLst>
    <dgm:cxn modelId="{3FE19E03-A957-49B2-84BE-AB7A4EEE9BED}" srcId="{031300A9-04BB-45D3-B07F-2ED41CDD5A9E}" destId="{E06FC024-D83C-4A3D-867E-271CD50633AC}" srcOrd="2" destOrd="0" parTransId="{20693F34-2607-4DA6-8B52-B23F43D73971}" sibTransId="{B9A5F3BF-8A26-47C6-B027-DCC7471369F6}"/>
    <dgm:cxn modelId="{D7A40E40-8763-4C58-AECE-D8F991EB0D5F}" type="presOf" srcId="{031300A9-04BB-45D3-B07F-2ED41CDD5A9E}" destId="{BEFBE84E-3F40-4760-A34C-D6342682840F}" srcOrd="0" destOrd="0" presId="urn:microsoft.com/office/officeart/2005/8/layout/process1"/>
    <dgm:cxn modelId="{A9F1335F-2EFE-44D6-8CDC-9A2FD7752A52}" srcId="{031300A9-04BB-45D3-B07F-2ED41CDD5A9E}" destId="{A66C2320-38BD-4CA9-A273-C0A1801DC317}" srcOrd="1" destOrd="0" parTransId="{B65D978F-296C-48B0-BE2C-6A5AEE42EC73}" sibTransId="{72499B04-D5BF-41F0-9294-498350E468DD}"/>
    <dgm:cxn modelId="{48AD1871-233B-4977-8022-CEB0D6813D97}" type="presOf" srcId="{B9A5F3BF-8A26-47C6-B027-DCC7471369F6}" destId="{632EC8E7-2286-4182-9A77-689CC717E85D}" srcOrd="1" destOrd="0" presId="urn:microsoft.com/office/officeart/2005/8/layout/process1"/>
    <dgm:cxn modelId="{3CBF6B52-7798-4FB4-B78B-8DD0BB9A5FE6}" type="presOf" srcId="{72499B04-D5BF-41F0-9294-498350E468DD}" destId="{A3E20587-D343-46CD-BDD2-86D9E6E993F3}" srcOrd="0" destOrd="0" presId="urn:microsoft.com/office/officeart/2005/8/layout/process1"/>
    <dgm:cxn modelId="{3BB8E473-0CC4-42E6-A49B-906F86919E03}" type="presOf" srcId="{2A2D47B1-D1B9-4AE7-8DE0-6ACD13B2F9D0}" destId="{7E446A98-4813-4B5B-849E-BB535F8527CF}" srcOrd="0" destOrd="0" presId="urn:microsoft.com/office/officeart/2005/8/layout/process1"/>
    <dgm:cxn modelId="{3493AB94-BB04-4EA4-BCB4-1AFD9866491F}" type="presOf" srcId="{B9A5F3BF-8A26-47C6-B027-DCC7471369F6}" destId="{64DCB251-C320-4B26-8532-CA63EE2E6A2D}" srcOrd="0" destOrd="0" presId="urn:microsoft.com/office/officeart/2005/8/layout/process1"/>
    <dgm:cxn modelId="{26A215BA-C268-4C99-9A6E-ADD8FD0730D2}" type="presOf" srcId="{2A2D47B1-D1B9-4AE7-8DE0-6ACD13B2F9D0}" destId="{59810A84-FD85-48FE-BC5E-0A2086DBFC27}" srcOrd="1" destOrd="0" presId="urn:microsoft.com/office/officeart/2005/8/layout/process1"/>
    <dgm:cxn modelId="{DE2972CD-2A30-4F7B-B0A5-696B710B8514}" srcId="{031300A9-04BB-45D3-B07F-2ED41CDD5A9E}" destId="{39DFC2EF-E8A1-4891-AAC5-E63B20FAE922}" srcOrd="0" destOrd="0" parTransId="{B5A1BA36-E700-47C6-B4E4-05E6D0AEDFCE}" sibTransId="{2A2D47B1-D1B9-4AE7-8DE0-6ACD13B2F9D0}"/>
    <dgm:cxn modelId="{95D1B2D8-7700-40CA-8630-74F3912BA2B9}" type="presOf" srcId="{E06FC024-D83C-4A3D-867E-271CD50633AC}" destId="{FA514B88-2532-4210-8F8B-D994C20E24E1}" srcOrd="0" destOrd="0" presId="urn:microsoft.com/office/officeart/2005/8/layout/process1"/>
    <dgm:cxn modelId="{1073FEE6-BA38-43E7-9874-B41DB223CB41}" type="presOf" srcId="{0354696E-2126-4094-9DF4-89E441D67E01}" destId="{06D892D9-E516-424C-ABF6-9C240391E674}" srcOrd="0" destOrd="0" presId="urn:microsoft.com/office/officeart/2005/8/layout/process1"/>
    <dgm:cxn modelId="{11776AF3-28DD-49FF-9229-534AB5B05E7B}" type="presOf" srcId="{39DFC2EF-E8A1-4891-AAC5-E63B20FAE922}" destId="{7873A7DF-DC79-4A1D-85FC-460CCF13AAF2}" srcOrd="0" destOrd="0" presId="urn:microsoft.com/office/officeart/2005/8/layout/process1"/>
    <dgm:cxn modelId="{C8F7D9F3-7866-41D2-8E18-EF303E0F92B7}" type="presOf" srcId="{A66C2320-38BD-4CA9-A273-C0A1801DC317}" destId="{DF7E1AEF-790E-4401-AEDB-08CE1F993BCA}" srcOrd="0" destOrd="0" presId="urn:microsoft.com/office/officeart/2005/8/layout/process1"/>
    <dgm:cxn modelId="{06A4E2F7-7E96-4F0C-9B40-25EB2BDB123C}" srcId="{031300A9-04BB-45D3-B07F-2ED41CDD5A9E}" destId="{0354696E-2126-4094-9DF4-89E441D67E01}" srcOrd="3" destOrd="0" parTransId="{436B7542-6C95-4AFD-A6FE-DD0906DD762D}" sibTransId="{92F1D47B-B95E-4A8E-8CAB-2D51E04DB5EC}"/>
    <dgm:cxn modelId="{B12290FA-EA7E-4E28-811C-869E9E3E328F}" type="presOf" srcId="{72499B04-D5BF-41F0-9294-498350E468DD}" destId="{B5462045-8CE2-49CE-9A45-B4FD50C6C3AF}" srcOrd="1" destOrd="0" presId="urn:microsoft.com/office/officeart/2005/8/layout/process1"/>
    <dgm:cxn modelId="{3130223C-5FA9-4014-9250-E977B6746650}" type="presParOf" srcId="{BEFBE84E-3F40-4760-A34C-D6342682840F}" destId="{7873A7DF-DC79-4A1D-85FC-460CCF13AAF2}" srcOrd="0" destOrd="0" presId="urn:microsoft.com/office/officeart/2005/8/layout/process1"/>
    <dgm:cxn modelId="{4168041A-FBE5-4D73-969B-EE896AC0B131}" type="presParOf" srcId="{BEFBE84E-3F40-4760-A34C-D6342682840F}" destId="{7E446A98-4813-4B5B-849E-BB535F8527CF}" srcOrd="1" destOrd="0" presId="urn:microsoft.com/office/officeart/2005/8/layout/process1"/>
    <dgm:cxn modelId="{766C9203-3F5F-4C32-B6E6-9CCE5BB89C0B}" type="presParOf" srcId="{7E446A98-4813-4B5B-849E-BB535F8527CF}" destId="{59810A84-FD85-48FE-BC5E-0A2086DBFC27}" srcOrd="0" destOrd="0" presId="urn:microsoft.com/office/officeart/2005/8/layout/process1"/>
    <dgm:cxn modelId="{1F797E7E-A939-40E8-AB5F-FF4AD0E34815}" type="presParOf" srcId="{BEFBE84E-3F40-4760-A34C-D6342682840F}" destId="{DF7E1AEF-790E-4401-AEDB-08CE1F993BCA}" srcOrd="2" destOrd="0" presId="urn:microsoft.com/office/officeart/2005/8/layout/process1"/>
    <dgm:cxn modelId="{868214F9-8ACD-4BE0-B64A-B08A819E7D21}" type="presParOf" srcId="{BEFBE84E-3F40-4760-A34C-D6342682840F}" destId="{A3E20587-D343-46CD-BDD2-86D9E6E993F3}" srcOrd="3" destOrd="0" presId="urn:microsoft.com/office/officeart/2005/8/layout/process1"/>
    <dgm:cxn modelId="{F949EAF3-C40D-4467-846B-68E4E42C98CF}" type="presParOf" srcId="{A3E20587-D343-46CD-BDD2-86D9E6E993F3}" destId="{B5462045-8CE2-49CE-9A45-B4FD50C6C3AF}" srcOrd="0" destOrd="0" presId="urn:microsoft.com/office/officeart/2005/8/layout/process1"/>
    <dgm:cxn modelId="{BEBDD399-2588-4942-A92E-E74BFA86D1E4}" type="presParOf" srcId="{BEFBE84E-3F40-4760-A34C-D6342682840F}" destId="{FA514B88-2532-4210-8F8B-D994C20E24E1}" srcOrd="4" destOrd="0" presId="urn:microsoft.com/office/officeart/2005/8/layout/process1"/>
    <dgm:cxn modelId="{7AFD9158-5C65-43D3-854C-0DC44F807AC7}" type="presParOf" srcId="{BEFBE84E-3F40-4760-A34C-D6342682840F}" destId="{64DCB251-C320-4B26-8532-CA63EE2E6A2D}" srcOrd="5" destOrd="0" presId="urn:microsoft.com/office/officeart/2005/8/layout/process1"/>
    <dgm:cxn modelId="{7517A31F-2AEF-46C6-AF8D-C921B96FB5E8}" type="presParOf" srcId="{64DCB251-C320-4B26-8532-CA63EE2E6A2D}" destId="{632EC8E7-2286-4182-9A77-689CC717E85D}" srcOrd="0" destOrd="0" presId="urn:microsoft.com/office/officeart/2005/8/layout/process1"/>
    <dgm:cxn modelId="{56E7E5AC-35FA-4981-A4A5-C2CABB657460}" type="presParOf" srcId="{BEFBE84E-3F40-4760-A34C-D6342682840F}" destId="{06D892D9-E516-424C-ABF6-9C240391E6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1300A9-04BB-45D3-B07F-2ED41CDD5A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6C2320-38BD-4CA9-A273-C0A1801DC317}">
      <dgm:prSet phldrT="[文本]"/>
      <dgm:spPr/>
      <dgm:t>
        <a:bodyPr/>
        <a:lstStyle/>
        <a:p>
          <a:r>
            <a:rPr lang="zh-CN" altLang="en-US" dirty="0"/>
            <a:t>微信群</a:t>
          </a:r>
          <a:endParaRPr lang="en-US" altLang="zh-CN" dirty="0"/>
        </a:p>
        <a:p>
          <a:r>
            <a:rPr lang="zh-CN" altLang="en-US" dirty="0"/>
            <a:t>公布腾讯会议网址</a:t>
          </a:r>
        </a:p>
      </dgm:t>
    </dgm:pt>
    <dgm:pt modelId="{B65D978F-296C-48B0-BE2C-6A5AEE42EC73}" type="parTrans" cxnId="{A9F1335F-2EFE-44D6-8CDC-9A2FD7752A52}">
      <dgm:prSet/>
      <dgm:spPr/>
      <dgm:t>
        <a:bodyPr/>
        <a:lstStyle/>
        <a:p>
          <a:endParaRPr lang="zh-CN" altLang="en-US"/>
        </a:p>
      </dgm:t>
    </dgm:pt>
    <dgm:pt modelId="{72499B04-D5BF-41F0-9294-498350E468DD}" type="sibTrans" cxnId="{A9F1335F-2EFE-44D6-8CDC-9A2FD7752A52}">
      <dgm:prSet/>
      <dgm:spPr/>
      <dgm:t>
        <a:bodyPr/>
        <a:lstStyle/>
        <a:p>
          <a:endParaRPr lang="zh-CN" altLang="en-US"/>
        </a:p>
      </dgm:t>
    </dgm:pt>
    <dgm:pt modelId="{E06FC024-D83C-4A3D-867E-271CD50633AC}">
      <dgm:prSet phldrT="[文本]"/>
      <dgm:spPr/>
      <dgm:t>
        <a:bodyPr/>
        <a:lstStyle/>
        <a:p>
          <a:r>
            <a:rPr lang="zh-CN" altLang="en-US" dirty="0"/>
            <a:t>云班课</a:t>
          </a:r>
          <a:endParaRPr lang="en-US" altLang="zh-CN" dirty="0"/>
        </a:p>
        <a:p>
          <a:r>
            <a:rPr lang="zh-CN" altLang="en-US" dirty="0"/>
            <a:t>签到</a:t>
          </a:r>
        </a:p>
      </dgm:t>
    </dgm:pt>
    <dgm:pt modelId="{20693F34-2607-4DA6-8B52-B23F43D73971}" type="parTrans" cxnId="{3FE19E03-A957-49B2-84BE-AB7A4EEE9BED}">
      <dgm:prSet/>
      <dgm:spPr/>
      <dgm:t>
        <a:bodyPr/>
        <a:lstStyle/>
        <a:p>
          <a:endParaRPr lang="zh-CN" altLang="en-US"/>
        </a:p>
      </dgm:t>
    </dgm:pt>
    <dgm:pt modelId="{B9A5F3BF-8A26-47C6-B027-DCC7471369F6}" type="sibTrans" cxnId="{3FE19E03-A957-49B2-84BE-AB7A4EEE9BED}">
      <dgm:prSet/>
      <dgm:spPr/>
      <dgm:t>
        <a:bodyPr/>
        <a:lstStyle/>
        <a:p>
          <a:endParaRPr lang="zh-CN" altLang="en-US"/>
        </a:p>
      </dgm:t>
    </dgm:pt>
    <dgm:pt modelId="{0354696E-2126-4094-9DF4-89E441D67E01}">
      <dgm:prSet/>
      <dgm:spPr/>
      <dgm:t>
        <a:bodyPr/>
        <a:lstStyle/>
        <a:p>
          <a:r>
            <a:rPr lang="zh-CN" altLang="en-US" dirty="0"/>
            <a:t>腾讯会议</a:t>
          </a:r>
          <a:endParaRPr lang="en-US" altLang="zh-CN" dirty="0"/>
        </a:p>
        <a:p>
          <a:r>
            <a:rPr lang="zh-CN" altLang="en-US" dirty="0"/>
            <a:t>直播</a:t>
          </a:r>
          <a:endParaRPr lang="en-US" altLang="zh-CN" dirty="0"/>
        </a:p>
        <a:p>
          <a:r>
            <a:rPr lang="zh-CN" altLang="en-US" dirty="0"/>
            <a:t>讨论</a:t>
          </a:r>
        </a:p>
      </dgm:t>
    </dgm:pt>
    <dgm:pt modelId="{436B7542-6C95-4AFD-A6FE-DD0906DD762D}" type="parTrans" cxnId="{06A4E2F7-7E96-4F0C-9B40-25EB2BDB123C}">
      <dgm:prSet/>
      <dgm:spPr/>
      <dgm:t>
        <a:bodyPr/>
        <a:lstStyle/>
        <a:p>
          <a:endParaRPr lang="zh-CN" altLang="en-US"/>
        </a:p>
      </dgm:t>
    </dgm:pt>
    <dgm:pt modelId="{92F1D47B-B95E-4A8E-8CAB-2D51E04DB5EC}" type="sibTrans" cxnId="{06A4E2F7-7E96-4F0C-9B40-25EB2BDB123C}">
      <dgm:prSet/>
      <dgm:spPr/>
      <dgm:t>
        <a:bodyPr/>
        <a:lstStyle/>
        <a:p>
          <a:endParaRPr lang="zh-CN" altLang="en-US"/>
        </a:p>
      </dgm:t>
    </dgm:pt>
    <dgm:pt modelId="{88F4C5AD-EDB3-4893-9FD0-FD4D8FD1037A}">
      <dgm:prSet/>
      <dgm:spPr/>
      <dgm:t>
        <a:bodyPr/>
        <a:lstStyle/>
        <a:p>
          <a:r>
            <a:rPr lang="zh-CN" altLang="en-US" dirty="0"/>
            <a:t>云班课</a:t>
          </a:r>
          <a:br>
            <a:rPr lang="en-US" altLang="zh-CN" dirty="0"/>
          </a:br>
          <a:r>
            <a:rPr lang="zh-CN" altLang="en-US" dirty="0"/>
            <a:t>布置作业或者活动</a:t>
          </a:r>
        </a:p>
      </dgm:t>
    </dgm:pt>
    <dgm:pt modelId="{C28BF4C5-A6F7-4791-8EB4-D5A076EA2B17}" type="parTrans" cxnId="{9458A6F8-E79B-4338-9198-0A84419E87E7}">
      <dgm:prSet/>
      <dgm:spPr/>
      <dgm:t>
        <a:bodyPr/>
        <a:lstStyle/>
        <a:p>
          <a:endParaRPr lang="zh-CN" altLang="en-US"/>
        </a:p>
      </dgm:t>
    </dgm:pt>
    <dgm:pt modelId="{051150DA-58D3-4FDC-B515-A25DEA61A27F}" type="sibTrans" cxnId="{9458A6F8-E79B-4338-9198-0A84419E87E7}">
      <dgm:prSet/>
      <dgm:spPr/>
      <dgm:t>
        <a:bodyPr/>
        <a:lstStyle/>
        <a:p>
          <a:endParaRPr lang="zh-CN" altLang="en-US"/>
        </a:p>
      </dgm:t>
    </dgm:pt>
    <dgm:pt modelId="{E4B11C40-3D46-41DC-88AA-A5EEA689122D}">
      <dgm:prSet/>
      <dgm:spPr/>
      <dgm:t>
        <a:bodyPr/>
        <a:lstStyle/>
        <a:p>
          <a:r>
            <a:rPr lang="zh-CN" altLang="en-US" dirty="0"/>
            <a:t>云班课</a:t>
          </a:r>
          <a:endParaRPr lang="en-US" altLang="zh-CN" dirty="0"/>
        </a:p>
        <a:p>
          <a:r>
            <a:rPr lang="zh-CN" altLang="en-US" dirty="0"/>
            <a:t>查看作业和活动情况</a:t>
          </a:r>
        </a:p>
      </dgm:t>
    </dgm:pt>
    <dgm:pt modelId="{202BF22D-0EC8-4499-B4F7-5DDCA22330FF}" type="parTrans" cxnId="{CD2D1046-A14F-469C-894B-F66A656D9161}">
      <dgm:prSet/>
      <dgm:spPr/>
      <dgm:t>
        <a:bodyPr/>
        <a:lstStyle/>
        <a:p>
          <a:endParaRPr lang="zh-CN" altLang="en-US"/>
        </a:p>
      </dgm:t>
    </dgm:pt>
    <dgm:pt modelId="{E86F66A0-86CF-4992-98D5-31313D1413A9}" type="sibTrans" cxnId="{CD2D1046-A14F-469C-894B-F66A656D9161}">
      <dgm:prSet/>
      <dgm:spPr/>
      <dgm:t>
        <a:bodyPr/>
        <a:lstStyle/>
        <a:p>
          <a:endParaRPr lang="zh-CN" altLang="en-US"/>
        </a:p>
      </dgm:t>
    </dgm:pt>
    <dgm:pt modelId="{39DFC2EF-E8A1-4891-AAC5-E63B20FAE922}">
      <dgm:prSet phldrT="[文本]"/>
      <dgm:spPr/>
      <dgm:t>
        <a:bodyPr/>
        <a:lstStyle/>
        <a:p>
          <a:r>
            <a:rPr lang="zh-CN" altLang="en-US" dirty="0"/>
            <a:t>云班课</a:t>
          </a:r>
          <a:br>
            <a:rPr lang="en-US" altLang="zh-CN" dirty="0"/>
          </a:br>
          <a:r>
            <a:rPr lang="zh-CN" altLang="en-US" dirty="0"/>
            <a:t>上传文档资料</a:t>
          </a:r>
        </a:p>
      </dgm:t>
    </dgm:pt>
    <dgm:pt modelId="{B5A1BA36-E700-47C6-B4E4-05E6D0AEDFCE}" type="parTrans" cxnId="{DE2972CD-2A30-4F7B-B0A5-696B710B8514}">
      <dgm:prSet/>
      <dgm:spPr/>
      <dgm:t>
        <a:bodyPr/>
        <a:lstStyle/>
        <a:p>
          <a:endParaRPr lang="zh-CN" altLang="en-US"/>
        </a:p>
      </dgm:t>
    </dgm:pt>
    <dgm:pt modelId="{2A2D47B1-D1B9-4AE7-8DE0-6ACD13B2F9D0}" type="sibTrans" cxnId="{DE2972CD-2A30-4F7B-B0A5-696B710B8514}">
      <dgm:prSet/>
      <dgm:spPr/>
      <dgm:t>
        <a:bodyPr/>
        <a:lstStyle/>
        <a:p>
          <a:endParaRPr lang="zh-CN" altLang="en-US"/>
        </a:p>
      </dgm:t>
    </dgm:pt>
    <dgm:pt modelId="{BEFBE84E-3F40-4760-A34C-D6342682840F}" type="pres">
      <dgm:prSet presAssocID="{031300A9-04BB-45D3-B07F-2ED41CDD5A9E}" presName="Name0" presStyleCnt="0">
        <dgm:presLayoutVars>
          <dgm:dir/>
          <dgm:resizeHandles val="exact"/>
        </dgm:presLayoutVars>
      </dgm:prSet>
      <dgm:spPr/>
    </dgm:pt>
    <dgm:pt modelId="{7873A7DF-DC79-4A1D-85FC-460CCF13AAF2}" type="pres">
      <dgm:prSet presAssocID="{39DFC2EF-E8A1-4891-AAC5-E63B20FAE922}" presName="node" presStyleLbl="node1" presStyleIdx="0" presStyleCnt="6">
        <dgm:presLayoutVars>
          <dgm:bulletEnabled val="1"/>
        </dgm:presLayoutVars>
      </dgm:prSet>
      <dgm:spPr/>
    </dgm:pt>
    <dgm:pt modelId="{7E446A98-4813-4B5B-849E-BB535F8527CF}" type="pres">
      <dgm:prSet presAssocID="{2A2D47B1-D1B9-4AE7-8DE0-6ACD13B2F9D0}" presName="sibTrans" presStyleLbl="sibTrans2D1" presStyleIdx="0" presStyleCnt="5"/>
      <dgm:spPr/>
    </dgm:pt>
    <dgm:pt modelId="{59810A84-FD85-48FE-BC5E-0A2086DBFC27}" type="pres">
      <dgm:prSet presAssocID="{2A2D47B1-D1B9-4AE7-8DE0-6ACD13B2F9D0}" presName="connectorText" presStyleLbl="sibTrans2D1" presStyleIdx="0" presStyleCnt="5"/>
      <dgm:spPr/>
    </dgm:pt>
    <dgm:pt modelId="{DF7E1AEF-790E-4401-AEDB-08CE1F993BCA}" type="pres">
      <dgm:prSet presAssocID="{A66C2320-38BD-4CA9-A273-C0A1801DC317}" presName="node" presStyleLbl="node1" presStyleIdx="1" presStyleCnt="6">
        <dgm:presLayoutVars>
          <dgm:bulletEnabled val="1"/>
        </dgm:presLayoutVars>
      </dgm:prSet>
      <dgm:spPr/>
    </dgm:pt>
    <dgm:pt modelId="{A3E20587-D343-46CD-BDD2-86D9E6E993F3}" type="pres">
      <dgm:prSet presAssocID="{72499B04-D5BF-41F0-9294-498350E468DD}" presName="sibTrans" presStyleLbl="sibTrans2D1" presStyleIdx="1" presStyleCnt="5"/>
      <dgm:spPr/>
    </dgm:pt>
    <dgm:pt modelId="{B5462045-8CE2-49CE-9A45-B4FD50C6C3AF}" type="pres">
      <dgm:prSet presAssocID="{72499B04-D5BF-41F0-9294-498350E468DD}" presName="connectorText" presStyleLbl="sibTrans2D1" presStyleIdx="1" presStyleCnt="5"/>
      <dgm:spPr/>
    </dgm:pt>
    <dgm:pt modelId="{FA514B88-2532-4210-8F8B-D994C20E24E1}" type="pres">
      <dgm:prSet presAssocID="{E06FC024-D83C-4A3D-867E-271CD50633AC}" presName="node" presStyleLbl="node1" presStyleIdx="2" presStyleCnt="6">
        <dgm:presLayoutVars>
          <dgm:bulletEnabled val="1"/>
        </dgm:presLayoutVars>
      </dgm:prSet>
      <dgm:spPr/>
    </dgm:pt>
    <dgm:pt modelId="{64DCB251-C320-4B26-8532-CA63EE2E6A2D}" type="pres">
      <dgm:prSet presAssocID="{B9A5F3BF-8A26-47C6-B027-DCC7471369F6}" presName="sibTrans" presStyleLbl="sibTrans2D1" presStyleIdx="2" presStyleCnt="5"/>
      <dgm:spPr/>
    </dgm:pt>
    <dgm:pt modelId="{632EC8E7-2286-4182-9A77-689CC717E85D}" type="pres">
      <dgm:prSet presAssocID="{B9A5F3BF-8A26-47C6-B027-DCC7471369F6}" presName="connectorText" presStyleLbl="sibTrans2D1" presStyleIdx="2" presStyleCnt="5"/>
      <dgm:spPr/>
    </dgm:pt>
    <dgm:pt modelId="{06D892D9-E516-424C-ABF6-9C240391E674}" type="pres">
      <dgm:prSet presAssocID="{0354696E-2126-4094-9DF4-89E441D67E01}" presName="node" presStyleLbl="node1" presStyleIdx="3" presStyleCnt="6">
        <dgm:presLayoutVars>
          <dgm:bulletEnabled val="1"/>
        </dgm:presLayoutVars>
      </dgm:prSet>
      <dgm:spPr/>
    </dgm:pt>
    <dgm:pt modelId="{6C334544-7AD6-411B-8BD6-E6BD3FC0B967}" type="pres">
      <dgm:prSet presAssocID="{92F1D47B-B95E-4A8E-8CAB-2D51E04DB5EC}" presName="sibTrans" presStyleLbl="sibTrans2D1" presStyleIdx="3" presStyleCnt="5"/>
      <dgm:spPr/>
    </dgm:pt>
    <dgm:pt modelId="{D4C3724F-7D76-410B-ACD9-5A3632668C64}" type="pres">
      <dgm:prSet presAssocID="{92F1D47B-B95E-4A8E-8CAB-2D51E04DB5EC}" presName="connectorText" presStyleLbl="sibTrans2D1" presStyleIdx="3" presStyleCnt="5"/>
      <dgm:spPr/>
    </dgm:pt>
    <dgm:pt modelId="{DAC8F1FD-4BF7-4AF8-B3DA-7CF103A9F95B}" type="pres">
      <dgm:prSet presAssocID="{88F4C5AD-EDB3-4893-9FD0-FD4D8FD1037A}" presName="node" presStyleLbl="node1" presStyleIdx="4" presStyleCnt="6">
        <dgm:presLayoutVars>
          <dgm:bulletEnabled val="1"/>
        </dgm:presLayoutVars>
      </dgm:prSet>
      <dgm:spPr/>
    </dgm:pt>
    <dgm:pt modelId="{24E3A9C1-7230-4FB9-8C7C-E74FF1BA6204}" type="pres">
      <dgm:prSet presAssocID="{051150DA-58D3-4FDC-B515-A25DEA61A27F}" presName="sibTrans" presStyleLbl="sibTrans2D1" presStyleIdx="4" presStyleCnt="5"/>
      <dgm:spPr/>
    </dgm:pt>
    <dgm:pt modelId="{954AAEEC-0D4E-4FA0-9156-69A6E2FBFCA3}" type="pres">
      <dgm:prSet presAssocID="{051150DA-58D3-4FDC-B515-A25DEA61A27F}" presName="connectorText" presStyleLbl="sibTrans2D1" presStyleIdx="4" presStyleCnt="5"/>
      <dgm:spPr/>
    </dgm:pt>
    <dgm:pt modelId="{FE068873-69A0-450E-AFBD-D8D412BB2315}" type="pres">
      <dgm:prSet presAssocID="{E4B11C40-3D46-41DC-88AA-A5EEA689122D}" presName="node" presStyleLbl="node1" presStyleIdx="5" presStyleCnt="6">
        <dgm:presLayoutVars>
          <dgm:bulletEnabled val="1"/>
        </dgm:presLayoutVars>
      </dgm:prSet>
      <dgm:spPr/>
    </dgm:pt>
  </dgm:ptLst>
  <dgm:cxnLst>
    <dgm:cxn modelId="{BDC57101-3F38-4EF3-B500-7AD7FB3420AA}" type="presOf" srcId="{051150DA-58D3-4FDC-B515-A25DEA61A27F}" destId="{954AAEEC-0D4E-4FA0-9156-69A6E2FBFCA3}" srcOrd="1" destOrd="0" presId="urn:microsoft.com/office/officeart/2005/8/layout/process1"/>
    <dgm:cxn modelId="{3FE19E03-A957-49B2-84BE-AB7A4EEE9BED}" srcId="{031300A9-04BB-45D3-B07F-2ED41CDD5A9E}" destId="{E06FC024-D83C-4A3D-867E-271CD50633AC}" srcOrd="2" destOrd="0" parTransId="{20693F34-2607-4DA6-8B52-B23F43D73971}" sibTransId="{B9A5F3BF-8A26-47C6-B027-DCC7471369F6}"/>
    <dgm:cxn modelId="{5FE7AF19-2746-4FDF-9D44-C2E749C6C722}" type="presOf" srcId="{92F1D47B-B95E-4A8E-8CAB-2D51E04DB5EC}" destId="{D4C3724F-7D76-410B-ACD9-5A3632668C64}" srcOrd="1" destOrd="0" presId="urn:microsoft.com/office/officeart/2005/8/layout/process1"/>
    <dgm:cxn modelId="{D7A40E40-8763-4C58-AECE-D8F991EB0D5F}" type="presOf" srcId="{031300A9-04BB-45D3-B07F-2ED41CDD5A9E}" destId="{BEFBE84E-3F40-4760-A34C-D6342682840F}" srcOrd="0" destOrd="0" presId="urn:microsoft.com/office/officeart/2005/8/layout/process1"/>
    <dgm:cxn modelId="{A9F1335F-2EFE-44D6-8CDC-9A2FD7752A52}" srcId="{031300A9-04BB-45D3-B07F-2ED41CDD5A9E}" destId="{A66C2320-38BD-4CA9-A273-C0A1801DC317}" srcOrd="1" destOrd="0" parTransId="{B65D978F-296C-48B0-BE2C-6A5AEE42EC73}" sibTransId="{72499B04-D5BF-41F0-9294-498350E468DD}"/>
    <dgm:cxn modelId="{CD2D1046-A14F-469C-894B-F66A656D9161}" srcId="{031300A9-04BB-45D3-B07F-2ED41CDD5A9E}" destId="{E4B11C40-3D46-41DC-88AA-A5EEA689122D}" srcOrd="5" destOrd="0" parTransId="{202BF22D-0EC8-4499-B4F7-5DDCA22330FF}" sibTransId="{E86F66A0-86CF-4992-98D5-31313D1413A9}"/>
    <dgm:cxn modelId="{64245670-6A4E-4369-92A1-6AD7170BF30D}" type="presOf" srcId="{88F4C5AD-EDB3-4893-9FD0-FD4D8FD1037A}" destId="{DAC8F1FD-4BF7-4AF8-B3DA-7CF103A9F95B}" srcOrd="0" destOrd="0" presId="urn:microsoft.com/office/officeart/2005/8/layout/process1"/>
    <dgm:cxn modelId="{48AD1871-233B-4977-8022-CEB0D6813D97}" type="presOf" srcId="{B9A5F3BF-8A26-47C6-B027-DCC7471369F6}" destId="{632EC8E7-2286-4182-9A77-689CC717E85D}" srcOrd="1" destOrd="0" presId="urn:microsoft.com/office/officeart/2005/8/layout/process1"/>
    <dgm:cxn modelId="{3CBF6B52-7798-4FB4-B78B-8DD0BB9A5FE6}" type="presOf" srcId="{72499B04-D5BF-41F0-9294-498350E468DD}" destId="{A3E20587-D343-46CD-BDD2-86D9E6E993F3}" srcOrd="0" destOrd="0" presId="urn:microsoft.com/office/officeart/2005/8/layout/process1"/>
    <dgm:cxn modelId="{3BB8E473-0CC4-42E6-A49B-906F86919E03}" type="presOf" srcId="{2A2D47B1-D1B9-4AE7-8DE0-6ACD13B2F9D0}" destId="{7E446A98-4813-4B5B-849E-BB535F8527CF}" srcOrd="0" destOrd="0" presId="urn:microsoft.com/office/officeart/2005/8/layout/process1"/>
    <dgm:cxn modelId="{F1DE1184-7616-4E15-9A44-67A96C9B55FB}" type="presOf" srcId="{92F1D47B-B95E-4A8E-8CAB-2D51E04DB5EC}" destId="{6C334544-7AD6-411B-8BD6-E6BD3FC0B967}" srcOrd="0" destOrd="0" presId="urn:microsoft.com/office/officeart/2005/8/layout/process1"/>
    <dgm:cxn modelId="{105D8A90-24B0-435F-91C4-9ACE410BA167}" type="presOf" srcId="{E4B11C40-3D46-41DC-88AA-A5EEA689122D}" destId="{FE068873-69A0-450E-AFBD-D8D412BB2315}" srcOrd="0" destOrd="0" presId="urn:microsoft.com/office/officeart/2005/8/layout/process1"/>
    <dgm:cxn modelId="{3493AB94-BB04-4EA4-BCB4-1AFD9866491F}" type="presOf" srcId="{B9A5F3BF-8A26-47C6-B027-DCC7471369F6}" destId="{64DCB251-C320-4B26-8532-CA63EE2E6A2D}" srcOrd="0" destOrd="0" presId="urn:microsoft.com/office/officeart/2005/8/layout/process1"/>
    <dgm:cxn modelId="{26A215BA-C268-4C99-9A6E-ADD8FD0730D2}" type="presOf" srcId="{2A2D47B1-D1B9-4AE7-8DE0-6ACD13B2F9D0}" destId="{59810A84-FD85-48FE-BC5E-0A2086DBFC27}" srcOrd="1" destOrd="0" presId="urn:microsoft.com/office/officeart/2005/8/layout/process1"/>
    <dgm:cxn modelId="{DE2972CD-2A30-4F7B-B0A5-696B710B8514}" srcId="{031300A9-04BB-45D3-B07F-2ED41CDD5A9E}" destId="{39DFC2EF-E8A1-4891-AAC5-E63B20FAE922}" srcOrd="0" destOrd="0" parTransId="{B5A1BA36-E700-47C6-B4E4-05E6D0AEDFCE}" sibTransId="{2A2D47B1-D1B9-4AE7-8DE0-6ACD13B2F9D0}"/>
    <dgm:cxn modelId="{95D1B2D8-7700-40CA-8630-74F3912BA2B9}" type="presOf" srcId="{E06FC024-D83C-4A3D-867E-271CD50633AC}" destId="{FA514B88-2532-4210-8F8B-D994C20E24E1}" srcOrd="0" destOrd="0" presId="urn:microsoft.com/office/officeart/2005/8/layout/process1"/>
    <dgm:cxn modelId="{1073FEE6-BA38-43E7-9874-B41DB223CB41}" type="presOf" srcId="{0354696E-2126-4094-9DF4-89E441D67E01}" destId="{06D892D9-E516-424C-ABF6-9C240391E674}" srcOrd="0" destOrd="0" presId="urn:microsoft.com/office/officeart/2005/8/layout/process1"/>
    <dgm:cxn modelId="{C54F9FF1-71A2-4E53-A513-0A6FC91610A0}" type="presOf" srcId="{051150DA-58D3-4FDC-B515-A25DEA61A27F}" destId="{24E3A9C1-7230-4FB9-8C7C-E74FF1BA6204}" srcOrd="0" destOrd="0" presId="urn:microsoft.com/office/officeart/2005/8/layout/process1"/>
    <dgm:cxn modelId="{11776AF3-28DD-49FF-9229-534AB5B05E7B}" type="presOf" srcId="{39DFC2EF-E8A1-4891-AAC5-E63B20FAE922}" destId="{7873A7DF-DC79-4A1D-85FC-460CCF13AAF2}" srcOrd="0" destOrd="0" presId="urn:microsoft.com/office/officeart/2005/8/layout/process1"/>
    <dgm:cxn modelId="{C8F7D9F3-7866-41D2-8E18-EF303E0F92B7}" type="presOf" srcId="{A66C2320-38BD-4CA9-A273-C0A1801DC317}" destId="{DF7E1AEF-790E-4401-AEDB-08CE1F993BCA}" srcOrd="0" destOrd="0" presId="urn:microsoft.com/office/officeart/2005/8/layout/process1"/>
    <dgm:cxn modelId="{06A4E2F7-7E96-4F0C-9B40-25EB2BDB123C}" srcId="{031300A9-04BB-45D3-B07F-2ED41CDD5A9E}" destId="{0354696E-2126-4094-9DF4-89E441D67E01}" srcOrd="3" destOrd="0" parTransId="{436B7542-6C95-4AFD-A6FE-DD0906DD762D}" sibTransId="{92F1D47B-B95E-4A8E-8CAB-2D51E04DB5EC}"/>
    <dgm:cxn modelId="{9458A6F8-E79B-4338-9198-0A84419E87E7}" srcId="{031300A9-04BB-45D3-B07F-2ED41CDD5A9E}" destId="{88F4C5AD-EDB3-4893-9FD0-FD4D8FD1037A}" srcOrd="4" destOrd="0" parTransId="{C28BF4C5-A6F7-4791-8EB4-D5A076EA2B17}" sibTransId="{051150DA-58D3-4FDC-B515-A25DEA61A27F}"/>
    <dgm:cxn modelId="{B12290FA-EA7E-4E28-811C-869E9E3E328F}" type="presOf" srcId="{72499B04-D5BF-41F0-9294-498350E468DD}" destId="{B5462045-8CE2-49CE-9A45-B4FD50C6C3AF}" srcOrd="1" destOrd="0" presId="urn:microsoft.com/office/officeart/2005/8/layout/process1"/>
    <dgm:cxn modelId="{3130223C-5FA9-4014-9250-E977B6746650}" type="presParOf" srcId="{BEFBE84E-3F40-4760-A34C-D6342682840F}" destId="{7873A7DF-DC79-4A1D-85FC-460CCF13AAF2}" srcOrd="0" destOrd="0" presId="urn:microsoft.com/office/officeart/2005/8/layout/process1"/>
    <dgm:cxn modelId="{4168041A-FBE5-4D73-969B-EE896AC0B131}" type="presParOf" srcId="{BEFBE84E-3F40-4760-A34C-D6342682840F}" destId="{7E446A98-4813-4B5B-849E-BB535F8527CF}" srcOrd="1" destOrd="0" presId="urn:microsoft.com/office/officeart/2005/8/layout/process1"/>
    <dgm:cxn modelId="{766C9203-3F5F-4C32-B6E6-9CCE5BB89C0B}" type="presParOf" srcId="{7E446A98-4813-4B5B-849E-BB535F8527CF}" destId="{59810A84-FD85-48FE-BC5E-0A2086DBFC27}" srcOrd="0" destOrd="0" presId="urn:microsoft.com/office/officeart/2005/8/layout/process1"/>
    <dgm:cxn modelId="{1F797E7E-A939-40E8-AB5F-FF4AD0E34815}" type="presParOf" srcId="{BEFBE84E-3F40-4760-A34C-D6342682840F}" destId="{DF7E1AEF-790E-4401-AEDB-08CE1F993BCA}" srcOrd="2" destOrd="0" presId="urn:microsoft.com/office/officeart/2005/8/layout/process1"/>
    <dgm:cxn modelId="{868214F9-8ACD-4BE0-B64A-B08A819E7D21}" type="presParOf" srcId="{BEFBE84E-3F40-4760-A34C-D6342682840F}" destId="{A3E20587-D343-46CD-BDD2-86D9E6E993F3}" srcOrd="3" destOrd="0" presId="urn:microsoft.com/office/officeart/2005/8/layout/process1"/>
    <dgm:cxn modelId="{F949EAF3-C40D-4467-846B-68E4E42C98CF}" type="presParOf" srcId="{A3E20587-D343-46CD-BDD2-86D9E6E993F3}" destId="{B5462045-8CE2-49CE-9A45-B4FD50C6C3AF}" srcOrd="0" destOrd="0" presId="urn:microsoft.com/office/officeart/2005/8/layout/process1"/>
    <dgm:cxn modelId="{BEBDD399-2588-4942-A92E-E74BFA86D1E4}" type="presParOf" srcId="{BEFBE84E-3F40-4760-A34C-D6342682840F}" destId="{FA514B88-2532-4210-8F8B-D994C20E24E1}" srcOrd="4" destOrd="0" presId="urn:microsoft.com/office/officeart/2005/8/layout/process1"/>
    <dgm:cxn modelId="{7AFD9158-5C65-43D3-854C-0DC44F807AC7}" type="presParOf" srcId="{BEFBE84E-3F40-4760-A34C-D6342682840F}" destId="{64DCB251-C320-4B26-8532-CA63EE2E6A2D}" srcOrd="5" destOrd="0" presId="urn:microsoft.com/office/officeart/2005/8/layout/process1"/>
    <dgm:cxn modelId="{7517A31F-2AEF-46C6-AF8D-C921B96FB5E8}" type="presParOf" srcId="{64DCB251-C320-4B26-8532-CA63EE2E6A2D}" destId="{632EC8E7-2286-4182-9A77-689CC717E85D}" srcOrd="0" destOrd="0" presId="urn:microsoft.com/office/officeart/2005/8/layout/process1"/>
    <dgm:cxn modelId="{56E7E5AC-35FA-4981-A4A5-C2CABB657460}" type="presParOf" srcId="{BEFBE84E-3F40-4760-A34C-D6342682840F}" destId="{06D892D9-E516-424C-ABF6-9C240391E674}" srcOrd="6" destOrd="0" presId="urn:microsoft.com/office/officeart/2005/8/layout/process1"/>
    <dgm:cxn modelId="{22B3C2FB-957E-41F0-8724-031EDAC3A6F2}" type="presParOf" srcId="{BEFBE84E-3F40-4760-A34C-D6342682840F}" destId="{6C334544-7AD6-411B-8BD6-E6BD3FC0B967}" srcOrd="7" destOrd="0" presId="urn:microsoft.com/office/officeart/2005/8/layout/process1"/>
    <dgm:cxn modelId="{1E3A5E30-9D18-4401-84D3-9EF7D92231BE}" type="presParOf" srcId="{6C334544-7AD6-411B-8BD6-E6BD3FC0B967}" destId="{D4C3724F-7D76-410B-ACD9-5A3632668C64}" srcOrd="0" destOrd="0" presId="urn:microsoft.com/office/officeart/2005/8/layout/process1"/>
    <dgm:cxn modelId="{F6F8D30C-1729-4370-BA8A-CE36C3327CA1}" type="presParOf" srcId="{BEFBE84E-3F40-4760-A34C-D6342682840F}" destId="{DAC8F1FD-4BF7-4AF8-B3DA-7CF103A9F95B}" srcOrd="8" destOrd="0" presId="urn:microsoft.com/office/officeart/2005/8/layout/process1"/>
    <dgm:cxn modelId="{072B62B5-AC4E-4B11-9F33-F9744A9FC111}" type="presParOf" srcId="{BEFBE84E-3F40-4760-A34C-D6342682840F}" destId="{24E3A9C1-7230-4FB9-8C7C-E74FF1BA6204}" srcOrd="9" destOrd="0" presId="urn:microsoft.com/office/officeart/2005/8/layout/process1"/>
    <dgm:cxn modelId="{CA5D4F28-88A0-4DB5-BEC8-D57E0E06A565}" type="presParOf" srcId="{24E3A9C1-7230-4FB9-8C7C-E74FF1BA6204}" destId="{954AAEEC-0D4E-4FA0-9156-69A6E2FBFCA3}" srcOrd="0" destOrd="0" presId="urn:microsoft.com/office/officeart/2005/8/layout/process1"/>
    <dgm:cxn modelId="{8DF8FA2D-F9E2-4653-86DA-4344FAEFA248}" type="presParOf" srcId="{BEFBE84E-3F40-4760-A34C-D6342682840F}" destId="{FE068873-69A0-450E-AFBD-D8D412BB231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01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03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04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05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02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06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01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03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04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05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02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06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4E0AFF-44CE-4D49-B946-83D539E3529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6EE92D02-2C5E-483C-A06C-6B636924502E}">
      <dgm:prSet phldrT="[文本]"/>
      <dgm:spPr/>
      <dgm:t>
        <a:bodyPr/>
        <a:lstStyle/>
        <a:p>
          <a:r>
            <a:rPr lang="zh-CN" altLang="en-US" b="1" dirty="0"/>
            <a:t>自己听自己讲：清晰、延迟</a:t>
          </a:r>
        </a:p>
      </dgm:t>
    </dgm:pt>
    <dgm:pt modelId="{F8591494-2B3D-4BE5-B92E-555EFDB30538}" type="parTrans" cxnId="{B2E7606A-98DA-4891-9F98-950FD14F997A}">
      <dgm:prSet/>
      <dgm:spPr/>
      <dgm:t>
        <a:bodyPr/>
        <a:lstStyle/>
        <a:p>
          <a:endParaRPr lang="zh-CN" altLang="en-US" b="1"/>
        </a:p>
      </dgm:t>
    </dgm:pt>
    <dgm:pt modelId="{70D827BA-0373-48F1-BC49-F0633A6951E0}" type="sibTrans" cxnId="{B2E7606A-98DA-4891-9F98-950FD14F997A}">
      <dgm:prSet/>
      <dgm:spPr/>
      <dgm:t>
        <a:bodyPr/>
        <a:lstStyle/>
        <a:p>
          <a:endParaRPr lang="zh-CN" altLang="en-US" b="1"/>
        </a:p>
      </dgm:t>
    </dgm:pt>
    <dgm:pt modelId="{B6789112-82AC-4E3C-A99F-2B97D3C16F0C}">
      <dgm:prSet phldrT="[文本]"/>
      <dgm:spPr/>
      <dgm:t>
        <a:bodyPr/>
        <a:lstStyle/>
        <a:p>
          <a:r>
            <a:rPr lang="zh-CN" altLang="en-US" b="1" dirty="0"/>
            <a:t>另外一个界面：看聊天室</a:t>
          </a:r>
        </a:p>
      </dgm:t>
    </dgm:pt>
    <dgm:pt modelId="{D545BF94-D9F3-420F-ABCE-D845EA288CCA}" type="parTrans" cxnId="{35CD90B2-6894-4F06-8204-0C143687B84A}">
      <dgm:prSet/>
      <dgm:spPr/>
      <dgm:t>
        <a:bodyPr/>
        <a:lstStyle/>
        <a:p>
          <a:endParaRPr lang="zh-CN" altLang="en-US" b="1"/>
        </a:p>
      </dgm:t>
    </dgm:pt>
    <dgm:pt modelId="{E46CE70D-CB90-4991-8216-F640957863EF}" type="sibTrans" cxnId="{35CD90B2-6894-4F06-8204-0C143687B84A}">
      <dgm:prSet/>
      <dgm:spPr/>
      <dgm:t>
        <a:bodyPr/>
        <a:lstStyle/>
        <a:p>
          <a:endParaRPr lang="zh-CN" altLang="en-US" b="1"/>
        </a:p>
      </dgm:t>
    </dgm:pt>
    <dgm:pt modelId="{0756C854-F907-46D8-B262-176C2E120AAA}">
      <dgm:prSet phldrT="[文本]"/>
      <dgm:spPr/>
      <dgm:t>
        <a:bodyPr/>
        <a:lstStyle/>
        <a:p>
          <a:r>
            <a:rPr lang="zh-CN" altLang="en-US" b="1" dirty="0"/>
            <a:t>听到效果：心里才有底儿</a:t>
          </a:r>
        </a:p>
      </dgm:t>
    </dgm:pt>
    <dgm:pt modelId="{8CEA980E-4DA0-4BCD-BC47-6BA968652F6F}" type="parTrans" cxnId="{2E3F0FA1-B920-4BD5-9DAA-746BED857F47}">
      <dgm:prSet/>
      <dgm:spPr/>
      <dgm:t>
        <a:bodyPr/>
        <a:lstStyle/>
        <a:p>
          <a:endParaRPr lang="zh-CN" altLang="en-US" b="1"/>
        </a:p>
      </dgm:t>
    </dgm:pt>
    <dgm:pt modelId="{1E84C8C9-D2B9-48B1-A4FE-3D013EFF5269}" type="sibTrans" cxnId="{2E3F0FA1-B920-4BD5-9DAA-746BED857F47}">
      <dgm:prSet/>
      <dgm:spPr/>
      <dgm:t>
        <a:bodyPr/>
        <a:lstStyle/>
        <a:p>
          <a:endParaRPr lang="zh-CN" altLang="en-US" b="1"/>
        </a:p>
      </dgm:t>
    </dgm:pt>
    <dgm:pt modelId="{8467E224-2B27-4CB4-9E07-15685E8126EE}" type="pres">
      <dgm:prSet presAssocID="{C04E0AFF-44CE-4D49-B946-83D539E35296}" presName="linear" presStyleCnt="0">
        <dgm:presLayoutVars>
          <dgm:dir/>
          <dgm:animLvl val="lvl"/>
          <dgm:resizeHandles val="exact"/>
        </dgm:presLayoutVars>
      </dgm:prSet>
      <dgm:spPr/>
    </dgm:pt>
    <dgm:pt modelId="{4F148A41-820F-4558-BA37-B9FBBA6F4ED0}" type="pres">
      <dgm:prSet presAssocID="{6EE92D02-2C5E-483C-A06C-6B636924502E}" presName="parentLin" presStyleCnt="0"/>
      <dgm:spPr/>
    </dgm:pt>
    <dgm:pt modelId="{A0B7ED2D-2841-4595-8A7B-C52CD381AC8B}" type="pres">
      <dgm:prSet presAssocID="{6EE92D02-2C5E-483C-A06C-6B636924502E}" presName="parentLeftMargin" presStyleLbl="node1" presStyleIdx="0" presStyleCnt="3"/>
      <dgm:spPr/>
    </dgm:pt>
    <dgm:pt modelId="{939489E6-A55A-4FAD-A4DA-3C1D45068545}" type="pres">
      <dgm:prSet presAssocID="{6EE92D02-2C5E-483C-A06C-6B63692450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A766FE-F2E7-4756-B19D-AF71A37AACFE}" type="pres">
      <dgm:prSet presAssocID="{6EE92D02-2C5E-483C-A06C-6B636924502E}" presName="negativeSpace" presStyleCnt="0"/>
      <dgm:spPr/>
    </dgm:pt>
    <dgm:pt modelId="{717DD90E-6F87-4068-A41B-791354A10AF9}" type="pres">
      <dgm:prSet presAssocID="{6EE92D02-2C5E-483C-A06C-6B636924502E}" presName="childText" presStyleLbl="conFgAcc1" presStyleIdx="0" presStyleCnt="3">
        <dgm:presLayoutVars>
          <dgm:bulletEnabled val="1"/>
        </dgm:presLayoutVars>
      </dgm:prSet>
      <dgm:spPr/>
    </dgm:pt>
    <dgm:pt modelId="{C4E46FC0-208D-4B51-8C98-0F64B63868EE}" type="pres">
      <dgm:prSet presAssocID="{70D827BA-0373-48F1-BC49-F0633A6951E0}" presName="spaceBetweenRectangles" presStyleCnt="0"/>
      <dgm:spPr/>
    </dgm:pt>
    <dgm:pt modelId="{774E6E6A-1CD8-4AA0-B3C7-FA0BE922A222}" type="pres">
      <dgm:prSet presAssocID="{B6789112-82AC-4E3C-A99F-2B97D3C16F0C}" presName="parentLin" presStyleCnt="0"/>
      <dgm:spPr/>
    </dgm:pt>
    <dgm:pt modelId="{F9E2399C-D42D-457A-8956-999176BD6EE7}" type="pres">
      <dgm:prSet presAssocID="{B6789112-82AC-4E3C-A99F-2B97D3C16F0C}" presName="parentLeftMargin" presStyleLbl="node1" presStyleIdx="0" presStyleCnt="3"/>
      <dgm:spPr/>
    </dgm:pt>
    <dgm:pt modelId="{AE257CA0-A1D3-457E-956D-3CF57BFEC63A}" type="pres">
      <dgm:prSet presAssocID="{B6789112-82AC-4E3C-A99F-2B97D3C16F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632E09-A4C7-439B-8F46-9EEFD3E5B163}" type="pres">
      <dgm:prSet presAssocID="{B6789112-82AC-4E3C-A99F-2B97D3C16F0C}" presName="negativeSpace" presStyleCnt="0"/>
      <dgm:spPr/>
    </dgm:pt>
    <dgm:pt modelId="{AA3A5366-E7B3-467E-A129-1306A7F9DA24}" type="pres">
      <dgm:prSet presAssocID="{B6789112-82AC-4E3C-A99F-2B97D3C16F0C}" presName="childText" presStyleLbl="conFgAcc1" presStyleIdx="1" presStyleCnt="3">
        <dgm:presLayoutVars>
          <dgm:bulletEnabled val="1"/>
        </dgm:presLayoutVars>
      </dgm:prSet>
      <dgm:spPr/>
    </dgm:pt>
    <dgm:pt modelId="{885B8F0D-E2C8-4E3C-80D2-851E66843A2A}" type="pres">
      <dgm:prSet presAssocID="{E46CE70D-CB90-4991-8216-F640957863EF}" presName="spaceBetweenRectangles" presStyleCnt="0"/>
      <dgm:spPr/>
    </dgm:pt>
    <dgm:pt modelId="{539D6725-0780-4149-9F4B-542F3BD9348F}" type="pres">
      <dgm:prSet presAssocID="{0756C854-F907-46D8-B262-176C2E120AAA}" presName="parentLin" presStyleCnt="0"/>
      <dgm:spPr/>
    </dgm:pt>
    <dgm:pt modelId="{97CAB1F6-4F82-4E66-8579-667910ADAAC2}" type="pres">
      <dgm:prSet presAssocID="{0756C854-F907-46D8-B262-176C2E120AAA}" presName="parentLeftMargin" presStyleLbl="node1" presStyleIdx="1" presStyleCnt="3"/>
      <dgm:spPr/>
    </dgm:pt>
    <dgm:pt modelId="{BA441FE5-5A67-491E-A581-94CB87868CBE}" type="pres">
      <dgm:prSet presAssocID="{0756C854-F907-46D8-B262-176C2E120AA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D9D948-76A7-436D-A467-EE79CB799AE2}" type="pres">
      <dgm:prSet presAssocID="{0756C854-F907-46D8-B262-176C2E120AAA}" presName="negativeSpace" presStyleCnt="0"/>
      <dgm:spPr/>
    </dgm:pt>
    <dgm:pt modelId="{C9EAE3CB-7DED-4DE1-B46E-59346F38D89D}" type="pres">
      <dgm:prSet presAssocID="{0756C854-F907-46D8-B262-176C2E120A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7775E03-F889-41F8-B9FE-A67E029DD369}" type="presOf" srcId="{6EE92D02-2C5E-483C-A06C-6B636924502E}" destId="{939489E6-A55A-4FAD-A4DA-3C1D45068545}" srcOrd="1" destOrd="0" presId="urn:microsoft.com/office/officeart/2005/8/layout/list1"/>
    <dgm:cxn modelId="{F99A4F43-0071-43D2-A2EA-E78AD531DA86}" type="presOf" srcId="{6EE92D02-2C5E-483C-A06C-6B636924502E}" destId="{A0B7ED2D-2841-4595-8A7B-C52CD381AC8B}" srcOrd="0" destOrd="0" presId="urn:microsoft.com/office/officeart/2005/8/layout/list1"/>
    <dgm:cxn modelId="{90ED8C45-3973-41F3-AEED-96D6B358A750}" type="presOf" srcId="{0756C854-F907-46D8-B262-176C2E120AAA}" destId="{BA441FE5-5A67-491E-A581-94CB87868CBE}" srcOrd="1" destOrd="0" presId="urn:microsoft.com/office/officeart/2005/8/layout/list1"/>
    <dgm:cxn modelId="{B2E7606A-98DA-4891-9F98-950FD14F997A}" srcId="{C04E0AFF-44CE-4D49-B946-83D539E35296}" destId="{6EE92D02-2C5E-483C-A06C-6B636924502E}" srcOrd="0" destOrd="0" parTransId="{F8591494-2B3D-4BE5-B92E-555EFDB30538}" sibTransId="{70D827BA-0373-48F1-BC49-F0633A6951E0}"/>
    <dgm:cxn modelId="{DDA34C53-8A45-4070-9974-A87703BC9CF0}" type="presOf" srcId="{C04E0AFF-44CE-4D49-B946-83D539E35296}" destId="{8467E224-2B27-4CB4-9E07-15685E8126EE}" srcOrd="0" destOrd="0" presId="urn:microsoft.com/office/officeart/2005/8/layout/list1"/>
    <dgm:cxn modelId="{8A71CE9A-F144-46A0-8BBA-DFF38B6E304B}" type="presOf" srcId="{B6789112-82AC-4E3C-A99F-2B97D3C16F0C}" destId="{F9E2399C-D42D-457A-8956-999176BD6EE7}" srcOrd="0" destOrd="0" presId="urn:microsoft.com/office/officeart/2005/8/layout/list1"/>
    <dgm:cxn modelId="{2E3F0FA1-B920-4BD5-9DAA-746BED857F47}" srcId="{C04E0AFF-44CE-4D49-B946-83D539E35296}" destId="{0756C854-F907-46D8-B262-176C2E120AAA}" srcOrd="2" destOrd="0" parTransId="{8CEA980E-4DA0-4BCD-BC47-6BA968652F6F}" sibTransId="{1E84C8C9-D2B9-48B1-A4FE-3D013EFF5269}"/>
    <dgm:cxn modelId="{35CD90B2-6894-4F06-8204-0C143687B84A}" srcId="{C04E0AFF-44CE-4D49-B946-83D539E35296}" destId="{B6789112-82AC-4E3C-A99F-2B97D3C16F0C}" srcOrd="1" destOrd="0" parTransId="{D545BF94-D9F3-420F-ABCE-D845EA288CCA}" sibTransId="{E46CE70D-CB90-4991-8216-F640957863EF}"/>
    <dgm:cxn modelId="{F1B7B2BD-4100-42B7-AF9A-4AEA9CB4D49F}" type="presOf" srcId="{B6789112-82AC-4E3C-A99F-2B97D3C16F0C}" destId="{AE257CA0-A1D3-457E-956D-3CF57BFEC63A}" srcOrd="1" destOrd="0" presId="urn:microsoft.com/office/officeart/2005/8/layout/list1"/>
    <dgm:cxn modelId="{1CC9C7F3-F5F0-4CC5-9177-4C1E06C192B5}" type="presOf" srcId="{0756C854-F907-46D8-B262-176C2E120AAA}" destId="{97CAB1F6-4F82-4E66-8579-667910ADAAC2}" srcOrd="0" destOrd="0" presId="urn:microsoft.com/office/officeart/2005/8/layout/list1"/>
    <dgm:cxn modelId="{E36820C7-18E6-482A-B830-A25ABC14F647}" type="presParOf" srcId="{8467E224-2B27-4CB4-9E07-15685E8126EE}" destId="{4F148A41-820F-4558-BA37-B9FBBA6F4ED0}" srcOrd="0" destOrd="0" presId="urn:microsoft.com/office/officeart/2005/8/layout/list1"/>
    <dgm:cxn modelId="{EA40703D-C2DD-4D45-8774-E3BF42EAEA7D}" type="presParOf" srcId="{4F148A41-820F-4558-BA37-B9FBBA6F4ED0}" destId="{A0B7ED2D-2841-4595-8A7B-C52CD381AC8B}" srcOrd="0" destOrd="0" presId="urn:microsoft.com/office/officeart/2005/8/layout/list1"/>
    <dgm:cxn modelId="{57ACA201-0E0E-492B-8CE5-D17ED8A1DDE7}" type="presParOf" srcId="{4F148A41-820F-4558-BA37-B9FBBA6F4ED0}" destId="{939489E6-A55A-4FAD-A4DA-3C1D45068545}" srcOrd="1" destOrd="0" presId="urn:microsoft.com/office/officeart/2005/8/layout/list1"/>
    <dgm:cxn modelId="{608BDB4E-6503-44A4-9E48-41FCC9156196}" type="presParOf" srcId="{8467E224-2B27-4CB4-9E07-15685E8126EE}" destId="{19A766FE-F2E7-4756-B19D-AF71A37AACFE}" srcOrd="1" destOrd="0" presId="urn:microsoft.com/office/officeart/2005/8/layout/list1"/>
    <dgm:cxn modelId="{62378667-F165-480F-91E5-F0930C43B874}" type="presParOf" srcId="{8467E224-2B27-4CB4-9E07-15685E8126EE}" destId="{717DD90E-6F87-4068-A41B-791354A10AF9}" srcOrd="2" destOrd="0" presId="urn:microsoft.com/office/officeart/2005/8/layout/list1"/>
    <dgm:cxn modelId="{A339C308-2967-41B1-9719-304ED4DDC495}" type="presParOf" srcId="{8467E224-2B27-4CB4-9E07-15685E8126EE}" destId="{C4E46FC0-208D-4B51-8C98-0F64B63868EE}" srcOrd="3" destOrd="0" presId="urn:microsoft.com/office/officeart/2005/8/layout/list1"/>
    <dgm:cxn modelId="{0662FAE8-C597-41A1-A7BB-DF229DDA97CF}" type="presParOf" srcId="{8467E224-2B27-4CB4-9E07-15685E8126EE}" destId="{774E6E6A-1CD8-4AA0-B3C7-FA0BE922A222}" srcOrd="4" destOrd="0" presId="urn:microsoft.com/office/officeart/2005/8/layout/list1"/>
    <dgm:cxn modelId="{37BEA9AB-E61E-4CD5-B9FE-08B41FB92796}" type="presParOf" srcId="{774E6E6A-1CD8-4AA0-B3C7-FA0BE922A222}" destId="{F9E2399C-D42D-457A-8956-999176BD6EE7}" srcOrd="0" destOrd="0" presId="urn:microsoft.com/office/officeart/2005/8/layout/list1"/>
    <dgm:cxn modelId="{A074F84C-AAEC-41CB-8613-858C77B9C89F}" type="presParOf" srcId="{774E6E6A-1CD8-4AA0-B3C7-FA0BE922A222}" destId="{AE257CA0-A1D3-457E-956D-3CF57BFEC63A}" srcOrd="1" destOrd="0" presId="urn:microsoft.com/office/officeart/2005/8/layout/list1"/>
    <dgm:cxn modelId="{AC8D6DA5-A319-434F-91A4-C9F91E4CB687}" type="presParOf" srcId="{8467E224-2B27-4CB4-9E07-15685E8126EE}" destId="{5B632E09-A4C7-439B-8F46-9EEFD3E5B163}" srcOrd="5" destOrd="0" presId="urn:microsoft.com/office/officeart/2005/8/layout/list1"/>
    <dgm:cxn modelId="{80E862DE-42FE-4887-A293-BF88E8F499E5}" type="presParOf" srcId="{8467E224-2B27-4CB4-9E07-15685E8126EE}" destId="{AA3A5366-E7B3-467E-A129-1306A7F9DA24}" srcOrd="6" destOrd="0" presId="urn:microsoft.com/office/officeart/2005/8/layout/list1"/>
    <dgm:cxn modelId="{24B5035B-97EF-4798-B37B-DD6EADB7503E}" type="presParOf" srcId="{8467E224-2B27-4CB4-9E07-15685E8126EE}" destId="{885B8F0D-E2C8-4E3C-80D2-851E66843A2A}" srcOrd="7" destOrd="0" presId="urn:microsoft.com/office/officeart/2005/8/layout/list1"/>
    <dgm:cxn modelId="{53434120-3504-4186-A01A-D301F13AD7CE}" type="presParOf" srcId="{8467E224-2B27-4CB4-9E07-15685E8126EE}" destId="{539D6725-0780-4149-9F4B-542F3BD9348F}" srcOrd="8" destOrd="0" presId="urn:microsoft.com/office/officeart/2005/8/layout/list1"/>
    <dgm:cxn modelId="{6845E904-F31E-4671-A450-759DBBBC96DC}" type="presParOf" srcId="{539D6725-0780-4149-9F4B-542F3BD9348F}" destId="{97CAB1F6-4F82-4E66-8579-667910ADAAC2}" srcOrd="0" destOrd="0" presId="urn:microsoft.com/office/officeart/2005/8/layout/list1"/>
    <dgm:cxn modelId="{0E396730-2CC9-4E8E-8A6F-B6BFDB147523}" type="presParOf" srcId="{539D6725-0780-4149-9F4B-542F3BD9348F}" destId="{BA441FE5-5A67-491E-A581-94CB87868CBE}" srcOrd="1" destOrd="0" presId="urn:microsoft.com/office/officeart/2005/8/layout/list1"/>
    <dgm:cxn modelId="{7BE9C284-621A-4D4F-9A74-2556CC10E458}" type="presParOf" srcId="{8467E224-2B27-4CB4-9E07-15685E8126EE}" destId="{23D9D948-76A7-436D-A467-EE79CB799AE2}" srcOrd="9" destOrd="0" presId="urn:microsoft.com/office/officeart/2005/8/layout/list1"/>
    <dgm:cxn modelId="{89738FAE-919F-4459-81D7-FFE2242EB596}" type="presParOf" srcId="{8467E224-2B27-4CB4-9E07-15685E8126EE}" destId="{C9EAE3CB-7DED-4DE1-B46E-59346F38D8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50F08A-8D2D-4996-94F1-8B426AA2CEF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19AE2182-6A2A-40FF-934A-69FA9AE967ED}">
      <dgm:prSet phldrT="[文本]" custT="1"/>
      <dgm:spPr/>
      <dgm:t>
        <a:bodyPr/>
        <a:lstStyle/>
        <a:p>
          <a:r>
            <a:rPr lang="zh-CN" altLang="en-US" sz="2800" b="1" dirty="0"/>
            <a:t>一段时间</a:t>
          </a:r>
          <a:r>
            <a:rPr lang="en-US" altLang="zh-CN" sz="2800" b="1" dirty="0"/>
            <a:t>A</a:t>
          </a:r>
          <a:endParaRPr lang="zh-CN" altLang="en-US" sz="2800" b="1" dirty="0"/>
        </a:p>
      </dgm:t>
    </dgm:pt>
    <dgm:pt modelId="{3E879933-15E8-4D7B-A9C1-DA724483C46D}" type="parTrans" cxnId="{6CA1F9E4-39A5-4A04-B97F-B50C28F97D36}">
      <dgm:prSet/>
      <dgm:spPr/>
      <dgm:t>
        <a:bodyPr/>
        <a:lstStyle/>
        <a:p>
          <a:endParaRPr lang="zh-CN" altLang="en-US" sz="1600" b="1"/>
        </a:p>
      </dgm:t>
    </dgm:pt>
    <dgm:pt modelId="{3C63ECA6-6F9B-4B47-A1C6-E1902FA275D3}" type="sibTrans" cxnId="{6CA1F9E4-39A5-4A04-B97F-B50C28F97D36}">
      <dgm:prSet custT="1"/>
      <dgm:spPr/>
      <dgm:t>
        <a:bodyPr/>
        <a:lstStyle/>
        <a:p>
          <a:endParaRPr lang="zh-CN" altLang="en-US" sz="1800" b="1"/>
        </a:p>
      </dgm:t>
    </dgm:pt>
    <dgm:pt modelId="{1D7A138E-C652-4D47-9008-9F4D56900AD6}">
      <dgm:prSet phldrT="[文本]" custT="1"/>
      <dgm:spPr/>
      <dgm:t>
        <a:bodyPr/>
        <a:lstStyle/>
        <a:p>
          <a:r>
            <a:rPr lang="zh-CN" altLang="en-US" sz="2800" b="1" dirty="0"/>
            <a:t>充足时间</a:t>
          </a:r>
          <a:r>
            <a:rPr lang="en-US" altLang="zh-CN" sz="2800" b="1" dirty="0"/>
            <a:t>B</a:t>
          </a:r>
          <a:endParaRPr lang="zh-CN" altLang="en-US" sz="2800" b="1" dirty="0"/>
        </a:p>
      </dgm:t>
    </dgm:pt>
    <dgm:pt modelId="{992839B4-4C1E-4056-8340-17A4244B12A9}" type="parTrans" cxnId="{98E1D123-84C2-485D-9C1B-460984396AA2}">
      <dgm:prSet/>
      <dgm:spPr/>
      <dgm:t>
        <a:bodyPr/>
        <a:lstStyle/>
        <a:p>
          <a:endParaRPr lang="zh-CN" altLang="en-US" sz="1600" b="1"/>
        </a:p>
      </dgm:t>
    </dgm:pt>
    <dgm:pt modelId="{0D9A4E1E-0572-42E7-9361-9C0B7FA6D551}" type="sibTrans" cxnId="{98E1D123-84C2-485D-9C1B-460984396AA2}">
      <dgm:prSet custT="1"/>
      <dgm:spPr/>
      <dgm:t>
        <a:bodyPr/>
        <a:lstStyle/>
        <a:p>
          <a:endParaRPr lang="zh-CN" altLang="en-US" sz="1800" b="1"/>
        </a:p>
      </dgm:t>
    </dgm:pt>
    <dgm:pt modelId="{132F368D-7D45-42E8-9DC1-D24EC51A1B8E}">
      <dgm:prSet phldrT="[文本]" custT="1"/>
      <dgm:spPr/>
      <dgm:t>
        <a:bodyPr/>
        <a:lstStyle/>
        <a:p>
          <a:r>
            <a:rPr lang="zh-CN" altLang="en-US" sz="2800" b="1" dirty="0"/>
            <a:t>一段时间</a:t>
          </a:r>
          <a:r>
            <a:rPr lang="en-US" altLang="zh-CN" sz="2800" b="1" dirty="0"/>
            <a:t>C</a:t>
          </a:r>
          <a:endParaRPr lang="zh-CN" altLang="en-US" sz="2800" b="1" dirty="0"/>
        </a:p>
      </dgm:t>
    </dgm:pt>
    <dgm:pt modelId="{DE44EB6E-6E32-48CE-B56B-D2CD19859269}" type="parTrans" cxnId="{9768898B-1754-41FB-91C3-6927DFBB345F}">
      <dgm:prSet/>
      <dgm:spPr/>
      <dgm:t>
        <a:bodyPr/>
        <a:lstStyle/>
        <a:p>
          <a:endParaRPr lang="zh-CN" altLang="en-US" sz="1600" b="1"/>
        </a:p>
      </dgm:t>
    </dgm:pt>
    <dgm:pt modelId="{97C1DD0F-B319-4AD3-909C-9956A38C945D}" type="sibTrans" cxnId="{9768898B-1754-41FB-91C3-6927DFBB345F}">
      <dgm:prSet custT="1"/>
      <dgm:spPr/>
      <dgm:t>
        <a:bodyPr/>
        <a:lstStyle/>
        <a:p>
          <a:endParaRPr lang="zh-CN" altLang="en-US" sz="1800" b="1"/>
        </a:p>
      </dgm:t>
    </dgm:pt>
    <dgm:pt modelId="{2E044831-97F7-4316-8B7E-79B5D64DCBDF}">
      <dgm:prSet custT="1"/>
      <dgm:spPr/>
      <dgm:t>
        <a:bodyPr/>
        <a:lstStyle/>
        <a:p>
          <a:r>
            <a:rPr lang="zh-CN" altLang="en-US" sz="2800" b="1" dirty="0"/>
            <a:t>充足时间</a:t>
          </a:r>
          <a:r>
            <a:rPr lang="en-US" altLang="zh-CN" sz="2800" b="1" dirty="0"/>
            <a:t>D</a:t>
          </a:r>
          <a:endParaRPr lang="zh-CN" altLang="en-US" sz="2800" b="1" dirty="0"/>
        </a:p>
      </dgm:t>
    </dgm:pt>
    <dgm:pt modelId="{9EA35704-D2E5-48CB-A6EB-3B4EF662F711}" type="parTrans" cxnId="{A44C1529-C711-442B-8B77-AD3639BC811E}">
      <dgm:prSet/>
      <dgm:spPr/>
      <dgm:t>
        <a:bodyPr/>
        <a:lstStyle/>
        <a:p>
          <a:endParaRPr lang="zh-CN" altLang="en-US" sz="1600" b="1"/>
        </a:p>
      </dgm:t>
    </dgm:pt>
    <dgm:pt modelId="{17899BEC-0A1F-4510-B320-D6234C075445}" type="sibTrans" cxnId="{A44C1529-C711-442B-8B77-AD3639BC811E}">
      <dgm:prSet/>
      <dgm:spPr/>
      <dgm:t>
        <a:bodyPr/>
        <a:lstStyle/>
        <a:p>
          <a:endParaRPr lang="zh-CN" altLang="en-US" sz="1600" b="1"/>
        </a:p>
      </dgm:t>
    </dgm:pt>
    <dgm:pt modelId="{EAAD1F6B-6300-4593-8CC4-E7D127143F72}" type="pres">
      <dgm:prSet presAssocID="{F250F08A-8D2D-4996-94F1-8B426AA2CEFA}" presName="Name0" presStyleCnt="0">
        <dgm:presLayoutVars>
          <dgm:dir/>
          <dgm:resizeHandles val="exact"/>
        </dgm:presLayoutVars>
      </dgm:prSet>
      <dgm:spPr/>
    </dgm:pt>
    <dgm:pt modelId="{188D7DC2-6517-407A-98A2-5A7D72BE13F7}" type="pres">
      <dgm:prSet presAssocID="{19AE2182-6A2A-40FF-934A-69FA9AE967ED}" presName="node" presStyleLbl="node1" presStyleIdx="0" presStyleCnt="4">
        <dgm:presLayoutVars>
          <dgm:bulletEnabled val="1"/>
        </dgm:presLayoutVars>
      </dgm:prSet>
      <dgm:spPr/>
    </dgm:pt>
    <dgm:pt modelId="{634E030B-AF5B-434D-B4D7-57EFD08DB650}" type="pres">
      <dgm:prSet presAssocID="{3C63ECA6-6F9B-4B47-A1C6-E1902FA275D3}" presName="sibTrans" presStyleLbl="sibTrans2D1" presStyleIdx="0" presStyleCnt="3"/>
      <dgm:spPr/>
    </dgm:pt>
    <dgm:pt modelId="{281783DF-A6CD-47A7-BC95-D73E55D4EE82}" type="pres">
      <dgm:prSet presAssocID="{3C63ECA6-6F9B-4B47-A1C6-E1902FA275D3}" presName="connectorText" presStyleLbl="sibTrans2D1" presStyleIdx="0" presStyleCnt="3"/>
      <dgm:spPr/>
    </dgm:pt>
    <dgm:pt modelId="{9030B0C7-AE72-4581-94E7-BD45254ED7DC}" type="pres">
      <dgm:prSet presAssocID="{1D7A138E-C652-4D47-9008-9F4D56900AD6}" presName="node" presStyleLbl="node1" presStyleIdx="1" presStyleCnt="4">
        <dgm:presLayoutVars>
          <dgm:bulletEnabled val="1"/>
        </dgm:presLayoutVars>
      </dgm:prSet>
      <dgm:spPr/>
    </dgm:pt>
    <dgm:pt modelId="{EED68355-3E6E-48A5-B00C-39EBA0BA7A48}" type="pres">
      <dgm:prSet presAssocID="{0D9A4E1E-0572-42E7-9361-9C0B7FA6D551}" presName="sibTrans" presStyleLbl="sibTrans2D1" presStyleIdx="1" presStyleCnt="3"/>
      <dgm:spPr/>
    </dgm:pt>
    <dgm:pt modelId="{B4BCDFF5-236F-4A18-A60F-FD07D20E2EF9}" type="pres">
      <dgm:prSet presAssocID="{0D9A4E1E-0572-42E7-9361-9C0B7FA6D551}" presName="connectorText" presStyleLbl="sibTrans2D1" presStyleIdx="1" presStyleCnt="3"/>
      <dgm:spPr/>
    </dgm:pt>
    <dgm:pt modelId="{E4CD1F53-016E-4D29-A448-903FA46F1914}" type="pres">
      <dgm:prSet presAssocID="{132F368D-7D45-42E8-9DC1-D24EC51A1B8E}" presName="node" presStyleLbl="node1" presStyleIdx="2" presStyleCnt="4">
        <dgm:presLayoutVars>
          <dgm:bulletEnabled val="1"/>
        </dgm:presLayoutVars>
      </dgm:prSet>
      <dgm:spPr/>
    </dgm:pt>
    <dgm:pt modelId="{1185DCAF-D0BC-4E30-AB94-FF7E649C1B45}" type="pres">
      <dgm:prSet presAssocID="{97C1DD0F-B319-4AD3-909C-9956A38C945D}" presName="sibTrans" presStyleLbl="sibTrans2D1" presStyleIdx="2" presStyleCnt="3"/>
      <dgm:spPr/>
    </dgm:pt>
    <dgm:pt modelId="{EECFF5B7-F024-47D7-9420-24723039A96B}" type="pres">
      <dgm:prSet presAssocID="{97C1DD0F-B319-4AD3-909C-9956A38C945D}" presName="connectorText" presStyleLbl="sibTrans2D1" presStyleIdx="2" presStyleCnt="3"/>
      <dgm:spPr/>
    </dgm:pt>
    <dgm:pt modelId="{16E0071B-0566-4E10-99DE-7AF55D0AF156}" type="pres">
      <dgm:prSet presAssocID="{2E044831-97F7-4316-8B7E-79B5D64DCBDF}" presName="node" presStyleLbl="node1" presStyleIdx="3" presStyleCnt="4">
        <dgm:presLayoutVars>
          <dgm:bulletEnabled val="1"/>
        </dgm:presLayoutVars>
      </dgm:prSet>
      <dgm:spPr/>
    </dgm:pt>
  </dgm:ptLst>
  <dgm:cxnLst>
    <dgm:cxn modelId="{83DCD914-D1A5-4F8E-AA23-258A9416061E}" type="presOf" srcId="{0D9A4E1E-0572-42E7-9361-9C0B7FA6D551}" destId="{EED68355-3E6E-48A5-B00C-39EBA0BA7A48}" srcOrd="0" destOrd="0" presId="urn:microsoft.com/office/officeart/2005/8/layout/process1"/>
    <dgm:cxn modelId="{3041441D-B632-4C2B-8E21-4881DC444E86}" type="presOf" srcId="{3C63ECA6-6F9B-4B47-A1C6-E1902FA275D3}" destId="{281783DF-A6CD-47A7-BC95-D73E55D4EE82}" srcOrd="1" destOrd="0" presId="urn:microsoft.com/office/officeart/2005/8/layout/process1"/>
    <dgm:cxn modelId="{B72AE221-152B-42B2-B692-E5D23B63826F}" type="presOf" srcId="{97C1DD0F-B319-4AD3-909C-9956A38C945D}" destId="{1185DCAF-D0BC-4E30-AB94-FF7E649C1B45}" srcOrd="0" destOrd="0" presId="urn:microsoft.com/office/officeart/2005/8/layout/process1"/>
    <dgm:cxn modelId="{98E1D123-84C2-485D-9C1B-460984396AA2}" srcId="{F250F08A-8D2D-4996-94F1-8B426AA2CEFA}" destId="{1D7A138E-C652-4D47-9008-9F4D56900AD6}" srcOrd="1" destOrd="0" parTransId="{992839B4-4C1E-4056-8340-17A4244B12A9}" sibTransId="{0D9A4E1E-0572-42E7-9361-9C0B7FA6D551}"/>
    <dgm:cxn modelId="{A44C1529-C711-442B-8B77-AD3639BC811E}" srcId="{F250F08A-8D2D-4996-94F1-8B426AA2CEFA}" destId="{2E044831-97F7-4316-8B7E-79B5D64DCBDF}" srcOrd="3" destOrd="0" parTransId="{9EA35704-D2E5-48CB-A6EB-3B4EF662F711}" sibTransId="{17899BEC-0A1F-4510-B320-D6234C075445}"/>
    <dgm:cxn modelId="{32E1932A-DDDF-4CFB-86A6-1425EBA7C9A0}" type="presOf" srcId="{132F368D-7D45-42E8-9DC1-D24EC51A1B8E}" destId="{E4CD1F53-016E-4D29-A448-903FA46F1914}" srcOrd="0" destOrd="0" presId="urn:microsoft.com/office/officeart/2005/8/layout/process1"/>
    <dgm:cxn modelId="{E7C10E53-2E04-4E34-8556-D73E61C0807A}" type="presOf" srcId="{1D7A138E-C652-4D47-9008-9F4D56900AD6}" destId="{9030B0C7-AE72-4581-94E7-BD45254ED7DC}" srcOrd="0" destOrd="0" presId="urn:microsoft.com/office/officeart/2005/8/layout/process1"/>
    <dgm:cxn modelId="{7589667F-CA80-400A-9657-7EA51111F0EB}" type="presOf" srcId="{2E044831-97F7-4316-8B7E-79B5D64DCBDF}" destId="{16E0071B-0566-4E10-99DE-7AF55D0AF156}" srcOrd="0" destOrd="0" presId="urn:microsoft.com/office/officeart/2005/8/layout/process1"/>
    <dgm:cxn modelId="{312E887F-17B8-4A82-A3EC-C4C1A5B78CD8}" type="presOf" srcId="{0D9A4E1E-0572-42E7-9361-9C0B7FA6D551}" destId="{B4BCDFF5-236F-4A18-A60F-FD07D20E2EF9}" srcOrd="1" destOrd="0" presId="urn:microsoft.com/office/officeart/2005/8/layout/process1"/>
    <dgm:cxn modelId="{D758F385-FDFF-4A9E-8FCB-E8FE873C890A}" type="presOf" srcId="{97C1DD0F-B319-4AD3-909C-9956A38C945D}" destId="{EECFF5B7-F024-47D7-9420-24723039A96B}" srcOrd="1" destOrd="0" presId="urn:microsoft.com/office/officeart/2005/8/layout/process1"/>
    <dgm:cxn modelId="{A2495A89-C1FF-4F99-95F3-BC13B3275591}" type="presOf" srcId="{F250F08A-8D2D-4996-94F1-8B426AA2CEFA}" destId="{EAAD1F6B-6300-4593-8CC4-E7D127143F72}" srcOrd="0" destOrd="0" presId="urn:microsoft.com/office/officeart/2005/8/layout/process1"/>
    <dgm:cxn modelId="{9768898B-1754-41FB-91C3-6927DFBB345F}" srcId="{F250F08A-8D2D-4996-94F1-8B426AA2CEFA}" destId="{132F368D-7D45-42E8-9DC1-D24EC51A1B8E}" srcOrd="2" destOrd="0" parTransId="{DE44EB6E-6E32-48CE-B56B-D2CD19859269}" sibTransId="{97C1DD0F-B319-4AD3-909C-9956A38C945D}"/>
    <dgm:cxn modelId="{69D6A7B3-AAC2-481D-925B-446BEEF395C4}" type="presOf" srcId="{3C63ECA6-6F9B-4B47-A1C6-E1902FA275D3}" destId="{634E030B-AF5B-434D-B4D7-57EFD08DB650}" srcOrd="0" destOrd="0" presId="urn:microsoft.com/office/officeart/2005/8/layout/process1"/>
    <dgm:cxn modelId="{F62C31C6-310D-4E74-A31A-0E4DAEAA42E0}" type="presOf" srcId="{19AE2182-6A2A-40FF-934A-69FA9AE967ED}" destId="{188D7DC2-6517-407A-98A2-5A7D72BE13F7}" srcOrd="0" destOrd="0" presId="urn:microsoft.com/office/officeart/2005/8/layout/process1"/>
    <dgm:cxn modelId="{6CA1F9E4-39A5-4A04-B97F-B50C28F97D36}" srcId="{F250F08A-8D2D-4996-94F1-8B426AA2CEFA}" destId="{19AE2182-6A2A-40FF-934A-69FA9AE967ED}" srcOrd="0" destOrd="0" parTransId="{3E879933-15E8-4D7B-A9C1-DA724483C46D}" sibTransId="{3C63ECA6-6F9B-4B47-A1C6-E1902FA275D3}"/>
    <dgm:cxn modelId="{78704696-553C-4950-86B6-5BD392943C16}" type="presParOf" srcId="{EAAD1F6B-6300-4593-8CC4-E7D127143F72}" destId="{188D7DC2-6517-407A-98A2-5A7D72BE13F7}" srcOrd="0" destOrd="0" presId="urn:microsoft.com/office/officeart/2005/8/layout/process1"/>
    <dgm:cxn modelId="{D68C9CC1-E507-4231-94BD-A86EF5A54ED5}" type="presParOf" srcId="{EAAD1F6B-6300-4593-8CC4-E7D127143F72}" destId="{634E030B-AF5B-434D-B4D7-57EFD08DB650}" srcOrd="1" destOrd="0" presId="urn:microsoft.com/office/officeart/2005/8/layout/process1"/>
    <dgm:cxn modelId="{A0E95447-3A1C-4ADC-9E16-C6AD73B0F6CB}" type="presParOf" srcId="{634E030B-AF5B-434D-B4D7-57EFD08DB650}" destId="{281783DF-A6CD-47A7-BC95-D73E55D4EE82}" srcOrd="0" destOrd="0" presId="urn:microsoft.com/office/officeart/2005/8/layout/process1"/>
    <dgm:cxn modelId="{9257E5FF-FC69-4F1C-B39B-EE3820011DA2}" type="presParOf" srcId="{EAAD1F6B-6300-4593-8CC4-E7D127143F72}" destId="{9030B0C7-AE72-4581-94E7-BD45254ED7DC}" srcOrd="2" destOrd="0" presId="urn:microsoft.com/office/officeart/2005/8/layout/process1"/>
    <dgm:cxn modelId="{8ECDF3FB-6E64-40D2-BD26-6B176A3B59B5}" type="presParOf" srcId="{EAAD1F6B-6300-4593-8CC4-E7D127143F72}" destId="{EED68355-3E6E-48A5-B00C-39EBA0BA7A48}" srcOrd="3" destOrd="0" presId="urn:microsoft.com/office/officeart/2005/8/layout/process1"/>
    <dgm:cxn modelId="{6EB13468-D5AF-4FC3-9DE3-8442D3603B4C}" type="presParOf" srcId="{EED68355-3E6E-48A5-B00C-39EBA0BA7A48}" destId="{B4BCDFF5-236F-4A18-A60F-FD07D20E2EF9}" srcOrd="0" destOrd="0" presId="urn:microsoft.com/office/officeart/2005/8/layout/process1"/>
    <dgm:cxn modelId="{8C33BE5F-B256-4352-8327-A372D892B854}" type="presParOf" srcId="{EAAD1F6B-6300-4593-8CC4-E7D127143F72}" destId="{E4CD1F53-016E-4D29-A448-903FA46F1914}" srcOrd="4" destOrd="0" presId="urn:microsoft.com/office/officeart/2005/8/layout/process1"/>
    <dgm:cxn modelId="{1E4218BB-1BE7-4371-A559-4CF51B42C074}" type="presParOf" srcId="{EAAD1F6B-6300-4593-8CC4-E7D127143F72}" destId="{1185DCAF-D0BC-4E30-AB94-FF7E649C1B45}" srcOrd="5" destOrd="0" presId="urn:microsoft.com/office/officeart/2005/8/layout/process1"/>
    <dgm:cxn modelId="{BF350E53-B843-4C25-A613-8D9C198144D8}" type="presParOf" srcId="{1185DCAF-D0BC-4E30-AB94-FF7E649C1B45}" destId="{EECFF5B7-F024-47D7-9420-24723039A96B}" srcOrd="0" destOrd="0" presId="urn:microsoft.com/office/officeart/2005/8/layout/process1"/>
    <dgm:cxn modelId="{EAB26BCC-109E-4B72-9119-25F352A8EBB2}" type="presParOf" srcId="{EAAD1F6B-6300-4593-8CC4-E7D127143F72}" destId="{16E0071B-0566-4E10-99DE-7AF55D0AF15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01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03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04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05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02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06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CF0F8-5BCF-4B7A-8D94-ED93648A604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C10841E-CB6E-49FA-BE80-36500B421AC4}">
      <dgm:prSet phldrT="[文本]" custT="1"/>
      <dgm:spPr/>
      <dgm:t>
        <a:bodyPr/>
        <a:lstStyle/>
        <a:p>
          <a:r>
            <a:rPr lang="zh-CN" altLang="en-US" sz="2400" b="1" dirty="0"/>
            <a:t>在线课堂</a:t>
          </a:r>
        </a:p>
      </dgm:t>
    </dgm:pt>
    <dgm:pt modelId="{BC484453-C4AF-47E7-BC63-EB2E5CC86F34}" type="parTrans" cxnId="{57C64213-ADCD-449E-B42C-B9F7777AF21A}">
      <dgm:prSet/>
      <dgm:spPr/>
      <dgm:t>
        <a:bodyPr/>
        <a:lstStyle/>
        <a:p>
          <a:endParaRPr lang="zh-CN" altLang="en-US" sz="1800" b="1"/>
        </a:p>
      </dgm:t>
    </dgm:pt>
    <dgm:pt modelId="{9EB58398-C2F3-4747-8A83-6E845E4CE35A}" type="sibTrans" cxnId="{57C64213-ADCD-449E-B42C-B9F7777AF21A}">
      <dgm:prSet custT="1"/>
      <dgm:spPr/>
      <dgm:t>
        <a:bodyPr/>
        <a:lstStyle/>
        <a:p>
          <a:endParaRPr lang="zh-CN" altLang="en-US" sz="1600" b="1"/>
        </a:p>
      </dgm:t>
    </dgm:pt>
    <dgm:pt modelId="{043111C9-F138-43F4-87EF-3BB9BCC12CC9}">
      <dgm:prSet phldrT="[文本]" custT="1"/>
      <dgm:spPr/>
      <dgm:t>
        <a:bodyPr/>
        <a:lstStyle/>
        <a:p>
          <a:r>
            <a:rPr lang="zh-CN" altLang="en-US" sz="2400" b="1" dirty="0"/>
            <a:t>教师直播</a:t>
          </a:r>
        </a:p>
      </dgm:t>
    </dgm:pt>
    <dgm:pt modelId="{B0940F0D-561D-4CDF-A65A-453D37709D30}" type="parTrans" cxnId="{7B012FBA-B6C1-44DE-A546-C6A78CDEE60C}">
      <dgm:prSet/>
      <dgm:spPr/>
      <dgm:t>
        <a:bodyPr/>
        <a:lstStyle/>
        <a:p>
          <a:endParaRPr lang="zh-CN" altLang="en-US" sz="1800" b="1"/>
        </a:p>
      </dgm:t>
    </dgm:pt>
    <dgm:pt modelId="{FB04B336-C453-4512-B790-C514AAD01AA0}" type="sibTrans" cxnId="{7B012FBA-B6C1-44DE-A546-C6A78CDEE60C}">
      <dgm:prSet custT="1"/>
      <dgm:spPr/>
      <dgm:t>
        <a:bodyPr/>
        <a:lstStyle/>
        <a:p>
          <a:endParaRPr lang="zh-CN" altLang="en-US" sz="1600" b="1"/>
        </a:p>
      </dgm:t>
    </dgm:pt>
    <dgm:pt modelId="{94F35870-06EA-4498-A782-0F6CAA97E7DA}">
      <dgm:prSet phldrT="[文本]" custT="1"/>
      <dgm:spPr/>
      <dgm:t>
        <a:bodyPr/>
        <a:lstStyle/>
        <a:p>
          <a:r>
            <a:rPr lang="zh-CN" altLang="en-US" sz="2400" b="1" dirty="0"/>
            <a:t>教学管理</a:t>
          </a:r>
        </a:p>
      </dgm:t>
    </dgm:pt>
    <dgm:pt modelId="{4DABB343-B0A5-4C13-98FA-92FF38043392}" type="parTrans" cxnId="{07217F52-7923-43C6-ACAC-0920DD37C638}">
      <dgm:prSet/>
      <dgm:spPr/>
      <dgm:t>
        <a:bodyPr/>
        <a:lstStyle/>
        <a:p>
          <a:endParaRPr lang="zh-CN" altLang="en-US" sz="1800" b="1"/>
        </a:p>
      </dgm:t>
    </dgm:pt>
    <dgm:pt modelId="{31E72BAE-A8D8-4B13-A348-D7A9C59C8E9F}" type="sibTrans" cxnId="{07217F52-7923-43C6-ACAC-0920DD37C638}">
      <dgm:prSet custT="1"/>
      <dgm:spPr/>
      <dgm:t>
        <a:bodyPr/>
        <a:lstStyle/>
        <a:p>
          <a:endParaRPr lang="zh-CN" altLang="en-US" sz="1600" b="1"/>
        </a:p>
      </dgm:t>
    </dgm:pt>
    <dgm:pt modelId="{A0B70635-8279-459F-8E01-41BA83851946}">
      <dgm:prSet custT="1"/>
      <dgm:spPr/>
      <dgm:t>
        <a:bodyPr/>
        <a:lstStyle/>
        <a:p>
          <a:r>
            <a:rPr lang="zh-CN" altLang="en-US" sz="2400" b="1" dirty="0"/>
            <a:t>腾讯会议</a:t>
          </a:r>
        </a:p>
      </dgm:t>
    </dgm:pt>
    <dgm:pt modelId="{925146D5-3153-4804-90F0-D0490E849D33}" type="parTrans" cxnId="{C3A6D005-9B3E-446D-AFDD-CB1E57C23C5F}">
      <dgm:prSet/>
      <dgm:spPr/>
      <dgm:t>
        <a:bodyPr/>
        <a:lstStyle/>
        <a:p>
          <a:endParaRPr lang="zh-CN" altLang="en-US" sz="1800" b="1"/>
        </a:p>
      </dgm:t>
    </dgm:pt>
    <dgm:pt modelId="{72FA5A81-B432-4FDF-AA46-C0F69633C7B7}" type="sibTrans" cxnId="{C3A6D005-9B3E-446D-AFDD-CB1E57C23C5F}">
      <dgm:prSet custT="1"/>
      <dgm:spPr/>
      <dgm:t>
        <a:bodyPr/>
        <a:lstStyle/>
        <a:p>
          <a:endParaRPr lang="zh-CN" altLang="en-US" sz="1600" b="1"/>
        </a:p>
      </dgm:t>
    </dgm:pt>
    <dgm:pt modelId="{C266DF90-2230-4342-BC37-6E9CBAB7530B}">
      <dgm:prSet custT="1"/>
      <dgm:spPr/>
      <dgm:t>
        <a:bodyPr/>
        <a:lstStyle/>
        <a:p>
          <a:r>
            <a:rPr lang="zh-CN" altLang="en-US" sz="2400" b="1" dirty="0"/>
            <a:t>腾讯课堂极速版</a:t>
          </a:r>
        </a:p>
      </dgm:t>
    </dgm:pt>
    <dgm:pt modelId="{3D785730-1711-4F5B-A332-A6E82E0F2BB2}" type="parTrans" cxnId="{F268B5AF-6322-46CB-B4B6-32C661203060}">
      <dgm:prSet/>
      <dgm:spPr/>
      <dgm:t>
        <a:bodyPr/>
        <a:lstStyle/>
        <a:p>
          <a:endParaRPr lang="zh-CN" altLang="en-US" sz="1800" b="1"/>
        </a:p>
      </dgm:t>
    </dgm:pt>
    <dgm:pt modelId="{E072288E-CC14-4969-9DD3-C16825D41AC6}" type="sibTrans" cxnId="{F268B5AF-6322-46CB-B4B6-32C661203060}">
      <dgm:prSet custT="1"/>
      <dgm:spPr/>
      <dgm:t>
        <a:bodyPr/>
        <a:lstStyle/>
        <a:p>
          <a:endParaRPr lang="zh-CN" altLang="en-US" sz="1600" b="1"/>
        </a:p>
      </dgm:t>
    </dgm:pt>
    <dgm:pt modelId="{77C70F1F-0C35-4FE4-9DE3-990CE909A801}">
      <dgm:prSet custT="1"/>
      <dgm:spPr/>
      <dgm:t>
        <a:bodyPr/>
        <a:lstStyle/>
        <a:p>
          <a:r>
            <a:rPr lang="zh-CN" altLang="en-US" sz="2400" b="1" dirty="0"/>
            <a:t>云班课</a:t>
          </a:r>
        </a:p>
      </dgm:t>
    </dgm:pt>
    <dgm:pt modelId="{1D1CF057-8745-44E1-A170-F7B6CA31D8F9}" type="parTrans" cxnId="{06149E0A-CBC2-4E58-9C49-7DF3FC8A8AF1}">
      <dgm:prSet/>
      <dgm:spPr/>
      <dgm:t>
        <a:bodyPr/>
        <a:lstStyle/>
        <a:p>
          <a:endParaRPr lang="zh-CN" altLang="en-US" sz="1800" b="1"/>
        </a:p>
      </dgm:t>
    </dgm:pt>
    <dgm:pt modelId="{B68F6D81-0DDE-49E9-90EA-CC16203325E8}" type="sibTrans" cxnId="{06149E0A-CBC2-4E58-9C49-7DF3FC8A8AF1}">
      <dgm:prSet custT="1"/>
      <dgm:spPr/>
      <dgm:t>
        <a:bodyPr/>
        <a:lstStyle/>
        <a:p>
          <a:endParaRPr lang="zh-CN" altLang="en-US" sz="1600" b="1"/>
        </a:p>
      </dgm:t>
    </dgm:pt>
    <dgm:pt modelId="{D419A0D9-5EC2-43CE-B900-80AC22C3F35B}">
      <dgm:prSet custT="1"/>
      <dgm:spPr/>
      <dgm:t>
        <a:bodyPr/>
        <a:lstStyle/>
        <a:p>
          <a:r>
            <a:rPr lang="zh-CN" altLang="en-US" sz="2400" b="1" dirty="0"/>
            <a:t>学习通</a:t>
          </a:r>
        </a:p>
      </dgm:t>
    </dgm:pt>
    <dgm:pt modelId="{4F152CB3-7508-4559-848E-6A4BE90B4FED}" type="parTrans" cxnId="{7CFD4390-8CA9-4546-B395-C7CB4BB9EBAA}">
      <dgm:prSet/>
      <dgm:spPr/>
      <dgm:t>
        <a:bodyPr/>
        <a:lstStyle/>
        <a:p>
          <a:endParaRPr lang="zh-CN" altLang="en-US" sz="1800" b="1"/>
        </a:p>
      </dgm:t>
    </dgm:pt>
    <dgm:pt modelId="{42EAE170-06C5-4BF1-B489-BA5365D67BF3}" type="sibTrans" cxnId="{7CFD4390-8CA9-4546-B395-C7CB4BB9EBAA}">
      <dgm:prSet custT="1"/>
      <dgm:spPr/>
      <dgm:t>
        <a:bodyPr/>
        <a:lstStyle/>
        <a:p>
          <a:endParaRPr lang="zh-CN" altLang="en-US" sz="1600" b="1"/>
        </a:p>
      </dgm:t>
    </dgm:pt>
    <dgm:pt modelId="{8604CB77-FB96-48E3-BBB1-3F92ACECCEB3}">
      <dgm:prSet/>
      <dgm:spPr/>
      <dgm:t>
        <a:bodyPr/>
        <a:lstStyle/>
        <a:p>
          <a:r>
            <a:rPr lang="zh-CN" altLang="en-US" dirty="0"/>
            <a:t>适合大多数</a:t>
          </a:r>
        </a:p>
      </dgm:t>
    </dgm:pt>
    <dgm:pt modelId="{9B927D8D-D39E-47CD-84F9-54BFD16E6EA0}" type="parTrans" cxnId="{5ACA7C02-5328-4395-844F-C840EDE76FA0}">
      <dgm:prSet/>
      <dgm:spPr/>
      <dgm:t>
        <a:bodyPr/>
        <a:lstStyle/>
        <a:p>
          <a:endParaRPr lang="zh-CN" altLang="en-US"/>
        </a:p>
      </dgm:t>
    </dgm:pt>
    <dgm:pt modelId="{03D6D139-09E1-4DC3-B2F8-FADF18E69F6D}" type="sibTrans" cxnId="{5ACA7C02-5328-4395-844F-C840EDE76FA0}">
      <dgm:prSet/>
      <dgm:spPr/>
      <dgm:t>
        <a:bodyPr/>
        <a:lstStyle/>
        <a:p>
          <a:endParaRPr lang="zh-CN" altLang="en-US"/>
        </a:p>
      </dgm:t>
    </dgm:pt>
    <dgm:pt modelId="{EAC94E9B-50E6-40D9-A0FD-4D55F35CA7D0}">
      <dgm:prSet/>
      <dgm:spPr/>
      <dgm:t>
        <a:bodyPr/>
        <a:lstStyle/>
        <a:p>
          <a:r>
            <a:rPr lang="zh-CN" altLang="en-US" dirty="0"/>
            <a:t>演算、播放视频等课程</a:t>
          </a:r>
        </a:p>
      </dgm:t>
    </dgm:pt>
    <dgm:pt modelId="{9D046F5F-FD7C-4F7A-9AF2-F919496A7C3F}" type="parTrans" cxnId="{89071AE3-9AF0-44C0-8BD7-35F2AD646E3D}">
      <dgm:prSet/>
      <dgm:spPr/>
      <dgm:t>
        <a:bodyPr/>
        <a:lstStyle/>
        <a:p>
          <a:endParaRPr lang="zh-CN" altLang="en-US"/>
        </a:p>
      </dgm:t>
    </dgm:pt>
    <dgm:pt modelId="{88561E07-3CC5-4869-8D72-77183340413B}" type="sibTrans" cxnId="{89071AE3-9AF0-44C0-8BD7-35F2AD646E3D}">
      <dgm:prSet/>
      <dgm:spPr/>
      <dgm:t>
        <a:bodyPr/>
        <a:lstStyle/>
        <a:p>
          <a:endParaRPr lang="zh-CN" altLang="en-US"/>
        </a:p>
      </dgm:t>
    </dgm:pt>
    <dgm:pt modelId="{EAF2DEAB-F5E8-49AB-AAE7-7351CBE8E8AE}">
      <dgm:prSet/>
      <dgm:spPr/>
      <dgm:t>
        <a:bodyPr/>
        <a:lstStyle/>
        <a:p>
          <a:r>
            <a:rPr lang="zh-CN" altLang="en-US" dirty="0"/>
            <a:t>资源和活动</a:t>
          </a:r>
        </a:p>
      </dgm:t>
    </dgm:pt>
    <dgm:pt modelId="{9E941375-2242-4B4A-83D9-32E78B583254}" type="parTrans" cxnId="{D943EBBC-3436-4E52-8F92-1273368FB56F}">
      <dgm:prSet/>
      <dgm:spPr/>
      <dgm:t>
        <a:bodyPr/>
        <a:lstStyle/>
        <a:p>
          <a:endParaRPr lang="zh-CN" altLang="en-US"/>
        </a:p>
      </dgm:t>
    </dgm:pt>
    <dgm:pt modelId="{B3DC8058-1610-44A6-A1DB-6FE298CB0A4C}" type="sibTrans" cxnId="{D943EBBC-3436-4E52-8F92-1273368FB56F}">
      <dgm:prSet/>
      <dgm:spPr/>
      <dgm:t>
        <a:bodyPr/>
        <a:lstStyle/>
        <a:p>
          <a:endParaRPr lang="zh-CN" altLang="en-US"/>
        </a:p>
      </dgm:t>
    </dgm:pt>
    <dgm:pt modelId="{7EABA297-8B06-4483-BF9B-24E336A47AF5}">
      <dgm:prSet/>
      <dgm:spPr/>
      <dgm:t>
        <a:bodyPr/>
        <a:lstStyle/>
        <a:p>
          <a:r>
            <a:rPr lang="zh-CN" altLang="en-US" dirty="0"/>
            <a:t>资源和活动</a:t>
          </a:r>
        </a:p>
      </dgm:t>
    </dgm:pt>
    <dgm:pt modelId="{11721188-CD0E-410A-BACE-361E814A248F}" type="parTrans" cxnId="{CF94AF00-2F69-4C7A-954D-896E7A97A7FF}">
      <dgm:prSet/>
      <dgm:spPr/>
      <dgm:t>
        <a:bodyPr/>
        <a:lstStyle/>
        <a:p>
          <a:endParaRPr lang="zh-CN" altLang="en-US"/>
        </a:p>
      </dgm:t>
    </dgm:pt>
    <dgm:pt modelId="{6085544B-2EE4-448E-AEBF-DACF1480E753}" type="sibTrans" cxnId="{CF94AF00-2F69-4C7A-954D-896E7A97A7FF}">
      <dgm:prSet/>
      <dgm:spPr/>
      <dgm:t>
        <a:bodyPr/>
        <a:lstStyle/>
        <a:p>
          <a:endParaRPr lang="zh-CN" altLang="en-US"/>
        </a:p>
      </dgm:t>
    </dgm:pt>
    <dgm:pt modelId="{E04D4659-C385-4254-BC94-D6180EAE6426}" type="pres">
      <dgm:prSet presAssocID="{312CF0F8-5BCF-4B7A-8D94-ED93648A60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C2EA23-C664-450E-862D-01AEDF770672}" type="pres">
      <dgm:prSet presAssocID="{AC10841E-CB6E-49FA-BE80-36500B421AC4}" presName="hierRoot1" presStyleCnt="0">
        <dgm:presLayoutVars>
          <dgm:hierBranch val="init"/>
        </dgm:presLayoutVars>
      </dgm:prSet>
      <dgm:spPr/>
    </dgm:pt>
    <dgm:pt modelId="{45F1BE18-1D94-47A3-ACB0-D8807800B0B1}" type="pres">
      <dgm:prSet presAssocID="{AC10841E-CB6E-49FA-BE80-36500B421AC4}" presName="rootComposite1" presStyleCnt="0"/>
      <dgm:spPr/>
    </dgm:pt>
    <dgm:pt modelId="{C561D379-BEEB-4577-B348-0FBAF782DB2C}" type="pres">
      <dgm:prSet presAssocID="{AC10841E-CB6E-49FA-BE80-36500B421AC4}" presName="rootText1" presStyleLbl="node0" presStyleIdx="0" presStyleCnt="1" custScaleX="166231">
        <dgm:presLayoutVars>
          <dgm:chMax/>
          <dgm:chPref val="3"/>
        </dgm:presLayoutVars>
      </dgm:prSet>
      <dgm:spPr/>
    </dgm:pt>
    <dgm:pt modelId="{E56DC2F1-1657-43FC-93DD-718B251B0CD6}" type="pres">
      <dgm:prSet presAssocID="{AC10841E-CB6E-49FA-BE80-36500B421AC4}" presName="titleText1" presStyleLbl="fgAcc0" presStyleIdx="0" presStyleCnt="1">
        <dgm:presLayoutVars>
          <dgm:chMax val="0"/>
          <dgm:chPref val="0"/>
        </dgm:presLayoutVars>
      </dgm:prSet>
      <dgm:spPr/>
    </dgm:pt>
    <dgm:pt modelId="{AA208D36-FD66-456B-9390-EBA5394D4F02}" type="pres">
      <dgm:prSet presAssocID="{AC10841E-CB6E-49FA-BE80-36500B421AC4}" presName="rootConnector1" presStyleLbl="node1" presStyleIdx="0" presStyleCnt="10"/>
      <dgm:spPr/>
    </dgm:pt>
    <dgm:pt modelId="{C52294E0-A429-4E1A-ADF8-A5E028C7552B}" type="pres">
      <dgm:prSet presAssocID="{AC10841E-CB6E-49FA-BE80-36500B421AC4}" presName="hierChild2" presStyleCnt="0"/>
      <dgm:spPr/>
    </dgm:pt>
    <dgm:pt modelId="{E1477A18-A631-4EBA-901F-53B41A1DA0A7}" type="pres">
      <dgm:prSet presAssocID="{B0940F0D-561D-4CDF-A65A-453D37709D30}" presName="Name37" presStyleLbl="parChTrans1D2" presStyleIdx="0" presStyleCnt="2"/>
      <dgm:spPr/>
    </dgm:pt>
    <dgm:pt modelId="{7981EB1F-0256-4DEA-A80B-5A297F30FDE9}" type="pres">
      <dgm:prSet presAssocID="{043111C9-F138-43F4-87EF-3BB9BCC12CC9}" presName="hierRoot2" presStyleCnt="0">
        <dgm:presLayoutVars>
          <dgm:hierBranch val="init"/>
        </dgm:presLayoutVars>
      </dgm:prSet>
      <dgm:spPr/>
    </dgm:pt>
    <dgm:pt modelId="{1E3CF008-33E2-4BA8-95F6-8E36B447919D}" type="pres">
      <dgm:prSet presAssocID="{043111C9-F138-43F4-87EF-3BB9BCC12CC9}" presName="rootComposite" presStyleCnt="0"/>
      <dgm:spPr/>
    </dgm:pt>
    <dgm:pt modelId="{6DA055E3-9F3B-42BD-A99D-97DDD0C9B517}" type="pres">
      <dgm:prSet presAssocID="{043111C9-F138-43F4-87EF-3BB9BCC12CC9}" presName="rootText" presStyleLbl="node1" presStyleIdx="0" presStyleCnt="10">
        <dgm:presLayoutVars>
          <dgm:chMax/>
          <dgm:chPref val="3"/>
        </dgm:presLayoutVars>
      </dgm:prSet>
      <dgm:spPr/>
    </dgm:pt>
    <dgm:pt modelId="{25252933-881D-4871-A549-183E1756EE19}" type="pres">
      <dgm:prSet presAssocID="{043111C9-F138-43F4-87EF-3BB9BCC12CC9}" presName="titleText2" presStyleLbl="fgAcc1" presStyleIdx="0" presStyleCnt="10">
        <dgm:presLayoutVars>
          <dgm:chMax val="0"/>
          <dgm:chPref val="0"/>
        </dgm:presLayoutVars>
      </dgm:prSet>
      <dgm:spPr/>
    </dgm:pt>
    <dgm:pt modelId="{677CAEC0-72F5-493F-8522-32619F52411C}" type="pres">
      <dgm:prSet presAssocID="{043111C9-F138-43F4-87EF-3BB9BCC12CC9}" presName="rootConnector" presStyleLbl="node2" presStyleIdx="0" presStyleCnt="0"/>
      <dgm:spPr/>
    </dgm:pt>
    <dgm:pt modelId="{A0A0EE31-17A6-42E4-98F6-9C49E6A658CD}" type="pres">
      <dgm:prSet presAssocID="{043111C9-F138-43F4-87EF-3BB9BCC12CC9}" presName="hierChild4" presStyleCnt="0"/>
      <dgm:spPr/>
    </dgm:pt>
    <dgm:pt modelId="{96E4F0B7-9E0A-48C6-BFB8-A6E3D81E53CD}" type="pres">
      <dgm:prSet presAssocID="{925146D5-3153-4804-90F0-D0490E849D33}" presName="Name37" presStyleLbl="parChTrans1D3" presStyleIdx="0" presStyleCnt="4"/>
      <dgm:spPr/>
    </dgm:pt>
    <dgm:pt modelId="{A7179020-7ABF-47D6-B15B-EF489007879B}" type="pres">
      <dgm:prSet presAssocID="{A0B70635-8279-459F-8E01-41BA83851946}" presName="hierRoot2" presStyleCnt="0">
        <dgm:presLayoutVars>
          <dgm:hierBranch val="init"/>
        </dgm:presLayoutVars>
      </dgm:prSet>
      <dgm:spPr/>
    </dgm:pt>
    <dgm:pt modelId="{154B4F80-8101-4730-83A5-989E1A9B8F76}" type="pres">
      <dgm:prSet presAssocID="{A0B70635-8279-459F-8E01-41BA83851946}" presName="rootComposite" presStyleCnt="0"/>
      <dgm:spPr/>
    </dgm:pt>
    <dgm:pt modelId="{CB026AE3-2814-4104-8027-712A1B721025}" type="pres">
      <dgm:prSet presAssocID="{A0B70635-8279-459F-8E01-41BA83851946}" presName="rootText" presStyleLbl="node1" presStyleIdx="1" presStyleCnt="10">
        <dgm:presLayoutVars>
          <dgm:chMax/>
          <dgm:chPref val="3"/>
        </dgm:presLayoutVars>
      </dgm:prSet>
      <dgm:spPr/>
    </dgm:pt>
    <dgm:pt modelId="{EEC4C517-C630-49F8-9BE3-31D8316C1879}" type="pres">
      <dgm:prSet presAssocID="{A0B70635-8279-459F-8E01-41BA83851946}" presName="titleText2" presStyleLbl="fgAcc1" presStyleIdx="1" presStyleCnt="10">
        <dgm:presLayoutVars>
          <dgm:chMax val="0"/>
          <dgm:chPref val="0"/>
        </dgm:presLayoutVars>
      </dgm:prSet>
      <dgm:spPr/>
    </dgm:pt>
    <dgm:pt modelId="{20B6FCDD-4676-444D-9015-52FBE3987650}" type="pres">
      <dgm:prSet presAssocID="{A0B70635-8279-459F-8E01-41BA83851946}" presName="rootConnector" presStyleLbl="node3" presStyleIdx="0" presStyleCnt="0"/>
      <dgm:spPr/>
    </dgm:pt>
    <dgm:pt modelId="{11912ABA-AAF2-4425-8A33-525C36396C71}" type="pres">
      <dgm:prSet presAssocID="{A0B70635-8279-459F-8E01-41BA83851946}" presName="hierChild4" presStyleCnt="0"/>
      <dgm:spPr/>
    </dgm:pt>
    <dgm:pt modelId="{B4D26017-5646-4D9E-AD69-C98541D935B7}" type="pres">
      <dgm:prSet presAssocID="{9B927D8D-D39E-47CD-84F9-54BFD16E6EA0}" presName="Name37" presStyleLbl="parChTrans1D4" presStyleIdx="0" presStyleCnt="4"/>
      <dgm:spPr/>
    </dgm:pt>
    <dgm:pt modelId="{0B16BA81-F5E6-4F51-8CDD-51CA5F69C044}" type="pres">
      <dgm:prSet presAssocID="{8604CB77-FB96-48E3-BBB1-3F92ACECCEB3}" presName="hierRoot2" presStyleCnt="0">
        <dgm:presLayoutVars>
          <dgm:hierBranch val="init"/>
        </dgm:presLayoutVars>
      </dgm:prSet>
      <dgm:spPr/>
    </dgm:pt>
    <dgm:pt modelId="{3E424344-8F3B-4723-B96A-5E71A8494A51}" type="pres">
      <dgm:prSet presAssocID="{8604CB77-FB96-48E3-BBB1-3F92ACECCEB3}" presName="rootComposite" presStyleCnt="0"/>
      <dgm:spPr/>
    </dgm:pt>
    <dgm:pt modelId="{DF3E5595-A2EC-48B1-B841-95B97640D670}" type="pres">
      <dgm:prSet presAssocID="{8604CB77-FB96-48E3-BBB1-3F92ACECCEB3}" presName="rootText" presStyleLbl="node1" presStyleIdx="2" presStyleCnt="10">
        <dgm:presLayoutVars>
          <dgm:chMax/>
          <dgm:chPref val="3"/>
        </dgm:presLayoutVars>
      </dgm:prSet>
      <dgm:spPr/>
    </dgm:pt>
    <dgm:pt modelId="{DC9C4065-3914-496C-8A3A-843A4AE4D758}" type="pres">
      <dgm:prSet presAssocID="{8604CB77-FB96-48E3-BBB1-3F92ACECCEB3}" presName="titleText2" presStyleLbl="fgAcc1" presStyleIdx="2" presStyleCnt="10">
        <dgm:presLayoutVars>
          <dgm:chMax val="0"/>
          <dgm:chPref val="0"/>
        </dgm:presLayoutVars>
      </dgm:prSet>
      <dgm:spPr/>
    </dgm:pt>
    <dgm:pt modelId="{F1FA7299-2E1F-422F-AE93-2891B0FAB93F}" type="pres">
      <dgm:prSet presAssocID="{8604CB77-FB96-48E3-BBB1-3F92ACECCEB3}" presName="rootConnector" presStyleLbl="node4" presStyleIdx="0" presStyleCnt="0"/>
      <dgm:spPr/>
    </dgm:pt>
    <dgm:pt modelId="{83BF1991-2112-4D88-AA7A-E83CA1C35E6C}" type="pres">
      <dgm:prSet presAssocID="{8604CB77-FB96-48E3-BBB1-3F92ACECCEB3}" presName="hierChild4" presStyleCnt="0"/>
      <dgm:spPr/>
    </dgm:pt>
    <dgm:pt modelId="{FC05FC3A-8272-4679-AD5A-14A1D1BAAE18}" type="pres">
      <dgm:prSet presAssocID="{8604CB77-FB96-48E3-BBB1-3F92ACECCEB3}" presName="hierChild5" presStyleCnt="0"/>
      <dgm:spPr/>
    </dgm:pt>
    <dgm:pt modelId="{CAA4E2D1-C62C-4DA4-8901-E0308B1482F2}" type="pres">
      <dgm:prSet presAssocID="{A0B70635-8279-459F-8E01-41BA83851946}" presName="hierChild5" presStyleCnt="0"/>
      <dgm:spPr/>
    </dgm:pt>
    <dgm:pt modelId="{0BD454C9-2CC5-4C48-AF71-EA57074A7AEA}" type="pres">
      <dgm:prSet presAssocID="{3D785730-1711-4F5B-A332-A6E82E0F2BB2}" presName="Name37" presStyleLbl="parChTrans1D3" presStyleIdx="1" presStyleCnt="4"/>
      <dgm:spPr/>
    </dgm:pt>
    <dgm:pt modelId="{D34CBC29-B112-4875-9701-62D046DB3027}" type="pres">
      <dgm:prSet presAssocID="{C266DF90-2230-4342-BC37-6E9CBAB7530B}" presName="hierRoot2" presStyleCnt="0">
        <dgm:presLayoutVars>
          <dgm:hierBranch val="init"/>
        </dgm:presLayoutVars>
      </dgm:prSet>
      <dgm:spPr/>
    </dgm:pt>
    <dgm:pt modelId="{15243F60-3D99-4BC9-BAC7-EDF54B4C0892}" type="pres">
      <dgm:prSet presAssocID="{C266DF90-2230-4342-BC37-6E9CBAB7530B}" presName="rootComposite" presStyleCnt="0"/>
      <dgm:spPr/>
    </dgm:pt>
    <dgm:pt modelId="{14ED8CC8-6486-4FC8-A0AD-C7F1854B64BD}" type="pres">
      <dgm:prSet presAssocID="{C266DF90-2230-4342-BC37-6E9CBAB7530B}" presName="rootText" presStyleLbl="node1" presStyleIdx="3" presStyleCnt="10" custScaleX="163835">
        <dgm:presLayoutVars>
          <dgm:chMax/>
          <dgm:chPref val="3"/>
        </dgm:presLayoutVars>
      </dgm:prSet>
      <dgm:spPr/>
    </dgm:pt>
    <dgm:pt modelId="{E41E75EB-A633-4E78-A6F9-6684AC6B85C3}" type="pres">
      <dgm:prSet presAssocID="{C266DF90-2230-4342-BC37-6E9CBAB7530B}" presName="titleText2" presStyleLbl="fgAcc1" presStyleIdx="3" presStyleCnt="10">
        <dgm:presLayoutVars>
          <dgm:chMax val="0"/>
          <dgm:chPref val="0"/>
        </dgm:presLayoutVars>
      </dgm:prSet>
      <dgm:spPr/>
    </dgm:pt>
    <dgm:pt modelId="{AB0A1996-D306-46A4-A756-49D4FA41EA94}" type="pres">
      <dgm:prSet presAssocID="{C266DF90-2230-4342-BC37-6E9CBAB7530B}" presName="rootConnector" presStyleLbl="node3" presStyleIdx="0" presStyleCnt="0"/>
      <dgm:spPr/>
    </dgm:pt>
    <dgm:pt modelId="{18AEC394-031A-42B7-86F7-E650106B6472}" type="pres">
      <dgm:prSet presAssocID="{C266DF90-2230-4342-BC37-6E9CBAB7530B}" presName="hierChild4" presStyleCnt="0"/>
      <dgm:spPr/>
    </dgm:pt>
    <dgm:pt modelId="{BD3B032E-1A47-4F44-BD57-0518E7E05481}" type="pres">
      <dgm:prSet presAssocID="{9D046F5F-FD7C-4F7A-9AF2-F919496A7C3F}" presName="Name37" presStyleLbl="parChTrans1D4" presStyleIdx="1" presStyleCnt="4"/>
      <dgm:spPr/>
    </dgm:pt>
    <dgm:pt modelId="{57173B26-B48D-40B2-B7E4-D6D6E796D89C}" type="pres">
      <dgm:prSet presAssocID="{EAC94E9B-50E6-40D9-A0FD-4D55F35CA7D0}" presName="hierRoot2" presStyleCnt="0">
        <dgm:presLayoutVars>
          <dgm:hierBranch val="init"/>
        </dgm:presLayoutVars>
      </dgm:prSet>
      <dgm:spPr/>
    </dgm:pt>
    <dgm:pt modelId="{4DA40ED0-5F73-4B23-B814-0581A3216E90}" type="pres">
      <dgm:prSet presAssocID="{EAC94E9B-50E6-40D9-A0FD-4D55F35CA7D0}" presName="rootComposite" presStyleCnt="0"/>
      <dgm:spPr/>
    </dgm:pt>
    <dgm:pt modelId="{FBE66D51-1BA9-4A97-97FC-64B6236357A3}" type="pres">
      <dgm:prSet presAssocID="{EAC94E9B-50E6-40D9-A0FD-4D55F35CA7D0}" presName="rootText" presStyleLbl="node1" presStyleIdx="4" presStyleCnt="10">
        <dgm:presLayoutVars>
          <dgm:chMax/>
          <dgm:chPref val="3"/>
        </dgm:presLayoutVars>
      </dgm:prSet>
      <dgm:spPr/>
    </dgm:pt>
    <dgm:pt modelId="{A10B8818-4319-4C06-8593-D2F912AA0215}" type="pres">
      <dgm:prSet presAssocID="{EAC94E9B-50E6-40D9-A0FD-4D55F35CA7D0}" presName="titleText2" presStyleLbl="fgAcc1" presStyleIdx="4" presStyleCnt="10">
        <dgm:presLayoutVars>
          <dgm:chMax val="0"/>
          <dgm:chPref val="0"/>
        </dgm:presLayoutVars>
      </dgm:prSet>
      <dgm:spPr/>
    </dgm:pt>
    <dgm:pt modelId="{41CF28DF-968E-4853-99C8-23154CBEC712}" type="pres">
      <dgm:prSet presAssocID="{EAC94E9B-50E6-40D9-A0FD-4D55F35CA7D0}" presName="rootConnector" presStyleLbl="node4" presStyleIdx="0" presStyleCnt="0"/>
      <dgm:spPr/>
    </dgm:pt>
    <dgm:pt modelId="{29D982D5-A3A4-48B3-89D9-D599130FD00C}" type="pres">
      <dgm:prSet presAssocID="{EAC94E9B-50E6-40D9-A0FD-4D55F35CA7D0}" presName="hierChild4" presStyleCnt="0"/>
      <dgm:spPr/>
    </dgm:pt>
    <dgm:pt modelId="{57EAA75E-0B04-4D56-8E00-21008388F84E}" type="pres">
      <dgm:prSet presAssocID="{EAC94E9B-50E6-40D9-A0FD-4D55F35CA7D0}" presName="hierChild5" presStyleCnt="0"/>
      <dgm:spPr/>
    </dgm:pt>
    <dgm:pt modelId="{0A0D8C7A-3825-4978-B239-66FBB4FD3145}" type="pres">
      <dgm:prSet presAssocID="{C266DF90-2230-4342-BC37-6E9CBAB7530B}" presName="hierChild5" presStyleCnt="0"/>
      <dgm:spPr/>
    </dgm:pt>
    <dgm:pt modelId="{539CD3BC-8E75-448B-8360-C9AC92DA27BA}" type="pres">
      <dgm:prSet presAssocID="{043111C9-F138-43F4-87EF-3BB9BCC12CC9}" presName="hierChild5" presStyleCnt="0"/>
      <dgm:spPr/>
    </dgm:pt>
    <dgm:pt modelId="{057608E1-9CF8-4F66-8785-B13429DCC3E9}" type="pres">
      <dgm:prSet presAssocID="{4DABB343-B0A5-4C13-98FA-92FF38043392}" presName="Name37" presStyleLbl="parChTrans1D2" presStyleIdx="1" presStyleCnt="2"/>
      <dgm:spPr/>
    </dgm:pt>
    <dgm:pt modelId="{9DF76F2B-7C2A-4E49-9219-54813F1DB925}" type="pres">
      <dgm:prSet presAssocID="{94F35870-06EA-4498-A782-0F6CAA97E7DA}" presName="hierRoot2" presStyleCnt="0">
        <dgm:presLayoutVars>
          <dgm:hierBranch val="init"/>
        </dgm:presLayoutVars>
      </dgm:prSet>
      <dgm:spPr/>
    </dgm:pt>
    <dgm:pt modelId="{0F3CFE03-1299-49B8-87DE-124C0787123A}" type="pres">
      <dgm:prSet presAssocID="{94F35870-06EA-4498-A782-0F6CAA97E7DA}" presName="rootComposite" presStyleCnt="0"/>
      <dgm:spPr/>
    </dgm:pt>
    <dgm:pt modelId="{0C2010D7-A63B-4907-9F3D-898BB953CACE}" type="pres">
      <dgm:prSet presAssocID="{94F35870-06EA-4498-A782-0F6CAA97E7DA}" presName="rootText" presStyleLbl="node1" presStyleIdx="5" presStyleCnt="10" custScaleX="150687">
        <dgm:presLayoutVars>
          <dgm:chMax/>
          <dgm:chPref val="3"/>
        </dgm:presLayoutVars>
      </dgm:prSet>
      <dgm:spPr/>
    </dgm:pt>
    <dgm:pt modelId="{CA82344B-F22B-4A0B-9679-1D66B7C3E85D}" type="pres">
      <dgm:prSet presAssocID="{94F35870-06EA-4498-A782-0F6CAA97E7DA}" presName="titleText2" presStyleLbl="fgAcc1" presStyleIdx="5" presStyleCnt="10">
        <dgm:presLayoutVars>
          <dgm:chMax val="0"/>
          <dgm:chPref val="0"/>
        </dgm:presLayoutVars>
      </dgm:prSet>
      <dgm:spPr/>
    </dgm:pt>
    <dgm:pt modelId="{D1A22B3C-97C6-49B2-8931-25A969E7B23C}" type="pres">
      <dgm:prSet presAssocID="{94F35870-06EA-4498-A782-0F6CAA97E7DA}" presName="rootConnector" presStyleLbl="node2" presStyleIdx="0" presStyleCnt="0"/>
      <dgm:spPr/>
    </dgm:pt>
    <dgm:pt modelId="{4D53FB10-335D-4720-BB50-06DD0270E732}" type="pres">
      <dgm:prSet presAssocID="{94F35870-06EA-4498-A782-0F6CAA97E7DA}" presName="hierChild4" presStyleCnt="0"/>
      <dgm:spPr/>
    </dgm:pt>
    <dgm:pt modelId="{B18477E5-5068-4ECD-933E-0EEE201BDDCB}" type="pres">
      <dgm:prSet presAssocID="{1D1CF057-8745-44E1-A170-F7B6CA31D8F9}" presName="Name37" presStyleLbl="parChTrans1D3" presStyleIdx="2" presStyleCnt="4"/>
      <dgm:spPr/>
    </dgm:pt>
    <dgm:pt modelId="{53526945-3C56-4247-B840-3E99E7693149}" type="pres">
      <dgm:prSet presAssocID="{77C70F1F-0C35-4FE4-9DE3-990CE909A801}" presName="hierRoot2" presStyleCnt="0">
        <dgm:presLayoutVars>
          <dgm:hierBranch val="init"/>
        </dgm:presLayoutVars>
      </dgm:prSet>
      <dgm:spPr/>
    </dgm:pt>
    <dgm:pt modelId="{050FE53B-DCCD-41ED-8FCB-C8563D7FC72A}" type="pres">
      <dgm:prSet presAssocID="{77C70F1F-0C35-4FE4-9DE3-990CE909A801}" presName="rootComposite" presStyleCnt="0"/>
      <dgm:spPr/>
    </dgm:pt>
    <dgm:pt modelId="{96A39B87-E3F5-4A63-82F4-D27267B642F6}" type="pres">
      <dgm:prSet presAssocID="{77C70F1F-0C35-4FE4-9DE3-990CE909A801}" presName="rootText" presStyleLbl="node1" presStyleIdx="6" presStyleCnt="10">
        <dgm:presLayoutVars>
          <dgm:chMax/>
          <dgm:chPref val="3"/>
        </dgm:presLayoutVars>
      </dgm:prSet>
      <dgm:spPr/>
    </dgm:pt>
    <dgm:pt modelId="{DDE75D3D-0328-441D-87EA-0B06027B2F30}" type="pres">
      <dgm:prSet presAssocID="{77C70F1F-0C35-4FE4-9DE3-990CE909A801}" presName="titleText2" presStyleLbl="fgAcc1" presStyleIdx="6" presStyleCnt="10">
        <dgm:presLayoutVars>
          <dgm:chMax val="0"/>
          <dgm:chPref val="0"/>
        </dgm:presLayoutVars>
      </dgm:prSet>
      <dgm:spPr/>
    </dgm:pt>
    <dgm:pt modelId="{65E40D34-24AA-40D6-9EC8-C955DDE631D4}" type="pres">
      <dgm:prSet presAssocID="{77C70F1F-0C35-4FE4-9DE3-990CE909A801}" presName="rootConnector" presStyleLbl="node3" presStyleIdx="0" presStyleCnt="0"/>
      <dgm:spPr/>
    </dgm:pt>
    <dgm:pt modelId="{6BBAB85B-D732-4208-B46D-479DD540FC14}" type="pres">
      <dgm:prSet presAssocID="{77C70F1F-0C35-4FE4-9DE3-990CE909A801}" presName="hierChild4" presStyleCnt="0"/>
      <dgm:spPr/>
    </dgm:pt>
    <dgm:pt modelId="{EADFE1AF-A4E3-4465-9E2C-6B0020FFCA29}" type="pres">
      <dgm:prSet presAssocID="{9E941375-2242-4B4A-83D9-32E78B583254}" presName="Name37" presStyleLbl="parChTrans1D4" presStyleIdx="2" presStyleCnt="4"/>
      <dgm:spPr/>
    </dgm:pt>
    <dgm:pt modelId="{115C0C17-F984-42F4-963C-37B431A2D8E1}" type="pres">
      <dgm:prSet presAssocID="{EAF2DEAB-F5E8-49AB-AAE7-7351CBE8E8AE}" presName="hierRoot2" presStyleCnt="0">
        <dgm:presLayoutVars>
          <dgm:hierBranch val="init"/>
        </dgm:presLayoutVars>
      </dgm:prSet>
      <dgm:spPr/>
    </dgm:pt>
    <dgm:pt modelId="{219F0E19-1717-4D30-9E7C-FD380031E0F3}" type="pres">
      <dgm:prSet presAssocID="{EAF2DEAB-F5E8-49AB-AAE7-7351CBE8E8AE}" presName="rootComposite" presStyleCnt="0"/>
      <dgm:spPr/>
    </dgm:pt>
    <dgm:pt modelId="{6E70561C-4D10-4C63-A00D-57A95696F41B}" type="pres">
      <dgm:prSet presAssocID="{EAF2DEAB-F5E8-49AB-AAE7-7351CBE8E8AE}" presName="rootText" presStyleLbl="node1" presStyleIdx="7" presStyleCnt="10">
        <dgm:presLayoutVars>
          <dgm:chMax/>
          <dgm:chPref val="3"/>
        </dgm:presLayoutVars>
      </dgm:prSet>
      <dgm:spPr/>
    </dgm:pt>
    <dgm:pt modelId="{A8DF6A1D-32A8-4D06-8BB1-F02350C13115}" type="pres">
      <dgm:prSet presAssocID="{EAF2DEAB-F5E8-49AB-AAE7-7351CBE8E8AE}" presName="titleText2" presStyleLbl="fgAcc1" presStyleIdx="7" presStyleCnt="10">
        <dgm:presLayoutVars>
          <dgm:chMax val="0"/>
          <dgm:chPref val="0"/>
        </dgm:presLayoutVars>
      </dgm:prSet>
      <dgm:spPr/>
    </dgm:pt>
    <dgm:pt modelId="{43715E8C-89C8-4708-879C-131AAB6C37C8}" type="pres">
      <dgm:prSet presAssocID="{EAF2DEAB-F5E8-49AB-AAE7-7351CBE8E8AE}" presName="rootConnector" presStyleLbl="node4" presStyleIdx="0" presStyleCnt="0"/>
      <dgm:spPr/>
    </dgm:pt>
    <dgm:pt modelId="{ACB093C8-F2D4-4105-A6FF-A3D8EF6AAB7B}" type="pres">
      <dgm:prSet presAssocID="{EAF2DEAB-F5E8-49AB-AAE7-7351CBE8E8AE}" presName="hierChild4" presStyleCnt="0"/>
      <dgm:spPr/>
    </dgm:pt>
    <dgm:pt modelId="{7A9C6AEA-BFA8-4AB9-8910-E73F147A378A}" type="pres">
      <dgm:prSet presAssocID="{EAF2DEAB-F5E8-49AB-AAE7-7351CBE8E8AE}" presName="hierChild5" presStyleCnt="0"/>
      <dgm:spPr/>
    </dgm:pt>
    <dgm:pt modelId="{3514E709-A455-419F-A213-F8A9A2D52CE4}" type="pres">
      <dgm:prSet presAssocID="{77C70F1F-0C35-4FE4-9DE3-990CE909A801}" presName="hierChild5" presStyleCnt="0"/>
      <dgm:spPr/>
    </dgm:pt>
    <dgm:pt modelId="{D81C3511-5C39-43F6-AD8B-4EB3B845D2C5}" type="pres">
      <dgm:prSet presAssocID="{4F152CB3-7508-4559-848E-6A4BE90B4FED}" presName="Name37" presStyleLbl="parChTrans1D3" presStyleIdx="3" presStyleCnt="4"/>
      <dgm:spPr/>
    </dgm:pt>
    <dgm:pt modelId="{17F05195-3097-4DE5-A805-AFF2C0671065}" type="pres">
      <dgm:prSet presAssocID="{D419A0D9-5EC2-43CE-B900-80AC22C3F35B}" presName="hierRoot2" presStyleCnt="0">
        <dgm:presLayoutVars>
          <dgm:hierBranch val="init"/>
        </dgm:presLayoutVars>
      </dgm:prSet>
      <dgm:spPr/>
    </dgm:pt>
    <dgm:pt modelId="{E35F29A1-5EF9-489D-B34B-72E0F1BB2EFE}" type="pres">
      <dgm:prSet presAssocID="{D419A0D9-5EC2-43CE-B900-80AC22C3F35B}" presName="rootComposite" presStyleCnt="0"/>
      <dgm:spPr/>
    </dgm:pt>
    <dgm:pt modelId="{976DABFE-5E78-4E7B-A4D7-3498DD12DFD0}" type="pres">
      <dgm:prSet presAssocID="{D419A0D9-5EC2-43CE-B900-80AC22C3F35B}" presName="rootText" presStyleLbl="node1" presStyleIdx="8" presStyleCnt="10">
        <dgm:presLayoutVars>
          <dgm:chMax/>
          <dgm:chPref val="3"/>
        </dgm:presLayoutVars>
      </dgm:prSet>
      <dgm:spPr/>
    </dgm:pt>
    <dgm:pt modelId="{4507E742-4E93-4421-9BE1-4AACACB35A61}" type="pres">
      <dgm:prSet presAssocID="{D419A0D9-5EC2-43CE-B900-80AC22C3F35B}" presName="titleText2" presStyleLbl="fgAcc1" presStyleIdx="8" presStyleCnt="10">
        <dgm:presLayoutVars>
          <dgm:chMax val="0"/>
          <dgm:chPref val="0"/>
        </dgm:presLayoutVars>
      </dgm:prSet>
      <dgm:spPr/>
    </dgm:pt>
    <dgm:pt modelId="{4AB0B107-FAD3-4297-B124-D4EB63271CDF}" type="pres">
      <dgm:prSet presAssocID="{D419A0D9-5EC2-43CE-B900-80AC22C3F35B}" presName="rootConnector" presStyleLbl="node3" presStyleIdx="0" presStyleCnt="0"/>
      <dgm:spPr/>
    </dgm:pt>
    <dgm:pt modelId="{37028C8F-5343-4636-AC35-B46F0F7B9B6F}" type="pres">
      <dgm:prSet presAssocID="{D419A0D9-5EC2-43CE-B900-80AC22C3F35B}" presName="hierChild4" presStyleCnt="0"/>
      <dgm:spPr/>
    </dgm:pt>
    <dgm:pt modelId="{39F50F15-0E71-4A88-ADA5-FFC37C1FDAC2}" type="pres">
      <dgm:prSet presAssocID="{11721188-CD0E-410A-BACE-361E814A248F}" presName="Name37" presStyleLbl="parChTrans1D4" presStyleIdx="3" presStyleCnt="4"/>
      <dgm:spPr/>
    </dgm:pt>
    <dgm:pt modelId="{F62F3DA1-B78A-4FD2-848C-67738BA732FC}" type="pres">
      <dgm:prSet presAssocID="{7EABA297-8B06-4483-BF9B-24E336A47AF5}" presName="hierRoot2" presStyleCnt="0">
        <dgm:presLayoutVars>
          <dgm:hierBranch val="init"/>
        </dgm:presLayoutVars>
      </dgm:prSet>
      <dgm:spPr/>
    </dgm:pt>
    <dgm:pt modelId="{9595D4A9-2DC7-48EE-925B-EC3E58822A4D}" type="pres">
      <dgm:prSet presAssocID="{7EABA297-8B06-4483-BF9B-24E336A47AF5}" presName="rootComposite" presStyleCnt="0"/>
      <dgm:spPr/>
    </dgm:pt>
    <dgm:pt modelId="{EE277798-D758-4A2E-97C2-386102AFFB81}" type="pres">
      <dgm:prSet presAssocID="{7EABA297-8B06-4483-BF9B-24E336A47AF5}" presName="rootText" presStyleLbl="node1" presStyleIdx="9" presStyleCnt="10">
        <dgm:presLayoutVars>
          <dgm:chMax/>
          <dgm:chPref val="3"/>
        </dgm:presLayoutVars>
      </dgm:prSet>
      <dgm:spPr/>
    </dgm:pt>
    <dgm:pt modelId="{ED34AF17-FF48-4E2C-BD0F-67FB35F22099}" type="pres">
      <dgm:prSet presAssocID="{7EABA297-8B06-4483-BF9B-24E336A47AF5}" presName="titleText2" presStyleLbl="fgAcc1" presStyleIdx="9" presStyleCnt="10">
        <dgm:presLayoutVars>
          <dgm:chMax val="0"/>
          <dgm:chPref val="0"/>
        </dgm:presLayoutVars>
      </dgm:prSet>
      <dgm:spPr/>
    </dgm:pt>
    <dgm:pt modelId="{A6591854-0E95-46B6-BDD8-6CEA87243EAE}" type="pres">
      <dgm:prSet presAssocID="{7EABA297-8B06-4483-BF9B-24E336A47AF5}" presName="rootConnector" presStyleLbl="node4" presStyleIdx="0" presStyleCnt="0"/>
      <dgm:spPr/>
    </dgm:pt>
    <dgm:pt modelId="{02C2509D-2E18-45B3-9A4D-9159335C1328}" type="pres">
      <dgm:prSet presAssocID="{7EABA297-8B06-4483-BF9B-24E336A47AF5}" presName="hierChild4" presStyleCnt="0"/>
      <dgm:spPr/>
    </dgm:pt>
    <dgm:pt modelId="{0A64E0DE-4800-4374-B75C-6623E4341194}" type="pres">
      <dgm:prSet presAssocID="{7EABA297-8B06-4483-BF9B-24E336A47AF5}" presName="hierChild5" presStyleCnt="0"/>
      <dgm:spPr/>
    </dgm:pt>
    <dgm:pt modelId="{5E0577D9-7482-48DE-BF65-31C8B98715E5}" type="pres">
      <dgm:prSet presAssocID="{D419A0D9-5EC2-43CE-B900-80AC22C3F35B}" presName="hierChild5" presStyleCnt="0"/>
      <dgm:spPr/>
    </dgm:pt>
    <dgm:pt modelId="{ED3D4DBA-0C29-467D-8915-36B37F5B7B28}" type="pres">
      <dgm:prSet presAssocID="{94F35870-06EA-4498-A782-0F6CAA97E7DA}" presName="hierChild5" presStyleCnt="0"/>
      <dgm:spPr/>
    </dgm:pt>
    <dgm:pt modelId="{AD467D3A-7060-4E7B-A394-C183C8094E51}" type="pres">
      <dgm:prSet presAssocID="{AC10841E-CB6E-49FA-BE80-36500B421AC4}" presName="hierChild3" presStyleCnt="0"/>
      <dgm:spPr/>
    </dgm:pt>
  </dgm:ptLst>
  <dgm:cxnLst>
    <dgm:cxn modelId="{CF94AF00-2F69-4C7A-954D-896E7A97A7FF}" srcId="{D419A0D9-5EC2-43CE-B900-80AC22C3F35B}" destId="{7EABA297-8B06-4483-BF9B-24E336A47AF5}" srcOrd="0" destOrd="0" parTransId="{11721188-CD0E-410A-BACE-361E814A248F}" sibTransId="{6085544B-2EE4-448E-AEBF-DACF1480E753}"/>
    <dgm:cxn modelId="{0117A101-A888-4129-AC9F-C2DDDBE9D1BC}" type="presOf" srcId="{8604CB77-FB96-48E3-BBB1-3F92ACECCEB3}" destId="{DF3E5595-A2EC-48B1-B841-95B97640D670}" srcOrd="0" destOrd="0" presId="urn:microsoft.com/office/officeart/2008/layout/NameandTitleOrganizationalChart"/>
    <dgm:cxn modelId="{5ACA7C02-5328-4395-844F-C840EDE76FA0}" srcId="{A0B70635-8279-459F-8E01-41BA83851946}" destId="{8604CB77-FB96-48E3-BBB1-3F92ACECCEB3}" srcOrd="0" destOrd="0" parTransId="{9B927D8D-D39E-47CD-84F9-54BFD16E6EA0}" sibTransId="{03D6D139-09E1-4DC3-B2F8-FADF18E69F6D}"/>
    <dgm:cxn modelId="{E73DDD03-060A-46F1-B597-F5EEB4253EEB}" type="presOf" srcId="{1D1CF057-8745-44E1-A170-F7B6CA31D8F9}" destId="{B18477E5-5068-4ECD-933E-0EEE201BDDCB}" srcOrd="0" destOrd="0" presId="urn:microsoft.com/office/officeart/2008/layout/NameandTitleOrganizationalChart"/>
    <dgm:cxn modelId="{C3A6D005-9B3E-446D-AFDD-CB1E57C23C5F}" srcId="{043111C9-F138-43F4-87EF-3BB9BCC12CC9}" destId="{A0B70635-8279-459F-8E01-41BA83851946}" srcOrd="0" destOrd="0" parTransId="{925146D5-3153-4804-90F0-D0490E849D33}" sibTransId="{72FA5A81-B432-4FDF-AA46-C0F69633C7B7}"/>
    <dgm:cxn modelId="{06149E0A-CBC2-4E58-9C49-7DF3FC8A8AF1}" srcId="{94F35870-06EA-4498-A782-0F6CAA97E7DA}" destId="{77C70F1F-0C35-4FE4-9DE3-990CE909A801}" srcOrd="0" destOrd="0" parTransId="{1D1CF057-8745-44E1-A170-F7B6CA31D8F9}" sibTransId="{B68F6D81-0DDE-49E9-90EA-CC16203325E8}"/>
    <dgm:cxn modelId="{57C64213-ADCD-449E-B42C-B9F7777AF21A}" srcId="{312CF0F8-5BCF-4B7A-8D94-ED93648A6047}" destId="{AC10841E-CB6E-49FA-BE80-36500B421AC4}" srcOrd="0" destOrd="0" parTransId="{BC484453-C4AF-47E7-BC63-EB2E5CC86F34}" sibTransId="{9EB58398-C2F3-4747-8A83-6E845E4CE35A}"/>
    <dgm:cxn modelId="{9498AF20-06D5-4961-8586-D275BC6E2F08}" type="presOf" srcId="{312CF0F8-5BCF-4B7A-8D94-ED93648A6047}" destId="{E04D4659-C385-4254-BC94-D6180EAE6426}" srcOrd="0" destOrd="0" presId="urn:microsoft.com/office/officeart/2008/layout/NameandTitleOrganizationalChart"/>
    <dgm:cxn modelId="{BC90B925-415F-4A43-8A4B-DE85A2F80922}" type="presOf" srcId="{9D046F5F-FD7C-4F7A-9AF2-F919496A7C3F}" destId="{BD3B032E-1A47-4F44-BD57-0518E7E05481}" srcOrd="0" destOrd="0" presId="urn:microsoft.com/office/officeart/2008/layout/NameandTitleOrganizationalChart"/>
    <dgm:cxn modelId="{313F542B-A88C-461F-B736-569A91D276CB}" type="presOf" srcId="{31E72BAE-A8D8-4B13-A348-D7A9C59C8E9F}" destId="{CA82344B-F22B-4A0B-9679-1D66B7C3E85D}" srcOrd="0" destOrd="0" presId="urn:microsoft.com/office/officeart/2008/layout/NameandTitleOrganizationalChart"/>
    <dgm:cxn modelId="{43F70B31-1CE1-4DA9-BC7C-8D1EEC0D17E8}" type="presOf" srcId="{B0940F0D-561D-4CDF-A65A-453D37709D30}" destId="{E1477A18-A631-4EBA-901F-53B41A1DA0A7}" srcOrd="0" destOrd="0" presId="urn:microsoft.com/office/officeart/2008/layout/NameandTitleOrganizationalChart"/>
    <dgm:cxn modelId="{E5D4D331-09C6-49A5-89A7-C98AED98B0A5}" type="presOf" srcId="{72FA5A81-B432-4FDF-AA46-C0F69633C7B7}" destId="{EEC4C517-C630-49F8-9BE3-31D8316C1879}" srcOrd="0" destOrd="0" presId="urn:microsoft.com/office/officeart/2008/layout/NameandTitleOrganizationalChart"/>
    <dgm:cxn modelId="{89C9CF32-8DEE-4D15-BFE2-BD5950DCA02E}" type="presOf" srcId="{043111C9-F138-43F4-87EF-3BB9BCC12CC9}" destId="{677CAEC0-72F5-493F-8522-32619F52411C}" srcOrd="1" destOrd="0" presId="urn:microsoft.com/office/officeart/2008/layout/NameandTitleOrganizationalChart"/>
    <dgm:cxn modelId="{706D3E3C-AB2F-4239-B449-62B2D437C5B2}" type="presOf" srcId="{7EABA297-8B06-4483-BF9B-24E336A47AF5}" destId="{EE277798-D758-4A2E-97C2-386102AFFB81}" srcOrd="0" destOrd="0" presId="urn:microsoft.com/office/officeart/2008/layout/NameandTitleOrganizationalChart"/>
    <dgm:cxn modelId="{BADF943C-226A-45EE-9C50-94BBA8AE7703}" type="presOf" srcId="{C266DF90-2230-4342-BC37-6E9CBAB7530B}" destId="{AB0A1996-D306-46A4-A756-49D4FA41EA94}" srcOrd="1" destOrd="0" presId="urn:microsoft.com/office/officeart/2008/layout/NameandTitleOrganizationalChart"/>
    <dgm:cxn modelId="{8E683E5C-E091-40D6-90A1-4809D84DB0F4}" type="presOf" srcId="{B68F6D81-0DDE-49E9-90EA-CC16203325E8}" destId="{DDE75D3D-0328-441D-87EA-0B06027B2F30}" srcOrd="0" destOrd="0" presId="urn:microsoft.com/office/officeart/2008/layout/NameandTitleOrganizationalChart"/>
    <dgm:cxn modelId="{E2AD8F44-A146-4F06-BA1A-E577DB821DC6}" type="presOf" srcId="{94F35870-06EA-4498-A782-0F6CAA97E7DA}" destId="{0C2010D7-A63B-4907-9F3D-898BB953CACE}" srcOrd="0" destOrd="0" presId="urn:microsoft.com/office/officeart/2008/layout/NameandTitleOrganizationalChart"/>
    <dgm:cxn modelId="{5E947668-CD5C-42B9-A146-F2EC04AFC64D}" type="presOf" srcId="{B3DC8058-1610-44A6-A1DB-6FE298CB0A4C}" destId="{A8DF6A1D-32A8-4D06-8BB1-F02350C13115}" srcOrd="0" destOrd="0" presId="urn:microsoft.com/office/officeart/2008/layout/NameandTitleOrganizationalChart"/>
    <dgm:cxn modelId="{98BF3C69-792F-45CA-87C5-6C3E6A546E8E}" type="presOf" srcId="{4DABB343-B0A5-4C13-98FA-92FF38043392}" destId="{057608E1-9CF8-4F66-8785-B13429DCC3E9}" srcOrd="0" destOrd="0" presId="urn:microsoft.com/office/officeart/2008/layout/NameandTitleOrganizationalChart"/>
    <dgm:cxn modelId="{DBB9756A-D85A-4FF9-A637-92189EF5948E}" type="presOf" srcId="{7EABA297-8B06-4483-BF9B-24E336A47AF5}" destId="{A6591854-0E95-46B6-BDD8-6CEA87243EAE}" srcOrd="1" destOrd="0" presId="urn:microsoft.com/office/officeart/2008/layout/NameandTitleOrganizationalChart"/>
    <dgm:cxn modelId="{0189C66B-88E3-4EA1-AF70-AD13A5DFC7C4}" type="presOf" srcId="{043111C9-F138-43F4-87EF-3BB9BCC12CC9}" destId="{6DA055E3-9F3B-42BD-A99D-97DDD0C9B517}" srcOrd="0" destOrd="0" presId="urn:microsoft.com/office/officeart/2008/layout/NameandTitleOrganizationalChart"/>
    <dgm:cxn modelId="{A8F7424E-0FD0-49BF-B6B1-B9FC52DF72BF}" type="presOf" srcId="{9E941375-2242-4B4A-83D9-32E78B583254}" destId="{EADFE1AF-A4E3-4465-9E2C-6B0020FFCA29}" srcOrd="0" destOrd="0" presId="urn:microsoft.com/office/officeart/2008/layout/NameandTitleOrganizationalChart"/>
    <dgm:cxn modelId="{7DE43F6F-AEFA-4A93-90DB-81BCDD7FB3B6}" type="presOf" srcId="{A0B70635-8279-459F-8E01-41BA83851946}" destId="{20B6FCDD-4676-444D-9015-52FBE3987650}" srcOrd="1" destOrd="0" presId="urn:microsoft.com/office/officeart/2008/layout/NameandTitleOrganizationalChart"/>
    <dgm:cxn modelId="{07217F52-7923-43C6-ACAC-0920DD37C638}" srcId="{AC10841E-CB6E-49FA-BE80-36500B421AC4}" destId="{94F35870-06EA-4498-A782-0F6CAA97E7DA}" srcOrd="1" destOrd="0" parTransId="{4DABB343-B0A5-4C13-98FA-92FF38043392}" sibTransId="{31E72BAE-A8D8-4B13-A348-D7A9C59C8E9F}"/>
    <dgm:cxn modelId="{AB010A84-50B4-4008-9F8A-11F790100474}" type="presOf" srcId="{8604CB77-FB96-48E3-BBB1-3F92ACECCEB3}" destId="{F1FA7299-2E1F-422F-AE93-2891B0FAB93F}" srcOrd="1" destOrd="0" presId="urn:microsoft.com/office/officeart/2008/layout/NameandTitleOrganizationalChart"/>
    <dgm:cxn modelId="{10E2888A-55F0-4529-8B2C-24AA360883DC}" type="presOf" srcId="{EAF2DEAB-F5E8-49AB-AAE7-7351CBE8E8AE}" destId="{6E70561C-4D10-4C63-A00D-57A95696F41B}" srcOrd="0" destOrd="0" presId="urn:microsoft.com/office/officeart/2008/layout/NameandTitleOrganizationalChart"/>
    <dgm:cxn modelId="{A5EA738E-99C5-4E49-AF91-F84910258E77}" type="presOf" srcId="{AC10841E-CB6E-49FA-BE80-36500B421AC4}" destId="{C561D379-BEEB-4577-B348-0FBAF782DB2C}" srcOrd="0" destOrd="0" presId="urn:microsoft.com/office/officeart/2008/layout/NameandTitleOrganizationalChart"/>
    <dgm:cxn modelId="{7CFD4390-8CA9-4546-B395-C7CB4BB9EBAA}" srcId="{94F35870-06EA-4498-A782-0F6CAA97E7DA}" destId="{D419A0D9-5EC2-43CE-B900-80AC22C3F35B}" srcOrd="1" destOrd="0" parTransId="{4F152CB3-7508-4559-848E-6A4BE90B4FED}" sibTransId="{42EAE170-06C5-4BF1-B489-BA5365D67BF3}"/>
    <dgm:cxn modelId="{ADA4E192-6F52-4F2A-B25E-F7891249C0D8}" type="presOf" srcId="{77C70F1F-0C35-4FE4-9DE3-990CE909A801}" destId="{65E40D34-24AA-40D6-9EC8-C955DDE631D4}" srcOrd="1" destOrd="0" presId="urn:microsoft.com/office/officeart/2008/layout/NameandTitleOrganizationalChart"/>
    <dgm:cxn modelId="{5CBB9F93-852A-4B8C-9376-CB30EAF6F1EB}" type="presOf" srcId="{A0B70635-8279-459F-8E01-41BA83851946}" destId="{CB026AE3-2814-4104-8027-712A1B721025}" srcOrd="0" destOrd="0" presId="urn:microsoft.com/office/officeart/2008/layout/NameandTitleOrganizationalChart"/>
    <dgm:cxn modelId="{047EEB9D-450B-476C-A9CE-03426AA14287}" type="presOf" srcId="{925146D5-3153-4804-90F0-D0490E849D33}" destId="{96E4F0B7-9E0A-48C6-BFB8-A6E3D81E53CD}" srcOrd="0" destOrd="0" presId="urn:microsoft.com/office/officeart/2008/layout/NameandTitleOrganizationalChart"/>
    <dgm:cxn modelId="{DC71DF9F-006F-4ACD-98D4-628119F75040}" type="presOf" srcId="{FB04B336-C453-4512-B790-C514AAD01AA0}" destId="{25252933-881D-4871-A549-183E1756EE19}" srcOrd="0" destOrd="0" presId="urn:microsoft.com/office/officeart/2008/layout/NameandTitleOrganizationalChart"/>
    <dgm:cxn modelId="{D307EDA4-6FB9-4B74-B48B-719DF7736D23}" type="presOf" srcId="{C266DF90-2230-4342-BC37-6E9CBAB7530B}" destId="{14ED8CC8-6486-4FC8-A0AD-C7F1854B64BD}" srcOrd="0" destOrd="0" presId="urn:microsoft.com/office/officeart/2008/layout/NameandTitleOrganizationalChart"/>
    <dgm:cxn modelId="{B66A94A6-98EC-4673-B8E9-99401A850107}" type="presOf" srcId="{EAF2DEAB-F5E8-49AB-AAE7-7351CBE8E8AE}" destId="{43715E8C-89C8-4708-879C-131AAB6C37C8}" srcOrd="1" destOrd="0" presId="urn:microsoft.com/office/officeart/2008/layout/NameandTitleOrganizationalChart"/>
    <dgm:cxn modelId="{1F5838A9-27B7-4840-82DA-D0D261C0D955}" type="presOf" srcId="{4F152CB3-7508-4559-848E-6A4BE90B4FED}" destId="{D81C3511-5C39-43F6-AD8B-4EB3B845D2C5}" srcOrd="0" destOrd="0" presId="urn:microsoft.com/office/officeart/2008/layout/NameandTitleOrganizationalChart"/>
    <dgm:cxn modelId="{D1342AAA-3A3E-4BB9-95DE-853AD8C2C4D7}" type="presOf" srcId="{EAC94E9B-50E6-40D9-A0FD-4D55F35CA7D0}" destId="{41CF28DF-968E-4853-99C8-23154CBEC712}" srcOrd="1" destOrd="0" presId="urn:microsoft.com/office/officeart/2008/layout/NameandTitleOrganizationalChart"/>
    <dgm:cxn modelId="{C5926AAA-8C2E-4A9D-900F-428E25226C4E}" type="presOf" srcId="{11721188-CD0E-410A-BACE-361E814A248F}" destId="{39F50F15-0E71-4A88-ADA5-FFC37C1FDAC2}" srcOrd="0" destOrd="0" presId="urn:microsoft.com/office/officeart/2008/layout/NameandTitleOrganizationalChart"/>
    <dgm:cxn modelId="{8144BAAD-5AB0-4CCF-AF9B-FB0D211CFAEA}" type="presOf" srcId="{9EB58398-C2F3-4747-8A83-6E845E4CE35A}" destId="{E56DC2F1-1657-43FC-93DD-718B251B0CD6}" srcOrd="0" destOrd="0" presId="urn:microsoft.com/office/officeart/2008/layout/NameandTitleOrganizationalChart"/>
    <dgm:cxn modelId="{F268B5AF-6322-46CB-B4B6-32C661203060}" srcId="{043111C9-F138-43F4-87EF-3BB9BCC12CC9}" destId="{C266DF90-2230-4342-BC37-6E9CBAB7530B}" srcOrd="1" destOrd="0" parTransId="{3D785730-1711-4F5B-A332-A6E82E0F2BB2}" sibTransId="{E072288E-CC14-4969-9DD3-C16825D41AC6}"/>
    <dgm:cxn modelId="{9E4F5DB1-1BFB-42CF-A827-1F4568F192A0}" type="presOf" srcId="{EAC94E9B-50E6-40D9-A0FD-4D55F35CA7D0}" destId="{FBE66D51-1BA9-4A97-97FC-64B6236357A3}" srcOrd="0" destOrd="0" presId="urn:microsoft.com/office/officeart/2008/layout/NameandTitleOrganizationalChart"/>
    <dgm:cxn modelId="{46A296B4-9735-4934-B68E-409DFB838C77}" type="presOf" srcId="{03D6D139-09E1-4DC3-B2F8-FADF18E69F6D}" destId="{DC9C4065-3914-496C-8A3A-843A4AE4D758}" srcOrd="0" destOrd="0" presId="urn:microsoft.com/office/officeart/2008/layout/NameandTitleOrganizationalChart"/>
    <dgm:cxn modelId="{57CC5BB7-2CD7-410D-B6C5-31708E165E4A}" type="presOf" srcId="{88561E07-3CC5-4869-8D72-77183340413B}" destId="{A10B8818-4319-4C06-8593-D2F912AA0215}" srcOrd="0" destOrd="0" presId="urn:microsoft.com/office/officeart/2008/layout/NameandTitleOrganizationalChart"/>
    <dgm:cxn modelId="{7B012FBA-B6C1-44DE-A546-C6A78CDEE60C}" srcId="{AC10841E-CB6E-49FA-BE80-36500B421AC4}" destId="{043111C9-F138-43F4-87EF-3BB9BCC12CC9}" srcOrd="0" destOrd="0" parTransId="{B0940F0D-561D-4CDF-A65A-453D37709D30}" sibTransId="{FB04B336-C453-4512-B790-C514AAD01AA0}"/>
    <dgm:cxn modelId="{D943EBBC-3436-4E52-8F92-1273368FB56F}" srcId="{77C70F1F-0C35-4FE4-9DE3-990CE909A801}" destId="{EAF2DEAB-F5E8-49AB-AAE7-7351CBE8E8AE}" srcOrd="0" destOrd="0" parTransId="{9E941375-2242-4B4A-83D9-32E78B583254}" sibTransId="{B3DC8058-1610-44A6-A1DB-6FE298CB0A4C}"/>
    <dgm:cxn modelId="{029829CA-853A-4ADA-A438-D6F2810FCE39}" type="presOf" srcId="{3D785730-1711-4F5B-A332-A6E82E0F2BB2}" destId="{0BD454C9-2CC5-4C48-AF71-EA57074A7AEA}" srcOrd="0" destOrd="0" presId="urn:microsoft.com/office/officeart/2008/layout/NameandTitleOrganizationalChart"/>
    <dgm:cxn modelId="{44A003CE-3753-4149-8DBB-9C47B6893CA1}" type="presOf" srcId="{9B927D8D-D39E-47CD-84F9-54BFD16E6EA0}" destId="{B4D26017-5646-4D9E-AD69-C98541D935B7}" srcOrd="0" destOrd="0" presId="urn:microsoft.com/office/officeart/2008/layout/NameandTitleOrganizationalChart"/>
    <dgm:cxn modelId="{5A7240D4-202E-4186-A66B-8A8A42AB3912}" type="presOf" srcId="{77C70F1F-0C35-4FE4-9DE3-990CE909A801}" destId="{96A39B87-E3F5-4A63-82F4-D27267B642F6}" srcOrd="0" destOrd="0" presId="urn:microsoft.com/office/officeart/2008/layout/NameandTitleOrganizationalChart"/>
    <dgm:cxn modelId="{A5A91BD7-F7B4-4FF3-AC23-19F0D67B55A6}" type="presOf" srcId="{E072288E-CC14-4969-9DD3-C16825D41AC6}" destId="{E41E75EB-A633-4E78-A6F9-6684AC6B85C3}" srcOrd="0" destOrd="0" presId="urn:microsoft.com/office/officeart/2008/layout/NameandTitleOrganizationalChart"/>
    <dgm:cxn modelId="{533F60D9-2B52-4949-9D20-6662D9F2003B}" type="presOf" srcId="{D419A0D9-5EC2-43CE-B900-80AC22C3F35B}" destId="{4AB0B107-FAD3-4297-B124-D4EB63271CDF}" srcOrd="1" destOrd="0" presId="urn:microsoft.com/office/officeart/2008/layout/NameandTitleOrganizationalChart"/>
    <dgm:cxn modelId="{A2F61DDB-25C9-4713-AAF3-A83EDCA75F31}" type="presOf" srcId="{42EAE170-06C5-4BF1-B489-BA5365D67BF3}" destId="{4507E742-4E93-4421-9BE1-4AACACB35A61}" srcOrd="0" destOrd="0" presId="urn:microsoft.com/office/officeart/2008/layout/NameandTitleOrganizationalChart"/>
    <dgm:cxn modelId="{AF9A7BDD-AF51-47B3-AE7F-08E14A00BD12}" type="presOf" srcId="{6085544B-2EE4-448E-AEBF-DACF1480E753}" destId="{ED34AF17-FF48-4E2C-BD0F-67FB35F22099}" srcOrd="0" destOrd="0" presId="urn:microsoft.com/office/officeart/2008/layout/NameandTitleOrganizationalChart"/>
    <dgm:cxn modelId="{89071AE3-9AF0-44C0-8BD7-35F2AD646E3D}" srcId="{C266DF90-2230-4342-BC37-6E9CBAB7530B}" destId="{EAC94E9B-50E6-40D9-A0FD-4D55F35CA7D0}" srcOrd="0" destOrd="0" parTransId="{9D046F5F-FD7C-4F7A-9AF2-F919496A7C3F}" sibTransId="{88561E07-3CC5-4869-8D72-77183340413B}"/>
    <dgm:cxn modelId="{1053D6E3-9F82-4A55-92D6-9C6D6D4726B0}" type="presOf" srcId="{AC10841E-CB6E-49FA-BE80-36500B421AC4}" destId="{AA208D36-FD66-456B-9390-EBA5394D4F02}" srcOrd="1" destOrd="0" presId="urn:microsoft.com/office/officeart/2008/layout/NameandTitleOrganizationalChart"/>
    <dgm:cxn modelId="{5B9D4BE5-1627-41D7-9166-0A4A7B4A0DF9}" type="presOf" srcId="{94F35870-06EA-4498-A782-0F6CAA97E7DA}" destId="{D1A22B3C-97C6-49B2-8931-25A969E7B23C}" srcOrd="1" destOrd="0" presId="urn:microsoft.com/office/officeart/2008/layout/NameandTitleOrganizationalChart"/>
    <dgm:cxn modelId="{70DC49FB-32B8-4994-83F6-3121A820FE2A}" type="presOf" srcId="{D419A0D9-5EC2-43CE-B900-80AC22C3F35B}" destId="{976DABFE-5E78-4E7B-A4D7-3498DD12DFD0}" srcOrd="0" destOrd="0" presId="urn:microsoft.com/office/officeart/2008/layout/NameandTitleOrganizationalChart"/>
    <dgm:cxn modelId="{32530C12-8E73-43A4-8D7C-832A819DE987}" type="presParOf" srcId="{E04D4659-C385-4254-BC94-D6180EAE6426}" destId="{BAC2EA23-C664-450E-862D-01AEDF770672}" srcOrd="0" destOrd="0" presId="urn:microsoft.com/office/officeart/2008/layout/NameandTitleOrganizationalChart"/>
    <dgm:cxn modelId="{6F298615-943F-4540-A336-ECD819A87E11}" type="presParOf" srcId="{BAC2EA23-C664-450E-862D-01AEDF770672}" destId="{45F1BE18-1D94-47A3-ACB0-D8807800B0B1}" srcOrd="0" destOrd="0" presId="urn:microsoft.com/office/officeart/2008/layout/NameandTitleOrganizationalChart"/>
    <dgm:cxn modelId="{E2620A21-9A6F-4CED-AFBB-37585BFFF56E}" type="presParOf" srcId="{45F1BE18-1D94-47A3-ACB0-D8807800B0B1}" destId="{C561D379-BEEB-4577-B348-0FBAF782DB2C}" srcOrd="0" destOrd="0" presId="urn:microsoft.com/office/officeart/2008/layout/NameandTitleOrganizationalChart"/>
    <dgm:cxn modelId="{4DD9A251-121A-457E-82E6-CBA529A77164}" type="presParOf" srcId="{45F1BE18-1D94-47A3-ACB0-D8807800B0B1}" destId="{E56DC2F1-1657-43FC-93DD-718B251B0CD6}" srcOrd="1" destOrd="0" presId="urn:microsoft.com/office/officeart/2008/layout/NameandTitleOrganizationalChart"/>
    <dgm:cxn modelId="{07D67B11-BAE2-4B51-BC87-37DB3FBB47CE}" type="presParOf" srcId="{45F1BE18-1D94-47A3-ACB0-D8807800B0B1}" destId="{AA208D36-FD66-456B-9390-EBA5394D4F02}" srcOrd="2" destOrd="0" presId="urn:microsoft.com/office/officeart/2008/layout/NameandTitleOrganizationalChart"/>
    <dgm:cxn modelId="{1D8A7863-16DD-4CED-BFD4-C5E69B389C3F}" type="presParOf" srcId="{BAC2EA23-C664-450E-862D-01AEDF770672}" destId="{C52294E0-A429-4E1A-ADF8-A5E028C7552B}" srcOrd="1" destOrd="0" presId="urn:microsoft.com/office/officeart/2008/layout/NameandTitleOrganizationalChart"/>
    <dgm:cxn modelId="{E8B605B7-78C8-4974-B35E-17A4E1DB689C}" type="presParOf" srcId="{C52294E0-A429-4E1A-ADF8-A5E028C7552B}" destId="{E1477A18-A631-4EBA-901F-53B41A1DA0A7}" srcOrd="0" destOrd="0" presId="urn:microsoft.com/office/officeart/2008/layout/NameandTitleOrganizationalChart"/>
    <dgm:cxn modelId="{CB7F2183-8116-432C-BE73-3F83A55323ED}" type="presParOf" srcId="{C52294E0-A429-4E1A-ADF8-A5E028C7552B}" destId="{7981EB1F-0256-4DEA-A80B-5A297F30FDE9}" srcOrd="1" destOrd="0" presId="urn:microsoft.com/office/officeart/2008/layout/NameandTitleOrganizationalChart"/>
    <dgm:cxn modelId="{7E2B8D89-83B0-4242-AC71-14C0C5DE0E3F}" type="presParOf" srcId="{7981EB1F-0256-4DEA-A80B-5A297F30FDE9}" destId="{1E3CF008-33E2-4BA8-95F6-8E36B447919D}" srcOrd="0" destOrd="0" presId="urn:microsoft.com/office/officeart/2008/layout/NameandTitleOrganizationalChart"/>
    <dgm:cxn modelId="{71DC855B-76B2-4634-B59F-F9A86CB28D98}" type="presParOf" srcId="{1E3CF008-33E2-4BA8-95F6-8E36B447919D}" destId="{6DA055E3-9F3B-42BD-A99D-97DDD0C9B517}" srcOrd="0" destOrd="0" presId="urn:microsoft.com/office/officeart/2008/layout/NameandTitleOrganizationalChart"/>
    <dgm:cxn modelId="{0C645804-FFA5-40D1-BF2F-D3819C124F08}" type="presParOf" srcId="{1E3CF008-33E2-4BA8-95F6-8E36B447919D}" destId="{25252933-881D-4871-A549-183E1756EE19}" srcOrd="1" destOrd="0" presId="urn:microsoft.com/office/officeart/2008/layout/NameandTitleOrganizationalChart"/>
    <dgm:cxn modelId="{07342996-8332-4A02-9D71-B01A576EB880}" type="presParOf" srcId="{1E3CF008-33E2-4BA8-95F6-8E36B447919D}" destId="{677CAEC0-72F5-493F-8522-32619F52411C}" srcOrd="2" destOrd="0" presId="urn:microsoft.com/office/officeart/2008/layout/NameandTitleOrganizationalChart"/>
    <dgm:cxn modelId="{8450FC81-912F-4138-AC8D-94DFC96ECF45}" type="presParOf" srcId="{7981EB1F-0256-4DEA-A80B-5A297F30FDE9}" destId="{A0A0EE31-17A6-42E4-98F6-9C49E6A658CD}" srcOrd="1" destOrd="0" presId="urn:microsoft.com/office/officeart/2008/layout/NameandTitleOrganizationalChart"/>
    <dgm:cxn modelId="{46994925-771E-4755-BFE3-D751A0DBDC1D}" type="presParOf" srcId="{A0A0EE31-17A6-42E4-98F6-9C49E6A658CD}" destId="{96E4F0B7-9E0A-48C6-BFB8-A6E3D81E53CD}" srcOrd="0" destOrd="0" presId="urn:microsoft.com/office/officeart/2008/layout/NameandTitleOrganizationalChart"/>
    <dgm:cxn modelId="{29CDAD2D-B225-4115-93D6-170FCEF18A09}" type="presParOf" srcId="{A0A0EE31-17A6-42E4-98F6-9C49E6A658CD}" destId="{A7179020-7ABF-47D6-B15B-EF489007879B}" srcOrd="1" destOrd="0" presId="urn:microsoft.com/office/officeart/2008/layout/NameandTitleOrganizationalChart"/>
    <dgm:cxn modelId="{8CA8A4CD-BD7A-4147-B918-8AA274584018}" type="presParOf" srcId="{A7179020-7ABF-47D6-B15B-EF489007879B}" destId="{154B4F80-8101-4730-83A5-989E1A9B8F76}" srcOrd="0" destOrd="0" presId="urn:microsoft.com/office/officeart/2008/layout/NameandTitleOrganizationalChart"/>
    <dgm:cxn modelId="{5A7DA86C-52F1-4070-8166-005E341C7573}" type="presParOf" srcId="{154B4F80-8101-4730-83A5-989E1A9B8F76}" destId="{CB026AE3-2814-4104-8027-712A1B721025}" srcOrd="0" destOrd="0" presId="urn:microsoft.com/office/officeart/2008/layout/NameandTitleOrganizationalChart"/>
    <dgm:cxn modelId="{C0D91ED5-0F72-4F46-8E97-3DECB13769DA}" type="presParOf" srcId="{154B4F80-8101-4730-83A5-989E1A9B8F76}" destId="{EEC4C517-C630-49F8-9BE3-31D8316C1879}" srcOrd="1" destOrd="0" presId="urn:microsoft.com/office/officeart/2008/layout/NameandTitleOrganizationalChart"/>
    <dgm:cxn modelId="{F38DF661-C808-4152-9CC6-1E2B254B253D}" type="presParOf" srcId="{154B4F80-8101-4730-83A5-989E1A9B8F76}" destId="{20B6FCDD-4676-444D-9015-52FBE3987650}" srcOrd="2" destOrd="0" presId="urn:microsoft.com/office/officeart/2008/layout/NameandTitleOrganizationalChart"/>
    <dgm:cxn modelId="{58E50A70-9E04-48E4-813E-EC31DA1C6BE0}" type="presParOf" srcId="{A7179020-7ABF-47D6-B15B-EF489007879B}" destId="{11912ABA-AAF2-4425-8A33-525C36396C71}" srcOrd="1" destOrd="0" presId="urn:microsoft.com/office/officeart/2008/layout/NameandTitleOrganizationalChart"/>
    <dgm:cxn modelId="{4173A9D9-BEEE-4574-A9B4-22FD73180082}" type="presParOf" srcId="{11912ABA-AAF2-4425-8A33-525C36396C71}" destId="{B4D26017-5646-4D9E-AD69-C98541D935B7}" srcOrd="0" destOrd="0" presId="urn:microsoft.com/office/officeart/2008/layout/NameandTitleOrganizationalChart"/>
    <dgm:cxn modelId="{0B626AC9-8A83-4B3C-BB20-599C77B96CCF}" type="presParOf" srcId="{11912ABA-AAF2-4425-8A33-525C36396C71}" destId="{0B16BA81-F5E6-4F51-8CDD-51CA5F69C044}" srcOrd="1" destOrd="0" presId="urn:microsoft.com/office/officeart/2008/layout/NameandTitleOrganizationalChart"/>
    <dgm:cxn modelId="{28A8832B-FD8F-4850-A01B-6911B830A34B}" type="presParOf" srcId="{0B16BA81-F5E6-4F51-8CDD-51CA5F69C044}" destId="{3E424344-8F3B-4723-B96A-5E71A8494A51}" srcOrd="0" destOrd="0" presId="urn:microsoft.com/office/officeart/2008/layout/NameandTitleOrganizationalChart"/>
    <dgm:cxn modelId="{9E800025-8A23-4292-A8C5-65053AC0F356}" type="presParOf" srcId="{3E424344-8F3B-4723-B96A-5E71A8494A51}" destId="{DF3E5595-A2EC-48B1-B841-95B97640D670}" srcOrd="0" destOrd="0" presId="urn:microsoft.com/office/officeart/2008/layout/NameandTitleOrganizationalChart"/>
    <dgm:cxn modelId="{5383AC88-86F6-41AF-966F-65D3D939D901}" type="presParOf" srcId="{3E424344-8F3B-4723-B96A-5E71A8494A51}" destId="{DC9C4065-3914-496C-8A3A-843A4AE4D758}" srcOrd="1" destOrd="0" presId="urn:microsoft.com/office/officeart/2008/layout/NameandTitleOrganizationalChart"/>
    <dgm:cxn modelId="{91CF6CDF-423A-4999-B2F8-63D3F50879FD}" type="presParOf" srcId="{3E424344-8F3B-4723-B96A-5E71A8494A51}" destId="{F1FA7299-2E1F-422F-AE93-2891B0FAB93F}" srcOrd="2" destOrd="0" presId="urn:microsoft.com/office/officeart/2008/layout/NameandTitleOrganizationalChart"/>
    <dgm:cxn modelId="{36041475-FF23-491B-820D-42F686429BF5}" type="presParOf" srcId="{0B16BA81-F5E6-4F51-8CDD-51CA5F69C044}" destId="{83BF1991-2112-4D88-AA7A-E83CA1C35E6C}" srcOrd="1" destOrd="0" presId="urn:microsoft.com/office/officeart/2008/layout/NameandTitleOrganizationalChart"/>
    <dgm:cxn modelId="{35C887BF-2195-4BB5-A523-3CE4F66F9B6F}" type="presParOf" srcId="{0B16BA81-F5E6-4F51-8CDD-51CA5F69C044}" destId="{FC05FC3A-8272-4679-AD5A-14A1D1BAAE18}" srcOrd="2" destOrd="0" presId="urn:microsoft.com/office/officeart/2008/layout/NameandTitleOrganizationalChart"/>
    <dgm:cxn modelId="{74B614AA-E863-4E2F-B275-F0CE032BC950}" type="presParOf" srcId="{A7179020-7ABF-47D6-B15B-EF489007879B}" destId="{CAA4E2D1-C62C-4DA4-8901-E0308B1482F2}" srcOrd="2" destOrd="0" presId="urn:microsoft.com/office/officeart/2008/layout/NameandTitleOrganizationalChart"/>
    <dgm:cxn modelId="{F5892E58-2FC2-48C6-BF47-27ABB401358F}" type="presParOf" srcId="{A0A0EE31-17A6-42E4-98F6-9C49E6A658CD}" destId="{0BD454C9-2CC5-4C48-AF71-EA57074A7AEA}" srcOrd="2" destOrd="0" presId="urn:microsoft.com/office/officeart/2008/layout/NameandTitleOrganizationalChart"/>
    <dgm:cxn modelId="{7AE11652-73BC-4438-AF39-7D8CB0183AC6}" type="presParOf" srcId="{A0A0EE31-17A6-42E4-98F6-9C49E6A658CD}" destId="{D34CBC29-B112-4875-9701-62D046DB3027}" srcOrd="3" destOrd="0" presId="urn:microsoft.com/office/officeart/2008/layout/NameandTitleOrganizationalChart"/>
    <dgm:cxn modelId="{6BB82AD8-D6C1-4369-BDA9-E818E6095051}" type="presParOf" srcId="{D34CBC29-B112-4875-9701-62D046DB3027}" destId="{15243F60-3D99-4BC9-BAC7-EDF54B4C0892}" srcOrd="0" destOrd="0" presId="urn:microsoft.com/office/officeart/2008/layout/NameandTitleOrganizationalChart"/>
    <dgm:cxn modelId="{12DDC0D8-EC41-4DFB-8F38-C3270757BF14}" type="presParOf" srcId="{15243F60-3D99-4BC9-BAC7-EDF54B4C0892}" destId="{14ED8CC8-6486-4FC8-A0AD-C7F1854B64BD}" srcOrd="0" destOrd="0" presId="urn:microsoft.com/office/officeart/2008/layout/NameandTitleOrganizationalChart"/>
    <dgm:cxn modelId="{873A024A-70F5-4602-AD0B-5AF64695AC07}" type="presParOf" srcId="{15243F60-3D99-4BC9-BAC7-EDF54B4C0892}" destId="{E41E75EB-A633-4E78-A6F9-6684AC6B85C3}" srcOrd="1" destOrd="0" presId="urn:microsoft.com/office/officeart/2008/layout/NameandTitleOrganizationalChart"/>
    <dgm:cxn modelId="{87754488-41B7-498C-9BCE-4B0B5D7B778A}" type="presParOf" srcId="{15243F60-3D99-4BC9-BAC7-EDF54B4C0892}" destId="{AB0A1996-D306-46A4-A756-49D4FA41EA94}" srcOrd="2" destOrd="0" presId="urn:microsoft.com/office/officeart/2008/layout/NameandTitleOrganizationalChart"/>
    <dgm:cxn modelId="{B7ECDCA4-7268-4023-ADA5-126FE2A341CA}" type="presParOf" srcId="{D34CBC29-B112-4875-9701-62D046DB3027}" destId="{18AEC394-031A-42B7-86F7-E650106B6472}" srcOrd="1" destOrd="0" presId="urn:microsoft.com/office/officeart/2008/layout/NameandTitleOrganizationalChart"/>
    <dgm:cxn modelId="{17EE3810-EED5-4E7E-8C22-7C968712B4B6}" type="presParOf" srcId="{18AEC394-031A-42B7-86F7-E650106B6472}" destId="{BD3B032E-1A47-4F44-BD57-0518E7E05481}" srcOrd="0" destOrd="0" presId="urn:microsoft.com/office/officeart/2008/layout/NameandTitleOrganizationalChart"/>
    <dgm:cxn modelId="{4D3FD6CD-9238-4CD3-808B-63D32F0BAF4F}" type="presParOf" srcId="{18AEC394-031A-42B7-86F7-E650106B6472}" destId="{57173B26-B48D-40B2-B7E4-D6D6E796D89C}" srcOrd="1" destOrd="0" presId="urn:microsoft.com/office/officeart/2008/layout/NameandTitleOrganizationalChart"/>
    <dgm:cxn modelId="{35FFF2CD-7FEF-426D-AA1C-DB00BD35BEA9}" type="presParOf" srcId="{57173B26-B48D-40B2-B7E4-D6D6E796D89C}" destId="{4DA40ED0-5F73-4B23-B814-0581A3216E90}" srcOrd="0" destOrd="0" presId="urn:microsoft.com/office/officeart/2008/layout/NameandTitleOrganizationalChart"/>
    <dgm:cxn modelId="{FCA78048-E472-4001-8C15-1ECBE0E22AC7}" type="presParOf" srcId="{4DA40ED0-5F73-4B23-B814-0581A3216E90}" destId="{FBE66D51-1BA9-4A97-97FC-64B6236357A3}" srcOrd="0" destOrd="0" presId="urn:microsoft.com/office/officeart/2008/layout/NameandTitleOrganizationalChart"/>
    <dgm:cxn modelId="{7F100BCD-E0DF-4218-8991-0DDE830C4B66}" type="presParOf" srcId="{4DA40ED0-5F73-4B23-B814-0581A3216E90}" destId="{A10B8818-4319-4C06-8593-D2F912AA0215}" srcOrd="1" destOrd="0" presId="urn:microsoft.com/office/officeart/2008/layout/NameandTitleOrganizationalChart"/>
    <dgm:cxn modelId="{707E0BF3-7D61-43D7-8EFF-CBE3BB5A6AF7}" type="presParOf" srcId="{4DA40ED0-5F73-4B23-B814-0581A3216E90}" destId="{41CF28DF-968E-4853-99C8-23154CBEC712}" srcOrd="2" destOrd="0" presId="urn:microsoft.com/office/officeart/2008/layout/NameandTitleOrganizationalChart"/>
    <dgm:cxn modelId="{5FA726B3-1376-4C5E-8C03-E687850E6A24}" type="presParOf" srcId="{57173B26-B48D-40B2-B7E4-D6D6E796D89C}" destId="{29D982D5-A3A4-48B3-89D9-D599130FD00C}" srcOrd="1" destOrd="0" presId="urn:microsoft.com/office/officeart/2008/layout/NameandTitleOrganizationalChart"/>
    <dgm:cxn modelId="{B87606F0-DA70-4B95-90B7-0341F0B4C7AC}" type="presParOf" srcId="{57173B26-B48D-40B2-B7E4-D6D6E796D89C}" destId="{57EAA75E-0B04-4D56-8E00-21008388F84E}" srcOrd="2" destOrd="0" presId="urn:microsoft.com/office/officeart/2008/layout/NameandTitleOrganizationalChart"/>
    <dgm:cxn modelId="{AF9246F8-51C9-4986-8F9E-4D3CDFFF0147}" type="presParOf" srcId="{D34CBC29-B112-4875-9701-62D046DB3027}" destId="{0A0D8C7A-3825-4978-B239-66FBB4FD3145}" srcOrd="2" destOrd="0" presId="urn:microsoft.com/office/officeart/2008/layout/NameandTitleOrganizationalChart"/>
    <dgm:cxn modelId="{4AE08C15-7CF1-4871-8AC3-7A8DA6EAF80E}" type="presParOf" srcId="{7981EB1F-0256-4DEA-A80B-5A297F30FDE9}" destId="{539CD3BC-8E75-448B-8360-C9AC92DA27BA}" srcOrd="2" destOrd="0" presId="urn:microsoft.com/office/officeart/2008/layout/NameandTitleOrganizationalChart"/>
    <dgm:cxn modelId="{13248EB4-9AB1-45DB-AB40-15F63B74FA9F}" type="presParOf" srcId="{C52294E0-A429-4E1A-ADF8-A5E028C7552B}" destId="{057608E1-9CF8-4F66-8785-B13429DCC3E9}" srcOrd="2" destOrd="0" presId="urn:microsoft.com/office/officeart/2008/layout/NameandTitleOrganizationalChart"/>
    <dgm:cxn modelId="{972C0C17-1742-49FD-9786-52F228769ACB}" type="presParOf" srcId="{C52294E0-A429-4E1A-ADF8-A5E028C7552B}" destId="{9DF76F2B-7C2A-4E49-9219-54813F1DB925}" srcOrd="3" destOrd="0" presId="urn:microsoft.com/office/officeart/2008/layout/NameandTitleOrganizationalChart"/>
    <dgm:cxn modelId="{D40EDC2A-0C04-4E64-90D7-5D032DF79D54}" type="presParOf" srcId="{9DF76F2B-7C2A-4E49-9219-54813F1DB925}" destId="{0F3CFE03-1299-49B8-87DE-124C0787123A}" srcOrd="0" destOrd="0" presId="urn:microsoft.com/office/officeart/2008/layout/NameandTitleOrganizationalChart"/>
    <dgm:cxn modelId="{80C1329B-01E0-4A6A-8E13-199F0606E1DD}" type="presParOf" srcId="{0F3CFE03-1299-49B8-87DE-124C0787123A}" destId="{0C2010D7-A63B-4907-9F3D-898BB953CACE}" srcOrd="0" destOrd="0" presId="urn:microsoft.com/office/officeart/2008/layout/NameandTitleOrganizationalChart"/>
    <dgm:cxn modelId="{E4AA85D2-AEBD-4293-A7B1-251EC97FEB4D}" type="presParOf" srcId="{0F3CFE03-1299-49B8-87DE-124C0787123A}" destId="{CA82344B-F22B-4A0B-9679-1D66B7C3E85D}" srcOrd="1" destOrd="0" presId="urn:microsoft.com/office/officeart/2008/layout/NameandTitleOrganizationalChart"/>
    <dgm:cxn modelId="{ACAD6087-1DB3-438C-9BDD-C8194D078E8F}" type="presParOf" srcId="{0F3CFE03-1299-49B8-87DE-124C0787123A}" destId="{D1A22B3C-97C6-49B2-8931-25A969E7B23C}" srcOrd="2" destOrd="0" presId="urn:microsoft.com/office/officeart/2008/layout/NameandTitleOrganizationalChart"/>
    <dgm:cxn modelId="{DF803EBE-DD8C-4E8C-8416-6752A6AA3B1D}" type="presParOf" srcId="{9DF76F2B-7C2A-4E49-9219-54813F1DB925}" destId="{4D53FB10-335D-4720-BB50-06DD0270E732}" srcOrd="1" destOrd="0" presId="urn:microsoft.com/office/officeart/2008/layout/NameandTitleOrganizationalChart"/>
    <dgm:cxn modelId="{D9C64E02-08D7-4F1B-83E2-A6CF70FFAB24}" type="presParOf" srcId="{4D53FB10-335D-4720-BB50-06DD0270E732}" destId="{B18477E5-5068-4ECD-933E-0EEE201BDDCB}" srcOrd="0" destOrd="0" presId="urn:microsoft.com/office/officeart/2008/layout/NameandTitleOrganizationalChart"/>
    <dgm:cxn modelId="{9048A6F7-74AE-434A-BF0E-7D03556E284D}" type="presParOf" srcId="{4D53FB10-335D-4720-BB50-06DD0270E732}" destId="{53526945-3C56-4247-B840-3E99E7693149}" srcOrd="1" destOrd="0" presId="urn:microsoft.com/office/officeart/2008/layout/NameandTitleOrganizationalChart"/>
    <dgm:cxn modelId="{21FFDA79-80CC-46DC-A941-35B730E2FB62}" type="presParOf" srcId="{53526945-3C56-4247-B840-3E99E7693149}" destId="{050FE53B-DCCD-41ED-8FCB-C8563D7FC72A}" srcOrd="0" destOrd="0" presId="urn:microsoft.com/office/officeart/2008/layout/NameandTitleOrganizationalChart"/>
    <dgm:cxn modelId="{50CD4388-A883-4875-9857-F1D233BC53D2}" type="presParOf" srcId="{050FE53B-DCCD-41ED-8FCB-C8563D7FC72A}" destId="{96A39B87-E3F5-4A63-82F4-D27267B642F6}" srcOrd="0" destOrd="0" presId="urn:microsoft.com/office/officeart/2008/layout/NameandTitleOrganizationalChart"/>
    <dgm:cxn modelId="{E0C75FA5-526A-40CE-9223-728197EDD569}" type="presParOf" srcId="{050FE53B-DCCD-41ED-8FCB-C8563D7FC72A}" destId="{DDE75D3D-0328-441D-87EA-0B06027B2F30}" srcOrd="1" destOrd="0" presId="urn:microsoft.com/office/officeart/2008/layout/NameandTitleOrganizationalChart"/>
    <dgm:cxn modelId="{616CFFC4-3AF4-40C3-A5C1-8DEAB008B7B2}" type="presParOf" srcId="{050FE53B-DCCD-41ED-8FCB-C8563D7FC72A}" destId="{65E40D34-24AA-40D6-9EC8-C955DDE631D4}" srcOrd="2" destOrd="0" presId="urn:microsoft.com/office/officeart/2008/layout/NameandTitleOrganizationalChart"/>
    <dgm:cxn modelId="{CF50A66B-B844-4B06-8B25-9EB2D8B42D21}" type="presParOf" srcId="{53526945-3C56-4247-B840-3E99E7693149}" destId="{6BBAB85B-D732-4208-B46D-479DD540FC14}" srcOrd="1" destOrd="0" presId="urn:microsoft.com/office/officeart/2008/layout/NameandTitleOrganizationalChart"/>
    <dgm:cxn modelId="{5480FEBE-BB9F-4C95-9D02-61747F53C704}" type="presParOf" srcId="{6BBAB85B-D732-4208-B46D-479DD540FC14}" destId="{EADFE1AF-A4E3-4465-9E2C-6B0020FFCA29}" srcOrd="0" destOrd="0" presId="urn:microsoft.com/office/officeart/2008/layout/NameandTitleOrganizationalChart"/>
    <dgm:cxn modelId="{F4998222-DF54-4CC1-8D80-066190A6835F}" type="presParOf" srcId="{6BBAB85B-D732-4208-B46D-479DD540FC14}" destId="{115C0C17-F984-42F4-963C-37B431A2D8E1}" srcOrd="1" destOrd="0" presId="urn:microsoft.com/office/officeart/2008/layout/NameandTitleOrganizationalChart"/>
    <dgm:cxn modelId="{584D524A-AF79-4E95-B72E-537DFE4F671F}" type="presParOf" srcId="{115C0C17-F984-42F4-963C-37B431A2D8E1}" destId="{219F0E19-1717-4D30-9E7C-FD380031E0F3}" srcOrd="0" destOrd="0" presId="urn:microsoft.com/office/officeart/2008/layout/NameandTitleOrganizationalChart"/>
    <dgm:cxn modelId="{ABC02BB8-C3D9-4907-B3FD-196D6BD8CFA8}" type="presParOf" srcId="{219F0E19-1717-4D30-9E7C-FD380031E0F3}" destId="{6E70561C-4D10-4C63-A00D-57A95696F41B}" srcOrd="0" destOrd="0" presId="urn:microsoft.com/office/officeart/2008/layout/NameandTitleOrganizationalChart"/>
    <dgm:cxn modelId="{F1FE29D7-39A5-4561-8FE3-A2FF0EAF9A2A}" type="presParOf" srcId="{219F0E19-1717-4D30-9E7C-FD380031E0F3}" destId="{A8DF6A1D-32A8-4D06-8BB1-F02350C13115}" srcOrd="1" destOrd="0" presId="urn:microsoft.com/office/officeart/2008/layout/NameandTitleOrganizationalChart"/>
    <dgm:cxn modelId="{632FCE14-18A5-4F3A-813A-73CA0290B01F}" type="presParOf" srcId="{219F0E19-1717-4D30-9E7C-FD380031E0F3}" destId="{43715E8C-89C8-4708-879C-131AAB6C37C8}" srcOrd="2" destOrd="0" presId="urn:microsoft.com/office/officeart/2008/layout/NameandTitleOrganizationalChart"/>
    <dgm:cxn modelId="{9CA35495-15A6-4324-A738-3C397E95F77E}" type="presParOf" srcId="{115C0C17-F984-42F4-963C-37B431A2D8E1}" destId="{ACB093C8-F2D4-4105-A6FF-A3D8EF6AAB7B}" srcOrd="1" destOrd="0" presId="urn:microsoft.com/office/officeart/2008/layout/NameandTitleOrganizationalChart"/>
    <dgm:cxn modelId="{FC8439AD-DD56-4916-A692-BCE925BB237E}" type="presParOf" srcId="{115C0C17-F984-42F4-963C-37B431A2D8E1}" destId="{7A9C6AEA-BFA8-4AB9-8910-E73F147A378A}" srcOrd="2" destOrd="0" presId="urn:microsoft.com/office/officeart/2008/layout/NameandTitleOrganizationalChart"/>
    <dgm:cxn modelId="{88DB541E-F11E-460A-9E2F-307F5D127A6B}" type="presParOf" srcId="{53526945-3C56-4247-B840-3E99E7693149}" destId="{3514E709-A455-419F-A213-F8A9A2D52CE4}" srcOrd="2" destOrd="0" presId="urn:microsoft.com/office/officeart/2008/layout/NameandTitleOrganizationalChart"/>
    <dgm:cxn modelId="{D9433442-AC22-4546-9A34-180A0AD18CAF}" type="presParOf" srcId="{4D53FB10-335D-4720-BB50-06DD0270E732}" destId="{D81C3511-5C39-43F6-AD8B-4EB3B845D2C5}" srcOrd="2" destOrd="0" presId="urn:microsoft.com/office/officeart/2008/layout/NameandTitleOrganizationalChart"/>
    <dgm:cxn modelId="{40A58D56-E766-4004-BBD6-23AB1567F4BE}" type="presParOf" srcId="{4D53FB10-335D-4720-BB50-06DD0270E732}" destId="{17F05195-3097-4DE5-A805-AFF2C0671065}" srcOrd="3" destOrd="0" presId="urn:microsoft.com/office/officeart/2008/layout/NameandTitleOrganizationalChart"/>
    <dgm:cxn modelId="{FE03A786-D90F-43FD-8214-8D63F8989BEB}" type="presParOf" srcId="{17F05195-3097-4DE5-A805-AFF2C0671065}" destId="{E35F29A1-5EF9-489D-B34B-72E0F1BB2EFE}" srcOrd="0" destOrd="0" presId="urn:microsoft.com/office/officeart/2008/layout/NameandTitleOrganizationalChart"/>
    <dgm:cxn modelId="{FB0915A9-9883-4D14-90CD-D0A84D054420}" type="presParOf" srcId="{E35F29A1-5EF9-489D-B34B-72E0F1BB2EFE}" destId="{976DABFE-5E78-4E7B-A4D7-3498DD12DFD0}" srcOrd="0" destOrd="0" presId="urn:microsoft.com/office/officeart/2008/layout/NameandTitleOrganizationalChart"/>
    <dgm:cxn modelId="{5A146F16-E25B-4D00-9775-FCF1EF6172B9}" type="presParOf" srcId="{E35F29A1-5EF9-489D-B34B-72E0F1BB2EFE}" destId="{4507E742-4E93-4421-9BE1-4AACACB35A61}" srcOrd="1" destOrd="0" presId="urn:microsoft.com/office/officeart/2008/layout/NameandTitleOrganizationalChart"/>
    <dgm:cxn modelId="{528F0E64-15D6-4934-8271-77D43A5DC11D}" type="presParOf" srcId="{E35F29A1-5EF9-489D-B34B-72E0F1BB2EFE}" destId="{4AB0B107-FAD3-4297-B124-D4EB63271CDF}" srcOrd="2" destOrd="0" presId="urn:microsoft.com/office/officeart/2008/layout/NameandTitleOrganizationalChart"/>
    <dgm:cxn modelId="{56B625CD-6CAE-4E00-9D12-C030B45EE151}" type="presParOf" srcId="{17F05195-3097-4DE5-A805-AFF2C0671065}" destId="{37028C8F-5343-4636-AC35-B46F0F7B9B6F}" srcOrd="1" destOrd="0" presId="urn:microsoft.com/office/officeart/2008/layout/NameandTitleOrganizationalChart"/>
    <dgm:cxn modelId="{DA8C2191-39D2-46D2-A4C4-9F0678857217}" type="presParOf" srcId="{37028C8F-5343-4636-AC35-B46F0F7B9B6F}" destId="{39F50F15-0E71-4A88-ADA5-FFC37C1FDAC2}" srcOrd="0" destOrd="0" presId="urn:microsoft.com/office/officeart/2008/layout/NameandTitleOrganizationalChart"/>
    <dgm:cxn modelId="{121FDEE2-81F3-47D3-A5E8-75E5CDCA647E}" type="presParOf" srcId="{37028C8F-5343-4636-AC35-B46F0F7B9B6F}" destId="{F62F3DA1-B78A-4FD2-848C-67738BA732FC}" srcOrd="1" destOrd="0" presId="urn:microsoft.com/office/officeart/2008/layout/NameandTitleOrganizationalChart"/>
    <dgm:cxn modelId="{97981E0B-99C1-412D-B8F0-DA8C21283C92}" type="presParOf" srcId="{F62F3DA1-B78A-4FD2-848C-67738BA732FC}" destId="{9595D4A9-2DC7-48EE-925B-EC3E58822A4D}" srcOrd="0" destOrd="0" presId="urn:microsoft.com/office/officeart/2008/layout/NameandTitleOrganizationalChart"/>
    <dgm:cxn modelId="{A1346088-1D86-4964-869B-76D52215AF28}" type="presParOf" srcId="{9595D4A9-2DC7-48EE-925B-EC3E58822A4D}" destId="{EE277798-D758-4A2E-97C2-386102AFFB81}" srcOrd="0" destOrd="0" presId="urn:microsoft.com/office/officeart/2008/layout/NameandTitleOrganizationalChart"/>
    <dgm:cxn modelId="{7C20F34F-8E74-48B5-BFE4-3D3A8EC321BA}" type="presParOf" srcId="{9595D4A9-2DC7-48EE-925B-EC3E58822A4D}" destId="{ED34AF17-FF48-4E2C-BD0F-67FB35F22099}" srcOrd="1" destOrd="0" presId="urn:microsoft.com/office/officeart/2008/layout/NameandTitleOrganizationalChart"/>
    <dgm:cxn modelId="{F10CC200-BEC0-4598-A3BB-720AA6875E91}" type="presParOf" srcId="{9595D4A9-2DC7-48EE-925B-EC3E58822A4D}" destId="{A6591854-0E95-46B6-BDD8-6CEA87243EAE}" srcOrd="2" destOrd="0" presId="urn:microsoft.com/office/officeart/2008/layout/NameandTitleOrganizationalChart"/>
    <dgm:cxn modelId="{F0601769-B150-4E08-B8EF-D25128F93A02}" type="presParOf" srcId="{F62F3DA1-B78A-4FD2-848C-67738BA732FC}" destId="{02C2509D-2E18-45B3-9A4D-9159335C1328}" srcOrd="1" destOrd="0" presId="urn:microsoft.com/office/officeart/2008/layout/NameandTitleOrganizationalChart"/>
    <dgm:cxn modelId="{D9AB8D88-CF0D-40CC-A492-B1148CF64E7F}" type="presParOf" srcId="{F62F3DA1-B78A-4FD2-848C-67738BA732FC}" destId="{0A64E0DE-4800-4374-B75C-6623E4341194}" srcOrd="2" destOrd="0" presId="urn:microsoft.com/office/officeart/2008/layout/NameandTitleOrganizationalChart"/>
    <dgm:cxn modelId="{623699EA-578D-49E0-BF40-AB4953F21AF4}" type="presParOf" srcId="{17F05195-3097-4DE5-A805-AFF2C0671065}" destId="{5E0577D9-7482-48DE-BF65-31C8B98715E5}" srcOrd="2" destOrd="0" presId="urn:microsoft.com/office/officeart/2008/layout/NameandTitleOrganizationalChart"/>
    <dgm:cxn modelId="{10A86C32-E27E-4E67-97A0-CD455B45D6B3}" type="presParOf" srcId="{9DF76F2B-7C2A-4E49-9219-54813F1DB925}" destId="{ED3D4DBA-0C29-467D-8915-36B37F5B7B28}" srcOrd="2" destOrd="0" presId="urn:microsoft.com/office/officeart/2008/layout/NameandTitleOrganizationalChart"/>
    <dgm:cxn modelId="{2D52D474-AE36-4A60-8A67-9139493F0BC0}" type="presParOf" srcId="{BAC2EA23-C664-450E-862D-01AEDF770672}" destId="{AD467D3A-7060-4E7B-A394-C183C8094E5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5D68A-D125-471B-9B90-D732D2A179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64F891FF-BA57-4A98-95D7-3CB35F3F3F2A}">
      <dgm:prSet phldrT="[文本]"/>
      <dgm:spPr/>
      <dgm:t>
        <a:bodyPr/>
        <a:lstStyle/>
        <a:p>
          <a:r>
            <a:rPr lang="zh-CN" altLang="en-US" dirty="0"/>
            <a:t>教师：电脑上安装软件</a:t>
          </a:r>
        </a:p>
      </dgm:t>
    </dgm:pt>
    <dgm:pt modelId="{AB85789E-0764-4433-9ADD-454D24A247B6}" type="parTrans" cxnId="{4512C7F5-14DC-4326-93C2-2300810B5CA0}">
      <dgm:prSet/>
      <dgm:spPr/>
      <dgm:t>
        <a:bodyPr/>
        <a:lstStyle/>
        <a:p>
          <a:endParaRPr lang="zh-CN" altLang="en-US"/>
        </a:p>
      </dgm:t>
    </dgm:pt>
    <dgm:pt modelId="{EC647995-A17B-4DDC-BD28-AD34F129372A}" type="sibTrans" cxnId="{4512C7F5-14DC-4326-93C2-2300810B5CA0}">
      <dgm:prSet/>
      <dgm:spPr/>
      <dgm:t>
        <a:bodyPr/>
        <a:lstStyle/>
        <a:p>
          <a:endParaRPr lang="zh-CN" altLang="en-US"/>
        </a:p>
      </dgm:t>
    </dgm:pt>
    <dgm:pt modelId="{C76431B5-6413-4F59-B505-297AB25F0034}">
      <dgm:prSet phldrT="[文本]"/>
      <dgm:spPr/>
      <dgm:t>
        <a:bodyPr/>
        <a:lstStyle/>
        <a:p>
          <a:r>
            <a:rPr lang="zh-CN" altLang="en-US" dirty="0"/>
            <a:t>学生：不用安装客户端</a:t>
          </a:r>
        </a:p>
      </dgm:t>
    </dgm:pt>
    <dgm:pt modelId="{549ACB50-9052-46A3-AF0C-6E6908495A2C}" type="parTrans" cxnId="{74EBA661-A9F2-402A-AE74-02DE04FA1300}">
      <dgm:prSet/>
      <dgm:spPr/>
      <dgm:t>
        <a:bodyPr/>
        <a:lstStyle/>
        <a:p>
          <a:endParaRPr lang="zh-CN" altLang="en-US"/>
        </a:p>
      </dgm:t>
    </dgm:pt>
    <dgm:pt modelId="{807F32CA-FD77-4823-9F81-5E2902269475}" type="sibTrans" cxnId="{74EBA661-A9F2-402A-AE74-02DE04FA1300}">
      <dgm:prSet/>
      <dgm:spPr/>
      <dgm:t>
        <a:bodyPr/>
        <a:lstStyle/>
        <a:p>
          <a:endParaRPr lang="zh-CN" altLang="en-US"/>
        </a:p>
      </dgm:t>
    </dgm:pt>
    <dgm:pt modelId="{C421A2EA-7DAB-4514-BDAF-84587A6406B0}">
      <dgm:prSet phldrT="[文本]"/>
      <dgm:spPr/>
      <dgm:t>
        <a:bodyPr/>
        <a:lstStyle/>
        <a:p>
          <a:r>
            <a:rPr lang="zh-CN" altLang="en-US" dirty="0"/>
            <a:t>进班：发个地址给学生</a:t>
          </a:r>
        </a:p>
      </dgm:t>
    </dgm:pt>
    <dgm:pt modelId="{88663FF3-B298-4593-BADE-135F5E723719}" type="parTrans" cxnId="{796CCE30-4A3A-4CE9-BAE8-CD64E0765E4E}">
      <dgm:prSet/>
      <dgm:spPr/>
      <dgm:t>
        <a:bodyPr/>
        <a:lstStyle/>
        <a:p>
          <a:endParaRPr lang="zh-CN" altLang="en-US"/>
        </a:p>
      </dgm:t>
    </dgm:pt>
    <dgm:pt modelId="{665B82A1-81D8-4DB5-B4F7-D9A0575CF361}" type="sibTrans" cxnId="{796CCE30-4A3A-4CE9-BAE8-CD64E0765E4E}">
      <dgm:prSet/>
      <dgm:spPr/>
      <dgm:t>
        <a:bodyPr/>
        <a:lstStyle/>
        <a:p>
          <a:endParaRPr lang="zh-CN" altLang="en-US"/>
        </a:p>
      </dgm:t>
    </dgm:pt>
    <dgm:pt modelId="{FAFA8738-2004-4C06-8E88-FB6C5E4E3B06}">
      <dgm:prSet phldrT="[文本]"/>
      <dgm:spPr/>
      <dgm:t>
        <a:bodyPr/>
        <a:lstStyle/>
        <a:p>
          <a:r>
            <a:rPr lang="zh-CN" altLang="en-US" dirty="0"/>
            <a:t>优势：稳定、流畅、延迟小</a:t>
          </a:r>
        </a:p>
      </dgm:t>
    </dgm:pt>
    <dgm:pt modelId="{BE4F8A40-339A-4DE9-BAB3-B78C851F93F2}" type="parTrans" cxnId="{6A2BEC3C-5DB5-4E90-B159-9EE82D13BEDF}">
      <dgm:prSet/>
      <dgm:spPr/>
      <dgm:t>
        <a:bodyPr/>
        <a:lstStyle/>
        <a:p>
          <a:endParaRPr lang="zh-CN" altLang="en-US"/>
        </a:p>
      </dgm:t>
    </dgm:pt>
    <dgm:pt modelId="{A47709A8-41C6-4285-8369-308606385722}" type="sibTrans" cxnId="{6A2BEC3C-5DB5-4E90-B159-9EE82D13BEDF}">
      <dgm:prSet/>
      <dgm:spPr/>
      <dgm:t>
        <a:bodyPr/>
        <a:lstStyle/>
        <a:p>
          <a:endParaRPr lang="zh-CN" altLang="en-US"/>
        </a:p>
      </dgm:t>
    </dgm:pt>
    <dgm:pt modelId="{EA10DDCE-10F9-4FEF-BEB9-DCD34197F588}" type="pres">
      <dgm:prSet presAssocID="{5C45D68A-D125-471B-9B90-D732D2A1799C}" presName="linear" presStyleCnt="0">
        <dgm:presLayoutVars>
          <dgm:dir/>
          <dgm:animLvl val="lvl"/>
          <dgm:resizeHandles val="exact"/>
        </dgm:presLayoutVars>
      </dgm:prSet>
      <dgm:spPr/>
    </dgm:pt>
    <dgm:pt modelId="{19648498-9E98-4D46-844C-73DA49F87FCC}" type="pres">
      <dgm:prSet presAssocID="{64F891FF-BA57-4A98-95D7-3CB35F3F3F2A}" presName="parentLin" presStyleCnt="0"/>
      <dgm:spPr/>
    </dgm:pt>
    <dgm:pt modelId="{C3FEEDB5-CC29-42AF-AAB3-B90E3A2A9CB2}" type="pres">
      <dgm:prSet presAssocID="{64F891FF-BA57-4A98-95D7-3CB35F3F3F2A}" presName="parentLeftMargin" presStyleLbl="node1" presStyleIdx="0" presStyleCnt="4"/>
      <dgm:spPr/>
    </dgm:pt>
    <dgm:pt modelId="{68CC96E4-DAAA-4212-938C-5D47FC75EF8D}" type="pres">
      <dgm:prSet presAssocID="{64F891FF-BA57-4A98-95D7-3CB35F3F3F2A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9A0F6A75-FF72-4624-87B7-9E605BFCC93B}" type="pres">
      <dgm:prSet presAssocID="{64F891FF-BA57-4A98-95D7-3CB35F3F3F2A}" presName="negativeSpace" presStyleCnt="0"/>
      <dgm:spPr/>
    </dgm:pt>
    <dgm:pt modelId="{3F846997-6F95-4F52-873D-79CCEF60126C}" type="pres">
      <dgm:prSet presAssocID="{64F891FF-BA57-4A98-95D7-3CB35F3F3F2A}" presName="childText" presStyleLbl="conFgAcc1" presStyleIdx="0" presStyleCnt="4">
        <dgm:presLayoutVars>
          <dgm:bulletEnabled val="1"/>
        </dgm:presLayoutVars>
      </dgm:prSet>
      <dgm:spPr/>
    </dgm:pt>
    <dgm:pt modelId="{D9C3561F-17E1-439E-884E-683FFAFC408C}" type="pres">
      <dgm:prSet presAssocID="{EC647995-A17B-4DDC-BD28-AD34F129372A}" presName="spaceBetweenRectangles" presStyleCnt="0"/>
      <dgm:spPr/>
    </dgm:pt>
    <dgm:pt modelId="{C15D4EF3-EB7A-4BFA-82B5-010ECFFE8F1E}" type="pres">
      <dgm:prSet presAssocID="{C76431B5-6413-4F59-B505-297AB25F0034}" presName="parentLin" presStyleCnt="0"/>
      <dgm:spPr/>
    </dgm:pt>
    <dgm:pt modelId="{2D8FFAF4-8129-47BA-97F9-FDC21FE2A8EA}" type="pres">
      <dgm:prSet presAssocID="{C76431B5-6413-4F59-B505-297AB25F0034}" presName="parentLeftMargin" presStyleLbl="node1" presStyleIdx="0" presStyleCnt="4"/>
      <dgm:spPr/>
    </dgm:pt>
    <dgm:pt modelId="{204EC260-41EE-4115-A2AE-2401150CBAE2}" type="pres">
      <dgm:prSet presAssocID="{C76431B5-6413-4F59-B505-297AB25F0034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FA8C883F-2B49-416E-B6E2-246D322C2352}" type="pres">
      <dgm:prSet presAssocID="{C76431B5-6413-4F59-B505-297AB25F0034}" presName="negativeSpace" presStyleCnt="0"/>
      <dgm:spPr/>
    </dgm:pt>
    <dgm:pt modelId="{430E6E23-83D1-4B64-9627-B783110EE9B7}" type="pres">
      <dgm:prSet presAssocID="{C76431B5-6413-4F59-B505-297AB25F0034}" presName="childText" presStyleLbl="conFgAcc1" presStyleIdx="1" presStyleCnt="4">
        <dgm:presLayoutVars>
          <dgm:bulletEnabled val="1"/>
        </dgm:presLayoutVars>
      </dgm:prSet>
      <dgm:spPr/>
    </dgm:pt>
    <dgm:pt modelId="{71186937-3C2D-41E5-BB9A-45E22DFF57E8}" type="pres">
      <dgm:prSet presAssocID="{807F32CA-FD77-4823-9F81-5E2902269475}" presName="spaceBetweenRectangles" presStyleCnt="0"/>
      <dgm:spPr/>
    </dgm:pt>
    <dgm:pt modelId="{AC116BAF-5D44-472F-8F42-6721516C5570}" type="pres">
      <dgm:prSet presAssocID="{C421A2EA-7DAB-4514-BDAF-84587A6406B0}" presName="parentLin" presStyleCnt="0"/>
      <dgm:spPr/>
    </dgm:pt>
    <dgm:pt modelId="{8B6BB66D-75C1-431A-81C1-C531D6D0E0AA}" type="pres">
      <dgm:prSet presAssocID="{C421A2EA-7DAB-4514-BDAF-84587A6406B0}" presName="parentLeftMargin" presStyleLbl="node1" presStyleIdx="1" presStyleCnt="4"/>
      <dgm:spPr/>
    </dgm:pt>
    <dgm:pt modelId="{9A0149D5-22E7-4847-AFA3-420E0D76FD76}" type="pres">
      <dgm:prSet presAssocID="{C421A2EA-7DAB-4514-BDAF-84587A6406B0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96BB8AF7-8C49-4C6B-97FE-498C1CABDCBA}" type="pres">
      <dgm:prSet presAssocID="{C421A2EA-7DAB-4514-BDAF-84587A6406B0}" presName="negativeSpace" presStyleCnt="0"/>
      <dgm:spPr/>
    </dgm:pt>
    <dgm:pt modelId="{BB83BA7D-CF14-4274-A04C-0C122B55B958}" type="pres">
      <dgm:prSet presAssocID="{C421A2EA-7DAB-4514-BDAF-84587A6406B0}" presName="childText" presStyleLbl="conFgAcc1" presStyleIdx="2" presStyleCnt="4">
        <dgm:presLayoutVars>
          <dgm:bulletEnabled val="1"/>
        </dgm:presLayoutVars>
      </dgm:prSet>
      <dgm:spPr/>
    </dgm:pt>
    <dgm:pt modelId="{CC8B49A7-66C0-436A-95C7-BB892CBB9F75}" type="pres">
      <dgm:prSet presAssocID="{665B82A1-81D8-4DB5-B4F7-D9A0575CF361}" presName="spaceBetweenRectangles" presStyleCnt="0"/>
      <dgm:spPr/>
    </dgm:pt>
    <dgm:pt modelId="{46E7C9DA-2EEE-4FA1-A7E2-79446E465232}" type="pres">
      <dgm:prSet presAssocID="{FAFA8738-2004-4C06-8E88-FB6C5E4E3B06}" presName="parentLin" presStyleCnt="0"/>
      <dgm:spPr/>
    </dgm:pt>
    <dgm:pt modelId="{A111C469-1C42-4E54-8F17-F398DFE25785}" type="pres">
      <dgm:prSet presAssocID="{FAFA8738-2004-4C06-8E88-FB6C5E4E3B06}" presName="parentLeftMargin" presStyleLbl="node1" presStyleIdx="2" presStyleCnt="4"/>
      <dgm:spPr/>
    </dgm:pt>
    <dgm:pt modelId="{6D208A3A-A991-4415-AAF3-47675003CD72}" type="pres">
      <dgm:prSet presAssocID="{FAFA8738-2004-4C06-8E88-FB6C5E4E3B06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CD3BF832-2117-4F2A-B257-579051FFF149}" type="pres">
      <dgm:prSet presAssocID="{FAFA8738-2004-4C06-8E88-FB6C5E4E3B06}" presName="negativeSpace" presStyleCnt="0"/>
      <dgm:spPr/>
    </dgm:pt>
    <dgm:pt modelId="{5342B162-9082-4DA9-B83D-C216D54C5FD0}" type="pres">
      <dgm:prSet presAssocID="{FAFA8738-2004-4C06-8E88-FB6C5E4E3B0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D4C704-AFB7-4E43-830D-D8EEAE93EA0E}" type="presOf" srcId="{C421A2EA-7DAB-4514-BDAF-84587A6406B0}" destId="{8B6BB66D-75C1-431A-81C1-C531D6D0E0AA}" srcOrd="0" destOrd="0" presId="urn:microsoft.com/office/officeart/2005/8/layout/list1"/>
    <dgm:cxn modelId="{879E8324-647A-4720-8EA8-B77840A19304}" type="presOf" srcId="{FAFA8738-2004-4C06-8E88-FB6C5E4E3B06}" destId="{6D208A3A-A991-4415-AAF3-47675003CD72}" srcOrd="1" destOrd="0" presId="urn:microsoft.com/office/officeart/2005/8/layout/list1"/>
    <dgm:cxn modelId="{796CCE30-4A3A-4CE9-BAE8-CD64E0765E4E}" srcId="{5C45D68A-D125-471B-9B90-D732D2A1799C}" destId="{C421A2EA-7DAB-4514-BDAF-84587A6406B0}" srcOrd="2" destOrd="0" parTransId="{88663FF3-B298-4593-BADE-135F5E723719}" sibTransId="{665B82A1-81D8-4DB5-B4F7-D9A0575CF361}"/>
    <dgm:cxn modelId="{1E23FD35-9F9F-45BA-9692-A29C719E6A81}" type="presOf" srcId="{FAFA8738-2004-4C06-8E88-FB6C5E4E3B06}" destId="{A111C469-1C42-4E54-8F17-F398DFE25785}" srcOrd="0" destOrd="0" presId="urn:microsoft.com/office/officeart/2005/8/layout/list1"/>
    <dgm:cxn modelId="{6A2BEC3C-5DB5-4E90-B159-9EE82D13BEDF}" srcId="{5C45D68A-D125-471B-9B90-D732D2A1799C}" destId="{FAFA8738-2004-4C06-8E88-FB6C5E4E3B06}" srcOrd="3" destOrd="0" parTransId="{BE4F8A40-339A-4DE9-BAB3-B78C851F93F2}" sibTransId="{A47709A8-41C6-4285-8369-308606385722}"/>
    <dgm:cxn modelId="{74EBA661-A9F2-402A-AE74-02DE04FA1300}" srcId="{5C45D68A-D125-471B-9B90-D732D2A1799C}" destId="{C76431B5-6413-4F59-B505-297AB25F0034}" srcOrd="1" destOrd="0" parTransId="{549ACB50-9052-46A3-AF0C-6E6908495A2C}" sibTransId="{807F32CA-FD77-4823-9F81-5E2902269475}"/>
    <dgm:cxn modelId="{515CD745-ECEC-49E3-AB71-9DEC8C7D8A37}" type="presOf" srcId="{C76431B5-6413-4F59-B505-297AB25F0034}" destId="{2D8FFAF4-8129-47BA-97F9-FDC21FE2A8EA}" srcOrd="0" destOrd="0" presId="urn:microsoft.com/office/officeart/2005/8/layout/list1"/>
    <dgm:cxn modelId="{86983F53-2FFD-4715-9BFD-B32CC2F1B638}" type="presOf" srcId="{64F891FF-BA57-4A98-95D7-3CB35F3F3F2A}" destId="{C3FEEDB5-CC29-42AF-AAB3-B90E3A2A9CB2}" srcOrd="0" destOrd="0" presId="urn:microsoft.com/office/officeart/2005/8/layout/list1"/>
    <dgm:cxn modelId="{20563557-26FA-49FF-B065-617478B35A3B}" type="presOf" srcId="{5C45D68A-D125-471B-9B90-D732D2A1799C}" destId="{EA10DDCE-10F9-4FEF-BEB9-DCD34197F588}" srcOrd="0" destOrd="0" presId="urn:microsoft.com/office/officeart/2005/8/layout/list1"/>
    <dgm:cxn modelId="{CA71EC94-7054-46EC-8C17-05D34FCB812B}" type="presOf" srcId="{C76431B5-6413-4F59-B505-297AB25F0034}" destId="{204EC260-41EE-4115-A2AE-2401150CBAE2}" srcOrd="1" destOrd="0" presId="urn:microsoft.com/office/officeart/2005/8/layout/list1"/>
    <dgm:cxn modelId="{59607A9A-C109-496F-B257-7D12E2A2F4F5}" type="presOf" srcId="{C421A2EA-7DAB-4514-BDAF-84587A6406B0}" destId="{9A0149D5-22E7-4847-AFA3-420E0D76FD76}" srcOrd="1" destOrd="0" presId="urn:microsoft.com/office/officeart/2005/8/layout/list1"/>
    <dgm:cxn modelId="{952797A1-2D47-4607-95D6-F04435649196}" type="presOf" srcId="{64F891FF-BA57-4A98-95D7-3CB35F3F3F2A}" destId="{68CC96E4-DAAA-4212-938C-5D47FC75EF8D}" srcOrd="1" destOrd="0" presId="urn:microsoft.com/office/officeart/2005/8/layout/list1"/>
    <dgm:cxn modelId="{4512C7F5-14DC-4326-93C2-2300810B5CA0}" srcId="{5C45D68A-D125-471B-9B90-D732D2A1799C}" destId="{64F891FF-BA57-4A98-95D7-3CB35F3F3F2A}" srcOrd="0" destOrd="0" parTransId="{AB85789E-0764-4433-9ADD-454D24A247B6}" sibTransId="{EC647995-A17B-4DDC-BD28-AD34F129372A}"/>
    <dgm:cxn modelId="{B396AB33-A135-4088-B648-D7D4B880F018}" type="presParOf" srcId="{EA10DDCE-10F9-4FEF-BEB9-DCD34197F588}" destId="{19648498-9E98-4D46-844C-73DA49F87FCC}" srcOrd="0" destOrd="0" presId="urn:microsoft.com/office/officeart/2005/8/layout/list1"/>
    <dgm:cxn modelId="{80D980EB-8666-4EBF-8C64-7B286E287E6F}" type="presParOf" srcId="{19648498-9E98-4D46-844C-73DA49F87FCC}" destId="{C3FEEDB5-CC29-42AF-AAB3-B90E3A2A9CB2}" srcOrd="0" destOrd="0" presId="urn:microsoft.com/office/officeart/2005/8/layout/list1"/>
    <dgm:cxn modelId="{51C231F4-7F83-49B8-BEA0-F2BA9F310F46}" type="presParOf" srcId="{19648498-9E98-4D46-844C-73DA49F87FCC}" destId="{68CC96E4-DAAA-4212-938C-5D47FC75EF8D}" srcOrd="1" destOrd="0" presId="urn:microsoft.com/office/officeart/2005/8/layout/list1"/>
    <dgm:cxn modelId="{7EF8AB22-CA77-43E4-B414-48BBD7D96413}" type="presParOf" srcId="{EA10DDCE-10F9-4FEF-BEB9-DCD34197F588}" destId="{9A0F6A75-FF72-4624-87B7-9E605BFCC93B}" srcOrd="1" destOrd="0" presId="urn:microsoft.com/office/officeart/2005/8/layout/list1"/>
    <dgm:cxn modelId="{3B465907-3814-41E3-8573-1798F1566267}" type="presParOf" srcId="{EA10DDCE-10F9-4FEF-BEB9-DCD34197F588}" destId="{3F846997-6F95-4F52-873D-79CCEF60126C}" srcOrd="2" destOrd="0" presId="urn:microsoft.com/office/officeart/2005/8/layout/list1"/>
    <dgm:cxn modelId="{EDD203B3-01C3-4F69-9ABB-88208DC315D2}" type="presParOf" srcId="{EA10DDCE-10F9-4FEF-BEB9-DCD34197F588}" destId="{D9C3561F-17E1-439E-884E-683FFAFC408C}" srcOrd="3" destOrd="0" presId="urn:microsoft.com/office/officeart/2005/8/layout/list1"/>
    <dgm:cxn modelId="{5BF469BD-450F-4DF1-A512-4C6B71E3BE70}" type="presParOf" srcId="{EA10DDCE-10F9-4FEF-BEB9-DCD34197F588}" destId="{C15D4EF3-EB7A-4BFA-82B5-010ECFFE8F1E}" srcOrd="4" destOrd="0" presId="urn:microsoft.com/office/officeart/2005/8/layout/list1"/>
    <dgm:cxn modelId="{14D259C2-D5EE-4046-97A2-BDF7D4DB11DC}" type="presParOf" srcId="{C15D4EF3-EB7A-4BFA-82B5-010ECFFE8F1E}" destId="{2D8FFAF4-8129-47BA-97F9-FDC21FE2A8EA}" srcOrd="0" destOrd="0" presId="urn:microsoft.com/office/officeart/2005/8/layout/list1"/>
    <dgm:cxn modelId="{27B0B797-2C55-489E-AA96-44DC3F9AD66A}" type="presParOf" srcId="{C15D4EF3-EB7A-4BFA-82B5-010ECFFE8F1E}" destId="{204EC260-41EE-4115-A2AE-2401150CBAE2}" srcOrd="1" destOrd="0" presId="urn:microsoft.com/office/officeart/2005/8/layout/list1"/>
    <dgm:cxn modelId="{297A7FE2-D05B-44F9-971E-3B37F6D5409B}" type="presParOf" srcId="{EA10DDCE-10F9-4FEF-BEB9-DCD34197F588}" destId="{FA8C883F-2B49-416E-B6E2-246D322C2352}" srcOrd="5" destOrd="0" presId="urn:microsoft.com/office/officeart/2005/8/layout/list1"/>
    <dgm:cxn modelId="{BAAA35A7-18DC-4345-9DF2-8102C8576160}" type="presParOf" srcId="{EA10DDCE-10F9-4FEF-BEB9-DCD34197F588}" destId="{430E6E23-83D1-4B64-9627-B783110EE9B7}" srcOrd="6" destOrd="0" presId="urn:microsoft.com/office/officeart/2005/8/layout/list1"/>
    <dgm:cxn modelId="{916CBBA9-A07C-44B6-92AB-5C5A5C714AB3}" type="presParOf" srcId="{EA10DDCE-10F9-4FEF-BEB9-DCD34197F588}" destId="{71186937-3C2D-41E5-BB9A-45E22DFF57E8}" srcOrd="7" destOrd="0" presId="urn:microsoft.com/office/officeart/2005/8/layout/list1"/>
    <dgm:cxn modelId="{935CE9DD-26E4-4DEA-9405-546A3309AE66}" type="presParOf" srcId="{EA10DDCE-10F9-4FEF-BEB9-DCD34197F588}" destId="{AC116BAF-5D44-472F-8F42-6721516C5570}" srcOrd="8" destOrd="0" presId="urn:microsoft.com/office/officeart/2005/8/layout/list1"/>
    <dgm:cxn modelId="{2B83CF51-2E4C-4998-9092-643E18F19CEE}" type="presParOf" srcId="{AC116BAF-5D44-472F-8F42-6721516C5570}" destId="{8B6BB66D-75C1-431A-81C1-C531D6D0E0AA}" srcOrd="0" destOrd="0" presId="urn:microsoft.com/office/officeart/2005/8/layout/list1"/>
    <dgm:cxn modelId="{289FE11E-9575-4B0D-A858-ED69B3F65115}" type="presParOf" srcId="{AC116BAF-5D44-472F-8F42-6721516C5570}" destId="{9A0149D5-22E7-4847-AFA3-420E0D76FD76}" srcOrd="1" destOrd="0" presId="urn:microsoft.com/office/officeart/2005/8/layout/list1"/>
    <dgm:cxn modelId="{DFD1A4CA-EABC-43F2-85FF-9B122430F9B7}" type="presParOf" srcId="{EA10DDCE-10F9-4FEF-BEB9-DCD34197F588}" destId="{96BB8AF7-8C49-4C6B-97FE-498C1CABDCBA}" srcOrd="9" destOrd="0" presId="urn:microsoft.com/office/officeart/2005/8/layout/list1"/>
    <dgm:cxn modelId="{0741D130-73D9-4C55-8A1E-5C305B71A5EF}" type="presParOf" srcId="{EA10DDCE-10F9-4FEF-BEB9-DCD34197F588}" destId="{BB83BA7D-CF14-4274-A04C-0C122B55B958}" srcOrd="10" destOrd="0" presId="urn:microsoft.com/office/officeart/2005/8/layout/list1"/>
    <dgm:cxn modelId="{E33E90C4-CDE3-44C9-985B-945E03569FFB}" type="presParOf" srcId="{EA10DDCE-10F9-4FEF-BEB9-DCD34197F588}" destId="{CC8B49A7-66C0-436A-95C7-BB892CBB9F75}" srcOrd="11" destOrd="0" presId="urn:microsoft.com/office/officeart/2005/8/layout/list1"/>
    <dgm:cxn modelId="{54758273-124E-4262-AF2C-03627FCDEE92}" type="presParOf" srcId="{EA10DDCE-10F9-4FEF-BEB9-DCD34197F588}" destId="{46E7C9DA-2EEE-4FA1-A7E2-79446E465232}" srcOrd="12" destOrd="0" presId="urn:microsoft.com/office/officeart/2005/8/layout/list1"/>
    <dgm:cxn modelId="{306F8CC2-61E7-4C43-8E9B-460EFB1E77DC}" type="presParOf" srcId="{46E7C9DA-2EEE-4FA1-A7E2-79446E465232}" destId="{A111C469-1C42-4E54-8F17-F398DFE25785}" srcOrd="0" destOrd="0" presId="urn:microsoft.com/office/officeart/2005/8/layout/list1"/>
    <dgm:cxn modelId="{8C543B3D-088C-45A9-A654-4BBAAB924BD0}" type="presParOf" srcId="{46E7C9DA-2EEE-4FA1-A7E2-79446E465232}" destId="{6D208A3A-A991-4415-AAF3-47675003CD72}" srcOrd="1" destOrd="0" presId="urn:microsoft.com/office/officeart/2005/8/layout/list1"/>
    <dgm:cxn modelId="{EA675C92-513B-4699-BA73-349987370EEB}" type="presParOf" srcId="{EA10DDCE-10F9-4FEF-BEB9-DCD34197F588}" destId="{CD3BF832-2117-4F2A-B257-579051FFF149}" srcOrd="13" destOrd="0" presId="urn:microsoft.com/office/officeart/2005/8/layout/list1"/>
    <dgm:cxn modelId="{21070367-BB52-4B18-9C26-9379E045A229}" type="presParOf" srcId="{EA10DDCE-10F9-4FEF-BEB9-DCD34197F588}" destId="{5342B162-9082-4DA9-B83D-C216D54C5F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45D68A-D125-471B-9B90-D732D2A179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64F891FF-BA57-4A98-95D7-3CB35F3F3F2A}">
      <dgm:prSet phldrT="[文本]"/>
      <dgm:spPr/>
      <dgm:t>
        <a:bodyPr/>
        <a:lstStyle/>
        <a:p>
          <a:r>
            <a:rPr lang="zh-CN" altLang="en-US" dirty="0"/>
            <a:t>教师和学生：都需要安装</a:t>
          </a:r>
          <a:r>
            <a:rPr lang="en-US" altLang="zh-CN" dirty="0"/>
            <a:t>APP</a:t>
          </a:r>
          <a:endParaRPr lang="zh-CN" altLang="en-US" dirty="0"/>
        </a:p>
      </dgm:t>
    </dgm:pt>
    <dgm:pt modelId="{AB85789E-0764-4433-9ADD-454D24A247B6}" type="parTrans" cxnId="{4512C7F5-14DC-4326-93C2-2300810B5CA0}">
      <dgm:prSet/>
      <dgm:spPr/>
      <dgm:t>
        <a:bodyPr/>
        <a:lstStyle/>
        <a:p>
          <a:endParaRPr lang="zh-CN" altLang="en-US"/>
        </a:p>
      </dgm:t>
    </dgm:pt>
    <dgm:pt modelId="{EC647995-A17B-4DDC-BD28-AD34F129372A}" type="sibTrans" cxnId="{4512C7F5-14DC-4326-93C2-2300810B5CA0}">
      <dgm:prSet/>
      <dgm:spPr/>
      <dgm:t>
        <a:bodyPr/>
        <a:lstStyle/>
        <a:p>
          <a:endParaRPr lang="zh-CN" altLang="en-US"/>
        </a:p>
      </dgm:t>
    </dgm:pt>
    <dgm:pt modelId="{C76431B5-6413-4F59-B505-297AB25F0034}">
      <dgm:prSet phldrT="[文本]"/>
      <dgm:spPr/>
      <dgm:t>
        <a:bodyPr/>
        <a:lstStyle/>
        <a:p>
          <a:r>
            <a:rPr lang="zh-CN" altLang="en-US" dirty="0"/>
            <a:t>资源发布：目录清晰，各类资源</a:t>
          </a:r>
        </a:p>
      </dgm:t>
    </dgm:pt>
    <dgm:pt modelId="{549ACB50-9052-46A3-AF0C-6E6908495A2C}" type="parTrans" cxnId="{74EBA661-A9F2-402A-AE74-02DE04FA1300}">
      <dgm:prSet/>
      <dgm:spPr/>
      <dgm:t>
        <a:bodyPr/>
        <a:lstStyle/>
        <a:p>
          <a:endParaRPr lang="zh-CN" altLang="en-US"/>
        </a:p>
      </dgm:t>
    </dgm:pt>
    <dgm:pt modelId="{807F32CA-FD77-4823-9F81-5E2902269475}" type="sibTrans" cxnId="{74EBA661-A9F2-402A-AE74-02DE04FA1300}">
      <dgm:prSet/>
      <dgm:spPr/>
      <dgm:t>
        <a:bodyPr/>
        <a:lstStyle/>
        <a:p>
          <a:endParaRPr lang="zh-CN" altLang="en-US"/>
        </a:p>
      </dgm:t>
    </dgm:pt>
    <dgm:pt modelId="{C421A2EA-7DAB-4514-BDAF-84587A6406B0}">
      <dgm:prSet phldrT="[文本]"/>
      <dgm:spPr/>
      <dgm:t>
        <a:bodyPr/>
        <a:lstStyle/>
        <a:p>
          <a:r>
            <a:rPr lang="zh-CN" altLang="en-US" dirty="0"/>
            <a:t>活动发布：各种活动，各种设置</a:t>
          </a:r>
        </a:p>
      </dgm:t>
    </dgm:pt>
    <dgm:pt modelId="{88663FF3-B298-4593-BADE-135F5E723719}" type="parTrans" cxnId="{796CCE30-4A3A-4CE9-BAE8-CD64E0765E4E}">
      <dgm:prSet/>
      <dgm:spPr/>
      <dgm:t>
        <a:bodyPr/>
        <a:lstStyle/>
        <a:p>
          <a:endParaRPr lang="zh-CN" altLang="en-US"/>
        </a:p>
      </dgm:t>
    </dgm:pt>
    <dgm:pt modelId="{665B82A1-81D8-4DB5-B4F7-D9A0575CF361}" type="sibTrans" cxnId="{796CCE30-4A3A-4CE9-BAE8-CD64E0765E4E}">
      <dgm:prSet/>
      <dgm:spPr/>
      <dgm:t>
        <a:bodyPr/>
        <a:lstStyle/>
        <a:p>
          <a:endParaRPr lang="zh-CN" altLang="en-US"/>
        </a:p>
      </dgm:t>
    </dgm:pt>
    <dgm:pt modelId="{FAFA8738-2004-4C06-8E88-FB6C5E4E3B06}">
      <dgm:prSet phldrT="[文本]"/>
      <dgm:spPr/>
      <dgm:t>
        <a:bodyPr/>
        <a:lstStyle/>
        <a:p>
          <a:r>
            <a:rPr lang="zh-CN" altLang="en-US" dirty="0"/>
            <a:t>评价管理：教师评价、互评等功能</a:t>
          </a:r>
        </a:p>
      </dgm:t>
    </dgm:pt>
    <dgm:pt modelId="{BE4F8A40-339A-4DE9-BAB3-B78C851F93F2}" type="parTrans" cxnId="{6A2BEC3C-5DB5-4E90-B159-9EE82D13BEDF}">
      <dgm:prSet/>
      <dgm:spPr/>
      <dgm:t>
        <a:bodyPr/>
        <a:lstStyle/>
        <a:p>
          <a:endParaRPr lang="zh-CN" altLang="en-US"/>
        </a:p>
      </dgm:t>
    </dgm:pt>
    <dgm:pt modelId="{A47709A8-41C6-4285-8369-308606385722}" type="sibTrans" cxnId="{6A2BEC3C-5DB5-4E90-B159-9EE82D13BEDF}">
      <dgm:prSet/>
      <dgm:spPr/>
      <dgm:t>
        <a:bodyPr/>
        <a:lstStyle/>
        <a:p>
          <a:endParaRPr lang="zh-CN" altLang="en-US"/>
        </a:p>
      </dgm:t>
    </dgm:pt>
    <dgm:pt modelId="{EE594A83-5F87-42BA-89CC-15274AFEBFE8}">
      <dgm:prSet phldrT="[文本]"/>
      <dgm:spPr/>
      <dgm:t>
        <a:bodyPr/>
        <a:lstStyle/>
        <a:p>
          <a:r>
            <a:rPr lang="zh-CN" altLang="en-US" dirty="0"/>
            <a:t>学习管理：清晰了解学生学习情况</a:t>
          </a:r>
        </a:p>
      </dgm:t>
    </dgm:pt>
    <dgm:pt modelId="{9C960CCB-322B-41F4-923C-6517A479E56D}" type="parTrans" cxnId="{EAB665DE-5786-4959-AB08-AE6091F4229E}">
      <dgm:prSet/>
      <dgm:spPr/>
      <dgm:t>
        <a:bodyPr/>
        <a:lstStyle/>
        <a:p>
          <a:endParaRPr lang="zh-CN" altLang="en-US"/>
        </a:p>
      </dgm:t>
    </dgm:pt>
    <dgm:pt modelId="{BC9D0A0D-97EF-4464-B6D3-7E7348FCB543}" type="sibTrans" cxnId="{EAB665DE-5786-4959-AB08-AE6091F4229E}">
      <dgm:prSet/>
      <dgm:spPr/>
      <dgm:t>
        <a:bodyPr/>
        <a:lstStyle/>
        <a:p>
          <a:endParaRPr lang="zh-CN" altLang="en-US"/>
        </a:p>
      </dgm:t>
    </dgm:pt>
    <dgm:pt modelId="{EA10DDCE-10F9-4FEF-BEB9-DCD34197F588}" type="pres">
      <dgm:prSet presAssocID="{5C45D68A-D125-471B-9B90-D732D2A1799C}" presName="linear" presStyleCnt="0">
        <dgm:presLayoutVars>
          <dgm:dir/>
          <dgm:animLvl val="lvl"/>
          <dgm:resizeHandles val="exact"/>
        </dgm:presLayoutVars>
      </dgm:prSet>
      <dgm:spPr/>
    </dgm:pt>
    <dgm:pt modelId="{19648498-9E98-4D46-844C-73DA49F87FCC}" type="pres">
      <dgm:prSet presAssocID="{64F891FF-BA57-4A98-95D7-3CB35F3F3F2A}" presName="parentLin" presStyleCnt="0"/>
      <dgm:spPr/>
    </dgm:pt>
    <dgm:pt modelId="{C3FEEDB5-CC29-42AF-AAB3-B90E3A2A9CB2}" type="pres">
      <dgm:prSet presAssocID="{64F891FF-BA57-4A98-95D7-3CB35F3F3F2A}" presName="parentLeftMargin" presStyleLbl="node1" presStyleIdx="0" presStyleCnt="5"/>
      <dgm:spPr/>
    </dgm:pt>
    <dgm:pt modelId="{68CC96E4-DAAA-4212-938C-5D47FC75EF8D}" type="pres">
      <dgm:prSet presAssocID="{64F891FF-BA57-4A98-95D7-3CB35F3F3F2A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9A0F6A75-FF72-4624-87B7-9E605BFCC93B}" type="pres">
      <dgm:prSet presAssocID="{64F891FF-BA57-4A98-95D7-3CB35F3F3F2A}" presName="negativeSpace" presStyleCnt="0"/>
      <dgm:spPr/>
    </dgm:pt>
    <dgm:pt modelId="{3F846997-6F95-4F52-873D-79CCEF60126C}" type="pres">
      <dgm:prSet presAssocID="{64F891FF-BA57-4A98-95D7-3CB35F3F3F2A}" presName="childText" presStyleLbl="conFgAcc1" presStyleIdx="0" presStyleCnt="5">
        <dgm:presLayoutVars>
          <dgm:bulletEnabled val="1"/>
        </dgm:presLayoutVars>
      </dgm:prSet>
      <dgm:spPr/>
    </dgm:pt>
    <dgm:pt modelId="{D9C3561F-17E1-439E-884E-683FFAFC408C}" type="pres">
      <dgm:prSet presAssocID="{EC647995-A17B-4DDC-BD28-AD34F129372A}" presName="spaceBetweenRectangles" presStyleCnt="0"/>
      <dgm:spPr/>
    </dgm:pt>
    <dgm:pt modelId="{C15D4EF3-EB7A-4BFA-82B5-010ECFFE8F1E}" type="pres">
      <dgm:prSet presAssocID="{C76431B5-6413-4F59-B505-297AB25F0034}" presName="parentLin" presStyleCnt="0"/>
      <dgm:spPr/>
    </dgm:pt>
    <dgm:pt modelId="{2D8FFAF4-8129-47BA-97F9-FDC21FE2A8EA}" type="pres">
      <dgm:prSet presAssocID="{C76431B5-6413-4F59-B505-297AB25F0034}" presName="parentLeftMargin" presStyleLbl="node1" presStyleIdx="0" presStyleCnt="5"/>
      <dgm:spPr/>
    </dgm:pt>
    <dgm:pt modelId="{204EC260-41EE-4115-A2AE-2401150CBAE2}" type="pres">
      <dgm:prSet presAssocID="{C76431B5-6413-4F59-B505-297AB25F0034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FA8C883F-2B49-416E-B6E2-246D322C2352}" type="pres">
      <dgm:prSet presAssocID="{C76431B5-6413-4F59-B505-297AB25F0034}" presName="negativeSpace" presStyleCnt="0"/>
      <dgm:spPr/>
    </dgm:pt>
    <dgm:pt modelId="{430E6E23-83D1-4B64-9627-B783110EE9B7}" type="pres">
      <dgm:prSet presAssocID="{C76431B5-6413-4F59-B505-297AB25F0034}" presName="childText" presStyleLbl="conFgAcc1" presStyleIdx="1" presStyleCnt="5">
        <dgm:presLayoutVars>
          <dgm:bulletEnabled val="1"/>
        </dgm:presLayoutVars>
      </dgm:prSet>
      <dgm:spPr/>
    </dgm:pt>
    <dgm:pt modelId="{71186937-3C2D-41E5-BB9A-45E22DFF57E8}" type="pres">
      <dgm:prSet presAssocID="{807F32CA-FD77-4823-9F81-5E2902269475}" presName="spaceBetweenRectangles" presStyleCnt="0"/>
      <dgm:spPr/>
    </dgm:pt>
    <dgm:pt modelId="{AC116BAF-5D44-472F-8F42-6721516C5570}" type="pres">
      <dgm:prSet presAssocID="{C421A2EA-7DAB-4514-BDAF-84587A6406B0}" presName="parentLin" presStyleCnt="0"/>
      <dgm:spPr/>
    </dgm:pt>
    <dgm:pt modelId="{8B6BB66D-75C1-431A-81C1-C531D6D0E0AA}" type="pres">
      <dgm:prSet presAssocID="{C421A2EA-7DAB-4514-BDAF-84587A6406B0}" presName="parentLeftMargin" presStyleLbl="node1" presStyleIdx="1" presStyleCnt="5"/>
      <dgm:spPr/>
    </dgm:pt>
    <dgm:pt modelId="{9A0149D5-22E7-4847-AFA3-420E0D76FD76}" type="pres">
      <dgm:prSet presAssocID="{C421A2EA-7DAB-4514-BDAF-84587A6406B0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96BB8AF7-8C49-4C6B-97FE-498C1CABDCBA}" type="pres">
      <dgm:prSet presAssocID="{C421A2EA-7DAB-4514-BDAF-84587A6406B0}" presName="negativeSpace" presStyleCnt="0"/>
      <dgm:spPr/>
    </dgm:pt>
    <dgm:pt modelId="{BB83BA7D-CF14-4274-A04C-0C122B55B958}" type="pres">
      <dgm:prSet presAssocID="{C421A2EA-7DAB-4514-BDAF-84587A6406B0}" presName="childText" presStyleLbl="conFgAcc1" presStyleIdx="2" presStyleCnt="5">
        <dgm:presLayoutVars>
          <dgm:bulletEnabled val="1"/>
        </dgm:presLayoutVars>
      </dgm:prSet>
      <dgm:spPr/>
    </dgm:pt>
    <dgm:pt modelId="{CC8B49A7-66C0-436A-95C7-BB892CBB9F75}" type="pres">
      <dgm:prSet presAssocID="{665B82A1-81D8-4DB5-B4F7-D9A0575CF361}" presName="spaceBetweenRectangles" presStyleCnt="0"/>
      <dgm:spPr/>
    </dgm:pt>
    <dgm:pt modelId="{46E7C9DA-2EEE-4FA1-A7E2-79446E465232}" type="pres">
      <dgm:prSet presAssocID="{FAFA8738-2004-4C06-8E88-FB6C5E4E3B06}" presName="parentLin" presStyleCnt="0"/>
      <dgm:spPr/>
    </dgm:pt>
    <dgm:pt modelId="{A111C469-1C42-4E54-8F17-F398DFE25785}" type="pres">
      <dgm:prSet presAssocID="{FAFA8738-2004-4C06-8E88-FB6C5E4E3B06}" presName="parentLeftMargin" presStyleLbl="node1" presStyleIdx="2" presStyleCnt="5"/>
      <dgm:spPr/>
    </dgm:pt>
    <dgm:pt modelId="{6D208A3A-A991-4415-AAF3-47675003CD72}" type="pres">
      <dgm:prSet presAssocID="{FAFA8738-2004-4C06-8E88-FB6C5E4E3B06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CD3BF832-2117-4F2A-B257-579051FFF149}" type="pres">
      <dgm:prSet presAssocID="{FAFA8738-2004-4C06-8E88-FB6C5E4E3B06}" presName="negativeSpace" presStyleCnt="0"/>
      <dgm:spPr/>
    </dgm:pt>
    <dgm:pt modelId="{5342B162-9082-4DA9-B83D-C216D54C5FD0}" type="pres">
      <dgm:prSet presAssocID="{FAFA8738-2004-4C06-8E88-FB6C5E4E3B06}" presName="childText" presStyleLbl="conFgAcc1" presStyleIdx="3" presStyleCnt="5">
        <dgm:presLayoutVars>
          <dgm:bulletEnabled val="1"/>
        </dgm:presLayoutVars>
      </dgm:prSet>
      <dgm:spPr/>
    </dgm:pt>
    <dgm:pt modelId="{000336E9-3077-4B5B-9325-75E0863FACC2}" type="pres">
      <dgm:prSet presAssocID="{A47709A8-41C6-4285-8369-308606385722}" presName="spaceBetweenRectangles" presStyleCnt="0"/>
      <dgm:spPr/>
    </dgm:pt>
    <dgm:pt modelId="{1AF68A9C-00F4-4E51-8E5D-EFC88C13B541}" type="pres">
      <dgm:prSet presAssocID="{EE594A83-5F87-42BA-89CC-15274AFEBFE8}" presName="parentLin" presStyleCnt="0"/>
      <dgm:spPr/>
    </dgm:pt>
    <dgm:pt modelId="{AB8D1464-7C8F-4D64-88BF-42F1E4626DB9}" type="pres">
      <dgm:prSet presAssocID="{EE594A83-5F87-42BA-89CC-15274AFEBFE8}" presName="parentLeftMargin" presStyleLbl="node1" presStyleIdx="3" presStyleCnt="5"/>
      <dgm:spPr/>
    </dgm:pt>
    <dgm:pt modelId="{1A546D8C-586C-4DBC-A7A3-C4DD3C47DD28}" type="pres">
      <dgm:prSet presAssocID="{EE594A83-5F87-42BA-89CC-15274AFEBFE8}" presName="parentText" presStyleLbl="node1" presStyleIdx="4" presStyleCnt="5" custScaleX="134747">
        <dgm:presLayoutVars>
          <dgm:chMax val="0"/>
          <dgm:bulletEnabled val="1"/>
        </dgm:presLayoutVars>
      </dgm:prSet>
      <dgm:spPr/>
    </dgm:pt>
    <dgm:pt modelId="{268E9A49-7A29-4405-B13A-BD7E38A69DDF}" type="pres">
      <dgm:prSet presAssocID="{EE594A83-5F87-42BA-89CC-15274AFEBFE8}" presName="negativeSpace" presStyleCnt="0"/>
      <dgm:spPr/>
    </dgm:pt>
    <dgm:pt modelId="{3802D761-9094-47EF-9C64-A0DCA83A4E30}" type="pres">
      <dgm:prSet presAssocID="{EE594A83-5F87-42BA-89CC-15274AFEBF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D4C704-AFB7-4E43-830D-D8EEAE93EA0E}" type="presOf" srcId="{C421A2EA-7DAB-4514-BDAF-84587A6406B0}" destId="{8B6BB66D-75C1-431A-81C1-C531D6D0E0AA}" srcOrd="0" destOrd="0" presId="urn:microsoft.com/office/officeart/2005/8/layout/list1"/>
    <dgm:cxn modelId="{879E8324-647A-4720-8EA8-B77840A19304}" type="presOf" srcId="{FAFA8738-2004-4C06-8E88-FB6C5E4E3B06}" destId="{6D208A3A-A991-4415-AAF3-47675003CD72}" srcOrd="1" destOrd="0" presId="urn:microsoft.com/office/officeart/2005/8/layout/list1"/>
    <dgm:cxn modelId="{796CCE30-4A3A-4CE9-BAE8-CD64E0765E4E}" srcId="{5C45D68A-D125-471B-9B90-D732D2A1799C}" destId="{C421A2EA-7DAB-4514-BDAF-84587A6406B0}" srcOrd="2" destOrd="0" parTransId="{88663FF3-B298-4593-BADE-135F5E723719}" sibTransId="{665B82A1-81D8-4DB5-B4F7-D9A0575CF361}"/>
    <dgm:cxn modelId="{1E23FD35-9F9F-45BA-9692-A29C719E6A81}" type="presOf" srcId="{FAFA8738-2004-4C06-8E88-FB6C5E4E3B06}" destId="{A111C469-1C42-4E54-8F17-F398DFE25785}" srcOrd="0" destOrd="0" presId="urn:microsoft.com/office/officeart/2005/8/layout/list1"/>
    <dgm:cxn modelId="{6A2BEC3C-5DB5-4E90-B159-9EE82D13BEDF}" srcId="{5C45D68A-D125-471B-9B90-D732D2A1799C}" destId="{FAFA8738-2004-4C06-8E88-FB6C5E4E3B06}" srcOrd="3" destOrd="0" parTransId="{BE4F8A40-339A-4DE9-BAB3-B78C851F93F2}" sibTransId="{A47709A8-41C6-4285-8369-308606385722}"/>
    <dgm:cxn modelId="{74EBA661-A9F2-402A-AE74-02DE04FA1300}" srcId="{5C45D68A-D125-471B-9B90-D732D2A1799C}" destId="{C76431B5-6413-4F59-B505-297AB25F0034}" srcOrd="1" destOrd="0" parTransId="{549ACB50-9052-46A3-AF0C-6E6908495A2C}" sibTransId="{807F32CA-FD77-4823-9F81-5E2902269475}"/>
    <dgm:cxn modelId="{734F5645-2772-48D7-A922-47C53BA26D8E}" type="presOf" srcId="{EE594A83-5F87-42BA-89CC-15274AFEBFE8}" destId="{AB8D1464-7C8F-4D64-88BF-42F1E4626DB9}" srcOrd="0" destOrd="0" presId="urn:microsoft.com/office/officeart/2005/8/layout/list1"/>
    <dgm:cxn modelId="{515CD745-ECEC-49E3-AB71-9DEC8C7D8A37}" type="presOf" srcId="{C76431B5-6413-4F59-B505-297AB25F0034}" destId="{2D8FFAF4-8129-47BA-97F9-FDC21FE2A8EA}" srcOrd="0" destOrd="0" presId="urn:microsoft.com/office/officeart/2005/8/layout/list1"/>
    <dgm:cxn modelId="{86983F53-2FFD-4715-9BFD-B32CC2F1B638}" type="presOf" srcId="{64F891FF-BA57-4A98-95D7-3CB35F3F3F2A}" destId="{C3FEEDB5-CC29-42AF-AAB3-B90E3A2A9CB2}" srcOrd="0" destOrd="0" presId="urn:microsoft.com/office/officeart/2005/8/layout/list1"/>
    <dgm:cxn modelId="{20563557-26FA-49FF-B065-617478B35A3B}" type="presOf" srcId="{5C45D68A-D125-471B-9B90-D732D2A1799C}" destId="{EA10DDCE-10F9-4FEF-BEB9-DCD34197F588}" srcOrd="0" destOrd="0" presId="urn:microsoft.com/office/officeart/2005/8/layout/list1"/>
    <dgm:cxn modelId="{CA71EC94-7054-46EC-8C17-05D34FCB812B}" type="presOf" srcId="{C76431B5-6413-4F59-B505-297AB25F0034}" destId="{204EC260-41EE-4115-A2AE-2401150CBAE2}" srcOrd="1" destOrd="0" presId="urn:microsoft.com/office/officeart/2005/8/layout/list1"/>
    <dgm:cxn modelId="{59607A9A-C109-496F-B257-7D12E2A2F4F5}" type="presOf" srcId="{C421A2EA-7DAB-4514-BDAF-84587A6406B0}" destId="{9A0149D5-22E7-4847-AFA3-420E0D76FD76}" srcOrd="1" destOrd="0" presId="urn:microsoft.com/office/officeart/2005/8/layout/list1"/>
    <dgm:cxn modelId="{952797A1-2D47-4607-95D6-F04435649196}" type="presOf" srcId="{64F891FF-BA57-4A98-95D7-3CB35F3F3F2A}" destId="{68CC96E4-DAAA-4212-938C-5D47FC75EF8D}" srcOrd="1" destOrd="0" presId="urn:microsoft.com/office/officeart/2005/8/layout/list1"/>
    <dgm:cxn modelId="{EAB665DE-5786-4959-AB08-AE6091F4229E}" srcId="{5C45D68A-D125-471B-9B90-D732D2A1799C}" destId="{EE594A83-5F87-42BA-89CC-15274AFEBFE8}" srcOrd="4" destOrd="0" parTransId="{9C960CCB-322B-41F4-923C-6517A479E56D}" sibTransId="{BC9D0A0D-97EF-4464-B6D3-7E7348FCB543}"/>
    <dgm:cxn modelId="{4512C7F5-14DC-4326-93C2-2300810B5CA0}" srcId="{5C45D68A-D125-471B-9B90-D732D2A1799C}" destId="{64F891FF-BA57-4A98-95D7-3CB35F3F3F2A}" srcOrd="0" destOrd="0" parTransId="{AB85789E-0764-4433-9ADD-454D24A247B6}" sibTransId="{EC647995-A17B-4DDC-BD28-AD34F129372A}"/>
    <dgm:cxn modelId="{F42617FF-B35C-49FB-9C11-1673628166A3}" type="presOf" srcId="{EE594A83-5F87-42BA-89CC-15274AFEBFE8}" destId="{1A546D8C-586C-4DBC-A7A3-C4DD3C47DD28}" srcOrd="1" destOrd="0" presId="urn:microsoft.com/office/officeart/2005/8/layout/list1"/>
    <dgm:cxn modelId="{B396AB33-A135-4088-B648-D7D4B880F018}" type="presParOf" srcId="{EA10DDCE-10F9-4FEF-BEB9-DCD34197F588}" destId="{19648498-9E98-4D46-844C-73DA49F87FCC}" srcOrd="0" destOrd="0" presId="urn:microsoft.com/office/officeart/2005/8/layout/list1"/>
    <dgm:cxn modelId="{80D980EB-8666-4EBF-8C64-7B286E287E6F}" type="presParOf" srcId="{19648498-9E98-4D46-844C-73DA49F87FCC}" destId="{C3FEEDB5-CC29-42AF-AAB3-B90E3A2A9CB2}" srcOrd="0" destOrd="0" presId="urn:microsoft.com/office/officeart/2005/8/layout/list1"/>
    <dgm:cxn modelId="{51C231F4-7F83-49B8-BEA0-F2BA9F310F46}" type="presParOf" srcId="{19648498-9E98-4D46-844C-73DA49F87FCC}" destId="{68CC96E4-DAAA-4212-938C-5D47FC75EF8D}" srcOrd="1" destOrd="0" presId="urn:microsoft.com/office/officeart/2005/8/layout/list1"/>
    <dgm:cxn modelId="{7EF8AB22-CA77-43E4-B414-48BBD7D96413}" type="presParOf" srcId="{EA10DDCE-10F9-4FEF-BEB9-DCD34197F588}" destId="{9A0F6A75-FF72-4624-87B7-9E605BFCC93B}" srcOrd="1" destOrd="0" presId="urn:microsoft.com/office/officeart/2005/8/layout/list1"/>
    <dgm:cxn modelId="{3B465907-3814-41E3-8573-1798F1566267}" type="presParOf" srcId="{EA10DDCE-10F9-4FEF-BEB9-DCD34197F588}" destId="{3F846997-6F95-4F52-873D-79CCEF60126C}" srcOrd="2" destOrd="0" presId="urn:microsoft.com/office/officeart/2005/8/layout/list1"/>
    <dgm:cxn modelId="{EDD203B3-01C3-4F69-9ABB-88208DC315D2}" type="presParOf" srcId="{EA10DDCE-10F9-4FEF-BEB9-DCD34197F588}" destId="{D9C3561F-17E1-439E-884E-683FFAFC408C}" srcOrd="3" destOrd="0" presId="urn:microsoft.com/office/officeart/2005/8/layout/list1"/>
    <dgm:cxn modelId="{5BF469BD-450F-4DF1-A512-4C6B71E3BE70}" type="presParOf" srcId="{EA10DDCE-10F9-4FEF-BEB9-DCD34197F588}" destId="{C15D4EF3-EB7A-4BFA-82B5-010ECFFE8F1E}" srcOrd="4" destOrd="0" presId="urn:microsoft.com/office/officeart/2005/8/layout/list1"/>
    <dgm:cxn modelId="{14D259C2-D5EE-4046-97A2-BDF7D4DB11DC}" type="presParOf" srcId="{C15D4EF3-EB7A-4BFA-82B5-010ECFFE8F1E}" destId="{2D8FFAF4-8129-47BA-97F9-FDC21FE2A8EA}" srcOrd="0" destOrd="0" presId="urn:microsoft.com/office/officeart/2005/8/layout/list1"/>
    <dgm:cxn modelId="{27B0B797-2C55-489E-AA96-44DC3F9AD66A}" type="presParOf" srcId="{C15D4EF3-EB7A-4BFA-82B5-010ECFFE8F1E}" destId="{204EC260-41EE-4115-A2AE-2401150CBAE2}" srcOrd="1" destOrd="0" presId="urn:microsoft.com/office/officeart/2005/8/layout/list1"/>
    <dgm:cxn modelId="{297A7FE2-D05B-44F9-971E-3B37F6D5409B}" type="presParOf" srcId="{EA10DDCE-10F9-4FEF-BEB9-DCD34197F588}" destId="{FA8C883F-2B49-416E-B6E2-246D322C2352}" srcOrd="5" destOrd="0" presId="urn:microsoft.com/office/officeart/2005/8/layout/list1"/>
    <dgm:cxn modelId="{BAAA35A7-18DC-4345-9DF2-8102C8576160}" type="presParOf" srcId="{EA10DDCE-10F9-4FEF-BEB9-DCD34197F588}" destId="{430E6E23-83D1-4B64-9627-B783110EE9B7}" srcOrd="6" destOrd="0" presId="urn:microsoft.com/office/officeart/2005/8/layout/list1"/>
    <dgm:cxn modelId="{916CBBA9-A07C-44B6-92AB-5C5A5C714AB3}" type="presParOf" srcId="{EA10DDCE-10F9-4FEF-BEB9-DCD34197F588}" destId="{71186937-3C2D-41E5-BB9A-45E22DFF57E8}" srcOrd="7" destOrd="0" presId="urn:microsoft.com/office/officeart/2005/8/layout/list1"/>
    <dgm:cxn modelId="{935CE9DD-26E4-4DEA-9405-546A3309AE66}" type="presParOf" srcId="{EA10DDCE-10F9-4FEF-BEB9-DCD34197F588}" destId="{AC116BAF-5D44-472F-8F42-6721516C5570}" srcOrd="8" destOrd="0" presId="urn:microsoft.com/office/officeart/2005/8/layout/list1"/>
    <dgm:cxn modelId="{2B83CF51-2E4C-4998-9092-643E18F19CEE}" type="presParOf" srcId="{AC116BAF-5D44-472F-8F42-6721516C5570}" destId="{8B6BB66D-75C1-431A-81C1-C531D6D0E0AA}" srcOrd="0" destOrd="0" presId="urn:microsoft.com/office/officeart/2005/8/layout/list1"/>
    <dgm:cxn modelId="{289FE11E-9575-4B0D-A858-ED69B3F65115}" type="presParOf" srcId="{AC116BAF-5D44-472F-8F42-6721516C5570}" destId="{9A0149D5-22E7-4847-AFA3-420E0D76FD76}" srcOrd="1" destOrd="0" presId="urn:microsoft.com/office/officeart/2005/8/layout/list1"/>
    <dgm:cxn modelId="{DFD1A4CA-EABC-43F2-85FF-9B122430F9B7}" type="presParOf" srcId="{EA10DDCE-10F9-4FEF-BEB9-DCD34197F588}" destId="{96BB8AF7-8C49-4C6B-97FE-498C1CABDCBA}" srcOrd="9" destOrd="0" presId="urn:microsoft.com/office/officeart/2005/8/layout/list1"/>
    <dgm:cxn modelId="{0741D130-73D9-4C55-8A1E-5C305B71A5EF}" type="presParOf" srcId="{EA10DDCE-10F9-4FEF-BEB9-DCD34197F588}" destId="{BB83BA7D-CF14-4274-A04C-0C122B55B958}" srcOrd="10" destOrd="0" presId="urn:microsoft.com/office/officeart/2005/8/layout/list1"/>
    <dgm:cxn modelId="{E33E90C4-CDE3-44C9-985B-945E03569FFB}" type="presParOf" srcId="{EA10DDCE-10F9-4FEF-BEB9-DCD34197F588}" destId="{CC8B49A7-66C0-436A-95C7-BB892CBB9F75}" srcOrd="11" destOrd="0" presId="urn:microsoft.com/office/officeart/2005/8/layout/list1"/>
    <dgm:cxn modelId="{54758273-124E-4262-AF2C-03627FCDEE92}" type="presParOf" srcId="{EA10DDCE-10F9-4FEF-BEB9-DCD34197F588}" destId="{46E7C9DA-2EEE-4FA1-A7E2-79446E465232}" srcOrd="12" destOrd="0" presId="urn:microsoft.com/office/officeart/2005/8/layout/list1"/>
    <dgm:cxn modelId="{306F8CC2-61E7-4C43-8E9B-460EFB1E77DC}" type="presParOf" srcId="{46E7C9DA-2EEE-4FA1-A7E2-79446E465232}" destId="{A111C469-1C42-4E54-8F17-F398DFE25785}" srcOrd="0" destOrd="0" presId="urn:microsoft.com/office/officeart/2005/8/layout/list1"/>
    <dgm:cxn modelId="{8C543B3D-088C-45A9-A654-4BBAAB924BD0}" type="presParOf" srcId="{46E7C9DA-2EEE-4FA1-A7E2-79446E465232}" destId="{6D208A3A-A991-4415-AAF3-47675003CD72}" srcOrd="1" destOrd="0" presId="urn:microsoft.com/office/officeart/2005/8/layout/list1"/>
    <dgm:cxn modelId="{EA675C92-513B-4699-BA73-349987370EEB}" type="presParOf" srcId="{EA10DDCE-10F9-4FEF-BEB9-DCD34197F588}" destId="{CD3BF832-2117-4F2A-B257-579051FFF149}" srcOrd="13" destOrd="0" presId="urn:microsoft.com/office/officeart/2005/8/layout/list1"/>
    <dgm:cxn modelId="{21070367-BB52-4B18-9C26-9379E045A229}" type="presParOf" srcId="{EA10DDCE-10F9-4FEF-BEB9-DCD34197F588}" destId="{5342B162-9082-4DA9-B83D-C216D54C5FD0}" srcOrd="14" destOrd="0" presId="urn:microsoft.com/office/officeart/2005/8/layout/list1"/>
    <dgm:cxn modelId="{FD4E82A3-3AD6-47A7-929B-A6BBBC25CA1C}" type="presParOf" srcId="{EA10DDCE-10F9-4FEF-BEB9-DCD34197F588}" destId="{000336E9-3077-4B5B-9325-75E0863FACC2}" srcOrd="15" destOrd="0" presId="urn:microsoft.com/office/officeart/2005/8/layout/list1"/>
    <dgm:cxn modelId="{3766E4F4-0995-43D6-A856-17C654A9010B}" type="presParOf" srcId="{EA10DDCE-10F9-4FEF-BEB9-DCD34197F588}" destId="{1AF68A9C-00F4-4E51-8E5D-EFC88C13B541}" srcOrd="16" destOrd="0" presId="urn:microsoft.com/office/officeart/2005/8/layout/list1"/>
    <dgm:cxn modelId="{28B2EE6B-7AC8-4D0E-91CD-C2EE0159D4EF}" type="presParOf" srcId="{1AF68A9C-00F4-4E51-8E5D-EFC88C13B541}" destId="{AB8D1464-7C8F-4D64-88BF-42F1E4626DB9}" srcOrd="0" destOrd="0" presId="urn:microsoft.com/office/officeart/2005/8/layout/list1"/>
    <dgm:cxn modelId="{3DC3A4AD-179A-41A2-823E-38063801B3C9}" type="presParOf" srcId="{1AF68A9C-00F4-4E51-8E5D-EFC88C13B541}" destId="{1A546D8C-586C-4DBC-A7A3-C4DD3C47DD28}" srcOrd="1" destOrd="0" presId="urn:microsoft.com/office/officeart/2005/8/layout/list1"/>
    <dgm:cxn modelId="{3ABEFC2F-2D27-4189-A1BA-2FBFED1A6B3F}" type="presParOf" srcId="{EA10DDCE-10F9-4FEF-BEB9-DCD34197F588}" destId="{268E9A49-7A29-4405-B13A-BD7E38A69DDF}" srcOrd="17" destOrd="0" presId="urn:microsoft.com/office/officeart/2005/8/layout/list1"/>
    <dgm:cxn modelId="{D18F25A6-C290-42FB-8FE2-0C51B60AB59E}" type="presParOf" srcId="{EA10DDCE-10F9-4FEF-BEB9-DCD34197F588}" destId="{3802D761-9094-47EF-9C64-A0DCA83A4E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01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03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04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05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02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  <a:t>06</a:t>
          </a:r>
          <a:br>
            <a:rPr lang="en-US" altLang="zh-CN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b="1" dirty="0">
              <a:solidFill>
                <a:schemeClr val="tx1">
                  <a:lumMod val="95000"/>
                  <a:lumOff val="5000"/>
                </a:schemeClr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EAFDD2-E2CF-4662-83F5-470575BC36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827909F-3407-4740-BBB7-9C1C04DBFDA8}">
      <dgm:prSet phldrT="[文本]"/>
      <dgm:spPr/>
      <dgm:t>
        <a:bodyPr/>
        <a:lstStyle/>
        <a:p>
          <a:r>
            <a:rPr lang="zh-CN" altLang="en-US" dirty="0"/>
            <a:t>共享屏幕</a:t>
          </a:r>
        </a:p>
      </dgm:t>
    </dgm:pt>
    <dgm:pt modelId="{DCF7CD49-8532-4CD0-BCA1-7607CF6DB3EC}" type="parTrans" cxnId="{D657C2DA-4D23-47C7-9BCE-130F55C4E475}">
      <dgm:prSet/>
      <dgm:spPr/>
      <dgm:t>
        <a:bodyPr/>
        <a:lstStyle/>
        <a:p>
          <a:endParaRPr lang="zh-CN" altLang="en-US"/>
        </a:p>
      </dgm:t>
    </dgm:pt>
    <dgm:pt modelId="{43499317-275B-47E9-B2E8-E33B51377A27}" type="sibTrans" cxnId="{D657C2DA-4D23-47C7-9BCE-130F55C4E475}">
      <dgm:prSet/>
      <dgm:spPr/>
      <dgm:t>
        <a:bodyPr/>
        <a:lstStyle/>
        <a:p>
          <a:endParaRPr lang="zh-CN" altLang="en-US"/>
        </a:p>
      </dgm:t>
    </dgm:pt>
    <dgm:pt modelId="{533B6B6D-EC83-4017-A839-D1C2573E2B10}">
      <dgm:prSet phldrT="[文本]"/>
      <dgm:spPr/>
      <dgm:t>
        <a:bodyPr/>
        <a:lstStyle/>
        <a:p>
          <a:r>
            <a:rPr lang="zh-CN" altLang="en-US" dirty="0"/>
            <a:t>桌面，就是整个桌面</a:t>
          </a:r>
        </a:p>
      </dgm:t>
    </dgm:pt>
    <dgm:pt modelId="{2F956C8D-8F4F-4C94-AD77-72C2D8882307}" type="parTrans" cxnId="{284069A7-E442-45BE-9130-A68F3436B21C}">
      <dgm:prSet/>
      <dgm:spPr/>
      <dgm:t>
        <a:bodyPr/>
        <a:lstStyle/>
        <a:p>
          <a:endParaRPr lang="zh-CN" altLang="en-US"/>
        </a:p>
      </dgm:t>
    </dgm:pt>
    <dgm:pt modelId="{E83B41EB-6704-4FA5-8F7D-67C773B78235}" type="sibTrans" cxnId="{284069A7-E442-45BE-9130-A68F3436B21C}">
      <dgm:prSet/>
      <dgm:spPr/>
      <dgm:t>
        <a:bodyPr/>
        <a:lstStyle/>
        <a:p>
          <a:endParaRPr lang="zh-CN" altLang="en-US"/>
        </a:p>
      </dgm:t>
    </dgm:pt>
    <dgm:pt modelId="{F0A4ECA0-06C2-4810-AB8A-EAE694518B0A}">
      <dgm:prSet phldrT="[文本]"/>
      <dgm:spPr/>
      <dgm:t>
        <a:bodyPr/>
        <a:lstStyle/>
        <a:p>
          <a:r>
            <a:rPr lang="en-US" altLang="zh-CN" dirty="0">
              <a:solidFill>
                <a:srgbClr val="FFFF00"/>
              </a:solidFill>
            </a:rPr>
            <a:t>PPT</a:t>
          </a:r>
          <a:r>
            <a:rPr lang="zh-CN" altLang="en-US" dirty="0">
              <a:solidFill>
                <a:srgbClr val="FFFF00"/>
              </a:solidFill>
            </a:rPr>
            <a:t>或者某个</a:t>
          </a:r>
          <a:endParaRPr lang="en-US" altLang="zh-CN" dirty="0">
            <a:solidFill>
              <a:srgbClr val="FFFF00"/>
            </a:solidFill>
          </a:endParaRPr>
        </a:p>
        <a:p>
          <a:r>
            <a:rPr lang="zh-CN" altLang="en-US" dirty="0">
              <a:solidFill>
                <a:srgbClr val="FFFF00"/>
              </a:solidFill>
            </a:rPr>
            <a:t>软件（推荐）</a:t>
          </a:r>
        </a:p>
      </dgm:t>
    </dgm:pt>
    <dgm:pt modelId="{F168F0AD-671E-40E8-96ED-9E6911A38206}" type="parTrans" cxnId="{DF772B50-A99D-4F19-859C-690585C3B977}">
      <dgm:prSet/>
      <dgm:spPr/>
      <dgm:t>
        <a:bodyPr/>
        <a:lstStyle/>
        <a:p>
          <a:endParaRPr lang="zh-CN" altLang="en-US"/>
        </a:p>
      </dgm:t>
    </dgm:pt>
    <dgm:pt modelId="{5CFFC863-5E1B-44E2-8980-9E2142992F96}" type="sibTrans" cxnId="{DF772B50-A99D-4F19-859C-690585C3B977}">
      <dgm:prSet/>
      <dgm:spPr/>
      <dgm:t>
        <a:bodyPr/>
        <a:lstStyle/>
        <a:p>
          <a:endParaRPr lang="zh-CN" altLang="en-US"/>
        </a:p>
      </dgm:t>
    </dgm:pt>
    <dgm:pt modelId="{80F7C298-8C89-4670-97D1-E5EE34C141DC}" type="pres">
      <dgm:prSet presAssocID="{95EAFDD2-E2CF-4662-83F5-470575BC36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CB747D-B3C8-46DA-9CB6-42CE0A6ABEE3}" type="pres">
      <dgm:prSet presAssocID="{5827909F-3407-4740-BBB7-9C1C04DBFDA8}" presName="hierRoot1" presStyleCnt="0">
        <dgm:presLayoutVars>
          <dgm:hierBranch val="init"/>
        </dgm:presLayoutVars>
      </dgm:prSet>
      <dgm:spPr/>
    </dgm:pt>
    <dgm:pt modelId="{86220CF7-5BBB-4F68-BA13-45C78194B695}" type="pres">
      <dgm:prSet presAssocID="{5827909F-3407-4740-BBB7-9C1C04DBFDA8}" presName="rootComposite1" presStyleCnt="0"/>
      <dgm:spPr/>
    </dgm:pt>
    <dgm:pt modelId="{9DFBE0F9-6EC4-4B2E-8A69-977A7C2A10EE}" type="pres">
      <dgm:prSet presAssocID="{5827909F-3407-4740-BBB7-9C1C04DBFDA8}" presName="rootText1" presStyleLbl="node0" presStyleIdx="0" presStyleCnt="1">
        <dgm:presLayoutVars>
          <dgm:chPref val="3"/>
        </dgm:presLayoutVars>
      </dgm:prSet>
      <dgm:spPr/>
    </dgm:pt>
    <dgm:pt modelId="{4D7B2E92-CC4F-420B-BD06-9087F02103CB}" type="pres">
      <dgm:prSet presAssocID="{5827909F-3407-4740-BBB7-9C1C04DBFDA8}" presName="rootConnector1" presStyleLbl="node1" presStyleIdx="0" presStyleCnt="0"/>
      <dgm:spPr/>
    </dgm:pt>
    <dgm:pt modelId="{4C7A30A2-66C6-4836-A393-478A26A46578}" type="pres">
      <dgm:prSet presAssocID="{5827909F-3407-4740-BBB7-9C1C04DBFDA8}" presName="hierChild2" presStyleCnt="0"/>
      <dgm:spPr/>
    </dgm:pt>
    <dgm:pt modelId="{82EB92F5-48A3-41D2-9D1B-1F36843E6E7D}" type="pres">
      <dgm:prSet presAssocID="{2F956C8D-8F4F-4C94-AD77-72C2D8882307}" presName="Name37" presStyleLbl="parChTrans1D2" presStyleIdx="0" presStyleCnt="2"/>
      <dgm:spPr/>
    </dgm:pt>
    <dgm:pt modelId="{89EADD61-A474-4923-A313-34B091FDE3AB}" type="pres">
      <dgm:prSet presAssocID="{533B6B6D-EC83-4017-A839-D1C2573E2B10}" presName="hierRoot2" presStyleCnt="0">
        <dgm:presLayoutVars>
          <dgm:hierBranch val="init"/>
        </dgm:presLayoutVars>
      </dgm:prSet>
      <dgm:spPr/>
    </dgm:pt>
    <dgm:pt modelId="{2A1DBFAD-3237-4EC0-8BA6-F5CDDF159633}" type="pres">
      <dgm:prSet presAssocID="{533B6B6D-EC83-4017-A839-D1C2573E2B10}" presName="rootComposite" presStyleCnt="0"/>
      <dgm:spPr/>
    </dgm:pt>
    <dgm:pt modelId="{61298F4F-E7C6-4340-90B3-D831EA2C2D9A}" type="pres">
      <dgm:prSet presAssocID="{533B6B6D-EC83-4017-A839-D1C2573E2B10}" presName="rootText" presStyleLbl="node2" presStyleIdx="0" presStyleCnt="2">
        <dgm:presLayoutVars>
          <dgm:chPref val="3"/>
        </dgm:presLayoutVars>
      </dgm:prSet>
      <dgm:spPr/>
    </dgm:pt>
    <dgm:pt modelId="{9DBBB837-26FE-4F2D-BC5D-B61DF4A97092}" type="pres">
      <dgm:prSet presAssocID="{533B6B6D-EC83-4017-A839-D1C2573E2B10}" presName="rootConnector" presStyleLbl="node2" presStyleIdx="0" presStyleCnt="2"/>
      <dgm:spPr/>
    </dgm:pt>
    <dgm:pt modelId="{36A451F0-29F7-4DAE-A942-4D7254624B9C}" type="pres">
      <dgm:prSet presAssocID="{533B6B6D-EC83-4017-A839-D1C2573E2B10}" presName="hierChild4" presStyleCnt="0"/>
      <dgm:spPr/>
    </dgm:pt>
    <dgm:pt modelId="{07077A03-185F-4940-96B5-4FEE1E16C0BE}" type="pres">
      <dgm:prSet presAssocID="{533B6B6D-EC83-4017-A839-D1C2573E2B10}" presName="hierChild5" presStyleCnt="0"/>
      <dgm:spPr/>
    </dgm:pt>
    <dgm:pt modelId="{89B7E1E9-E2A0-4750-A5AD-705FDF7C84EC}" type="pres">
      <dgm:prSet presAssocID="{F168F0AD-671E-40E8-96ED-9E6911A38206}" presName="Name37" presStyleLbl="parChTrans1D2" presStyleIdx="1" presStyleCnt="2"/>
      <dgm:spPr/>
    </dgm:pt>
    <dgm:pt modelId="{75317634-2068-42AB-BC1F-0B5E899172C0}" type="pres">
      <dgm:prSet presAssocID="{F0A4ECA0-06C2-4810-AB8A-EAE694518B0A}" presName="hierRoot2" presStyleCnt="0">
        <dgm:presLayoutVars>
          <dgm:hierBranch val="init"/>
        </dgm:presLayoutVars>
      </dgm:prSet>
      <dgm:spPr/>
    </dgm:pt>
    <dgm:pt modelId="{B34F2776-B7F1-478D-B9FC-1B49661DF92F}" type="pres">
      <dgm:prSet presAssocID="{F0A4ECA0-06C2-4810-AB8A-EAE694518B0A}" presName="rootComposite" presStyleCnt="0"/>
      <dgm:spPr/>
    </dgm:pt>
    <dgm:pt modelId="{0487D0F6-EE07-4611-9512-8944C1C018EB}" type="pres">
      <dgm:prSet presAssocID="{F0A4ECA0-06C2-4810-AB8A-EAE694518B0A}" presName="rootText" presStyleLbl="node2" presStyleIdx="1" presStyleCnt="2">
        <dgm:presLayoutVars>
          <dgm:chPref val="3"/>
        </dgm:presLayoutVars>
      </dgm:prSet>
      <dgm:spPr/>
    </dgm:pt>
    <dgm:pt modelId="{DBA742DF-F8A9-47DD-9CAC-C8B5A7FC21BF}" type="pres">
      <dgm:prSet presAssocID="{F0A4ECA0-06C2-4810-AB8A-EAE694518B0A}" presName="rootConnector" presStyleLbl="node2" presStyleIdx="1" presStyleCnt="2"/>
      <dgm:spPr/>
    </dgm:pt>
    <dgm:pt modelId="{686294CA-90C6-49CE-A12C-D289D5D0D189}" type="pres">
      <dgm:prSet presAssocID="{F0A4ECA0-06C2-4810-AB8A-EAE694518B0A}" presName="hierChild4" presStyleCnt="0"/>
      <dgm:spPr/>
    </dgm:pt>
    <dgm:pt modelId="{32B13F92-A120-4450-AED3-29F3B3BDDEB0}" type="pres">
      <dgm:prSet presAssocID="{F0A4ECA0-06C2-4810-AB8A-EAE694518B0A}" presName="hierChild5" presStyleCnt="0"/>
      <dgm:spPr/>
    </dgm:pt>
    <dgm:pt modelId="{533093BB-2FB4-409F-9DB0-9346B2523A76}" type="pres">
      <dgm:prSet presAssocID="{5827909F-3407-4740-BBB7-9C1C04DBFDA8}" presName="hierChild3" presStyleCnt="0"/>
      <dgm:spPr/>
    </dgm:pt>
  </dgm:ptLst>
  <dgm:cxnLst>
    <dgm:cxn modelId="{26747F0F-5429-477B-B58A-B1DB614EEEAB}" type="presOf" srcId="{F0A4ECA0-06C2-4810-AB8A-EAE694518B0A}" destId="{DBA742DF-F8A9-47DD-9CAC-C8B5A7FC21BF}" srcOrd="1" destOrd="0" presId="urn:microsoft.com/office/officeart/2005/8/layout/orgChart1"/>
    <dgm:cxn modelId="{91DEDE23-DEF4-46DA-B5F1-E196194C2FB5}" type="presOf" srcId="{95EAFDD2-E2CF-4662-83F5-470575BC366E}" destId="{80F7C298-8C89-4670-97D1-E5EE34C141DC}" srcOrd="0" destOrd="0" presId="urn:microsoft.com/office/officeart/2005/8/layout/orgChart1"/>
    <dgm:cxn modelId="{58FBA129-7F66-4CB1-9F31-E2737727DCB2}" type="presOf" srcId="{533B6B6D-EC83-4017-A839-D1C2573E2B10}" destId="{9DBBB837-26FE-4F2D-BC5D-B61DF4A97092}" srcOrd="1" destOrd="0" presId="urn:microsoft.com/office/officeart/2005/8/layout/orgChart1"/>
    <dgm:cxn modelId="{5A7B333F-BFCC-4B51-B7D2-BE2324091CD9}" type="presOf" srcId="{5827909F-3407-4740-BBB7-9C1C04DBFDA8}" destId="{9DFBE0F9-6EC4-4B2E-8A69-977A7C2A10EE}" srcOrd="0" destOrd="0" presId="urn:microsoft.com/office/officeart/2005/8/layout/orgChart1"/>
    <dgm:cxn modelId="{F4D93D40-B712-4E19-8EF6-849FDA920140}" type="presOf" srcId="{F168F0AD-671E-40E8-96ED-9E6911A38206}" destId="{89B7E1E9-E2A0-4750-A5AD-705FDF7C84EC}" srcOrd="0" destOrd="0" presId="urn:microsoft.com/office/officeart/2005/8/layout/orgChart1"/>
    <dgm:cxn modelId="{F5FBB74E-CD6A-44A3-92C1-C7C960BCAD26}" type="presOf" srcId="{F0A4ECA0-06C2-4810-AB8A-EAE694518B0A}" destId="{0487D0F6-EE07-4611-9512-8944C1C018EB}" srcOrd="0" destOrd="0" presId="urn:microsoft.com/office/officeart/2005/8/layout/orgChart1"/>
    <dgm:cxn modelId="{DF772B50-A99D-4F19-859C-690585C3B977}" srcId="{5827909F-3407-4740-BBB7-9C1C04DBFDA8}" destId="{F0A4ECA0-06C2-4810-AB8A-EAE694518B0A}" srcOrd="1" destOrd="0" parTransId="{F168F0AD-671E-40E8-96ED-9E6911A38206}" sibTransId="{5CFFC863-5E1B-44E2-8980-9E2142992F96}"/>
    <dgm:cxn modelId="{252B3270-1362-4641-919E-07A0098FE6FC}" type="presOf" srcId="{533B6B6D-EC83-4017-A839-D1C2573E2B10}" destId="{61298F4F-E7C6-4340-90B3-D831EA2C2D9A}" srcOrd="0" destOrd="0" presId="urn:microsoft.com/office/officeart/2005/8/layout/orgChart1"/>
    <dgm:cxn modelId="{284069A7-E442-45BE-9130-A68F3436B21C}" srcId="{5827909F-3407-4740-BBB7-9C1C04DBFDA8}" destId="{533B6B6D-EC83-4017-A839-D1C2573E2B10}" srcOrd="0" destOrd="0" parTransId="{2F956C8D-8F4F-4C94-AD77-72C2D8882307}" sibTransId="{E83B41EB-6704-4FA5-8F7D-67C773B78235}"/>
    <dgm:cxn modelId="{11CDE5A8-0C9D-489F-8F31-27AEF7B88406}" type="presOf" srcId="{2F956C8D-8F4F-4C94-AD77-72C2D8882307}" destId="{82EB92F5-48A3-41D2-9D1B-1F36843E6E7D}" srcOrd="0" destOrd="0" presId="urn:microsoft.com/office/officeart/2005/8/layout/orgChart1"/>
    <dgm:cxn modelId="{DD8DF2B1-C224-4388-9B74-9D5C970D3486}" type="presOf" srcId="{5827909F-3407-4740-BBB7-9C1C04DBFDA8}" destId="{4D7B2E92-CC4F-420B-BD06-9087F02103CB}" srcOrd="1" destOrd="0" presId="urn:microsoft.com/office/officeart/2005/8/layout/orgChart1"/>
    <dgm:cxn modelId="{D657C2DA-4D23-47C7-9BCE-130F55C4E475}" srcId="{95EAFDD2-E2CF-4662-83F5-470575BC366E}" destId="{5827909F-3407-4740-BBB7-9C1C04DBFDA8}" srcOrd="0" destOrd="0" parTransId="{DCF7CD49-8532-4CD0-BCA1-7607CF6DB3EC}" sibTransId="{43499317-275B-47E9-B2E8-E33B51377A27}"/>
    <dgm:cxn modelId="{1549105C-EEA6-478E-A777-8471A69A0DAC}" type="presParOf" srcId="{80F7C298-8C89-4670-97D1-E5EE34C141DC}" destId="{85CB747D-B3C8-46DA-9CB6-42CE0A6ABEE3}" srcOrd="0" destOrd="0" presId="urn:microsoft.com/office/officeart/2005/8/layout/orgChart1"/>
    <dgm:cxn modelId="{E0AD375B-8975-4979-85CD-CD939C9D35F6}" type="presParOf" srcId="{85CB747D-B3C8-46DA-9CB6-42CE0A6ABEE3}" destId="{86220CF7-5BBB-4F68-BA13-45C78194B695}" srcOrd="0" destOrd="0" presId="urn:microsoft.com/office/officeart/2005/8/layout/orgChart1"/>
    <dgm:cxn modelId="{9B4DB6E9-D6E4-49F8-B28D-51FECC12968F}" type="presParOf" srcId="{86220CF7-5BBB-4F68-BA13-45C78194B695}" destId="{9DFBE0F9-6EC4-4B2E-8A69-977A7C2A10EE}" srcOrd="0" destOrd="0" presId="urn:microsoft.com/office/officeart/2005/8/layout/orgChart1"/>
    <dgm:cxn modelId="{E7C3F0B8-B9D7-4593-BECF-6E61A36D795B}" type="presParOf" srcId="{86220CF7-5BBB-4F68-BA13-45C78194B695}" destId="{4D7B2E92-CC4F-420B-BD06-9087F02103CB}" srcOrd="1" destOrd="0" presId="urn:microsoft.com/office/officeart/2005/8/layout/orgChart1"/>
    <dgm:cxn modelId="{6C1A91D6-3487-4390-8DE4-A6E7E633A9C1}" type="presParOf" srcId="{85CB747D-B3C8-46DA-9CB6-42CE0A6ABEE3}" destId="{4C7A30A2-66C6-4836-A393-478A26A46578}" srcOrd="1" destOrd="0" presId="urn:microsoft.com/office/officeart/2005/8/layout/orgChart1"/>
    <dgm:cxn modelId="{4287B6E4-7D2B-4D8F-AF01-3C794B263628}" type="presParOf" srcId="{4C7A30A2-66C6-4836-A393-478A26A46578}" destId="{82EB92F5-48A3-41D2-9D1B-1F36843E6E7D}" srcOrd="0" destOrd="0" presId="urn:microsoft.com/office/officeart/2005/8/layout/orgChart1"/>
    <dgm:cxn modelId="{D0611269-7AF0-4ED7-9266-CF4A665FB875}" type="presParOf" srcId="{4C7A30A2-66C6-4836-A393-478A26A46578}" destId="{89EADD61-A474-4923-A313-34B091FDE3AB}" srcOrd="1" destOrd="0" presId="urn:microsoft.com/office/officeart/2005/8/layout/orgChart1"/>
    <dgm:cxn modelId="{1B4F3E5E-6216-4236-ABE7-1252E28BC33F}" type="presParOf" srcId="{89EADD61-A474-4923-A313-34B091FDE3AB}" destId="{2A1DBFAD-3237-4EC0-8BA6-F5CDDF159633}" srcOrd="0" destOrd="0" presId="urn:microsoft.com/office/officeart/2005/8/layout/orgChart1"/>
    <dgm:cxn modelId="{B28D79C4-94D3-4E37-B758-651BE0326EE1}" type="presParOf" srcId="{2A1DBFAD-3237-4EC0-8BA6-F5CDDF159633}" destId="{61298F4F-E7C6-4340-90B3-D831EA2C2D9A}" srcOrd="0" destOrd="0" presId="urn:microsoft.com/office/officeart/2005/8/layout/orgChart1"/>
    <dgm:cxn modelId="{2E2263D5-E1C6-4F54-B33B-0300F620AFFB}" type="presParOf" srcId="{2A1DBFAD-3237-4EC0-8BA6-F5CDDF159633}" destId="{9DBBB837-26FE-4F2D-BC5D-B61DF4A97092}" srcOrd="1" destOrd="0" presId="urn:microsoft.com/office/officeart/2005/8/layout/orgChart1"/>
    <dgm:cxn modelId="{E0389B6B-EA17-459E-9F9C-D2B4307F41EF}" type="presParOf" srcId="{89EADD61-A474-4923-A313-34B091FDE3AB}" destId="{36A451F0-29F7-4DAE-A942-4D7254624B9C}" srcOrd="1" destOrd="0" presId="urn:microsoft.com/office/officeart/2005/8/layout/orgChart1"/>
    <dgm:cxn modelId="{C22904FB-88F2-4152-9213-D3678781A381}" type="presParOf" srcId="{89EADD61-A474-4923-A313-34B091FDE3AB}" destId="{07077A03-185F-4940-96B5-4FEE1E16C0BE}" srcOrd="2" destOrd="0" presId="urn:microsoft.com/office/officeart/2005/8/layout/orgChart1"/>
    <dgm:cxn modelId="{74183090-959D-4BA1-A63E-1B778B372759}" type="presParOf" srcId="{4C7A30A2-66C6-4836-A393-478A26A46578}" destId="{89B7E1E9-E2A0-4750-A5AD-705FDF7C84EC}" srcOrd="2" destOrd="0" presId="urn:microsoft.com/office/officeart/2005/8/layout/orgChart1"/>
    <dgm:cxn modelId="{71F1EBEA-B5AD-41C1-815C-E49D84EBC40D}" type="presParOf" srcId="{4C7A30A2-66C6-4836-A393-478A26A46578}" destId="{75317634-2068-42AB-BC1F-0B5E899172C0}" srcOrd="3" destOrd="0" presId="urn:microsoft.com/office/officeart/2005/8/layout/orgChart1"/>
    <dgm:cxn modelId="{C2231B14-3BC0-47AA-97EF-DEA4846DDD95}" type="presParOf" srcId="{75317634-2068-42AB-BC1F-0B5E899172C0}" destId="{B34F2776-B7F1-478D-B9FC-1B49661DF92F}" srcOrd="0" destOrd="0" presId="urn:microsoft.com/office/officeart/2005/8/layout/orgChart1"/>
    <dgm:cxn modelId="{155EBA9F-4EEC-4B22-A1B7-49B024822B7B}" type="presParOf" srcId="{B34F2776-B7F1-478D-B9FC-1B49661DF92F}" destId="{0487D0F6-EE07-4611-9512-8944C1C018EB}" srcOrd="0" destOrd="0" presId="urn:microsoft.com/office/officeart/2005/8/layout/orgChart1"/>
    <dgm:cxn modelId="{17F11B53-2B0A-4B67-8515-E49AFDC8010A}" type="presParOf" srcId="{B34F2776-B7F1-478D-B9FC-1B49661DF92F}" destId="{DBA742DF-F8A9-47DD-9CAC-C8B5A7FC21BF}" srcOrd="1" destOrd="0" presId="urn:microsoft.com/office/officeart/2005/8/layout/orgChart1"/>
    <dgm:cxn modelId="{5C460CF5-3FC9-4FF5-BA6C-7D0C0F46C110}" type="presParOf" srcId="{75317634-2068-42AB-BC1F-0B5E899172C0}" destId="{686294CA-90C6-49CE-A12C-D289D5D0D189}" srcOrd="1" destOrd="0" presId="urn:microsoft.com/office/officeart/2005/8/layout/orgChart1"/>
    <dgm:cxn modelId="{9F71A5C3-2CF6-4771-9B3F-4445EE301E85}" type="presParOf" srcId="{75317634-2068-42AB-BC1F-0B5E899172C0}" destId="{32B13F92-A120-4450-AED3-29F3B3BDDEB0}" srcOrd="2" destOrd="0" presId="urn:microsoft.com/office/officeart/2005/8/layout/orgChart1"/>
    <dgm:cxn modelId="{D645A520-ED81-4609-9F21-0FD50E5BF68F}" type="presParOf" srcId="{85CB747D-B3C8-46DA-9CB6-42CE0A6ABEE3}" destId="{533093BB-2FB4-409F-9DB0-9346B2523A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23674E-CDF5-472A-B11E-DCDDB5DEC6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F668E6-9E53-457A-8789-E291C1EA8883}">
      <dgm:prSet phldrT="[文本]"/>
      <dgm:spPr/>
      <dgm:t>
        <a:bodyPr/>
        <a:lstStyle/>
        <a:p>
          <a:r>
            <a:rPr lang="zh-CN" altLang="en-US" dirty="0"/>
            <a:t>进入教室：直播</a:t>
          </a:r>
        </a:p>
      </dgm:t>
    </dgm:pt>
    <dgm:pt modelId="{AB0CB808-8288-4FD3-896A-7454E3197A18}" type="parTrans" cxnId="{B8B11948-AF66-412C-9BFB-22B0F29592A8}">
      <dgm:prSet/>
      <dgm:spPr/>
      <dgm:t>
        <a:bodyPr/>
        <a:lstStyle/>
        <a:p>
          <a:endParaRPr lang="zh-CN" altLang="en-US"/>
        </a:p>
      </dgm:t>
    </dgm:pt>
    <dgm:pt modelId="{764DEABE-8EA8-4441-B28E-5C5067453982}" type="sibTrans" cxnId="{B8B11948-AF66-412C-9BFB-22B0F29592A8}">
      <dgm:prSet/>
      <dgm:spPr/>
      <dgm:t>
        <a:bodyPr/>
        <a:lstStyle/>
        <a:p>
          <a:endParaRPr lang="zh-CN" altLang="en-US"/>
        </a:p>
      </dgm:t>
    </dgm:pt>
    <dgm:pt modelId="{BF3122FB-8642-469A-ADC4-6225B2D55E33}">
      <dgm:prSet phldrT="[文本]"/>
      <dgm:spPr/>
      <dgm:t>
        <a:bodyPr/>
        <a:lstStyle/>
        <a:p>
          <a:r>
            <a:rPr lang="zh-CN" altLang="en-US" dirty="0"/>
            <a:t>历史课程：回看</a:t>
          </a:r>
        </a:p>
      </dgm:t>
    </dgm:pt>
    <dgm:pt modelId="{3083D216-3ADD-4540-80BC-F37F64A1114D}" type="parTrans" cxnId="{FBE51CF2-3578-4C66-B7D8-E017109AF793}">
      <dgm:prSet/>
      <dgm:spPr/>
      <dgm:t>
        <a:bodyPr/>
        <a:lstStyle/>
        <a:p>
          <a:endParaRPr lang="zh-CN" altLang="en-US"/>
        </a:p>
      </dgm:t>
    </dgm:pt>
    <dgm:pt modelId="{FAE295EF-F71C-43F6-85C5-EB60ECD14A07}" type="sibTrans" cxnId="{FBE51CF2-3578-4C66-B7D8-E017109AF793}">
      <dgm:prSet/>
      <dgm:spPr/>
      <dgm:t>
        <a:bodyPr/>
        <a:lstStyle/>
        <a:p>
          <a:endParaRPr lang="zh-CN" altLang="en-US"/>
        </a:p>
      </dgm:t>
    </dgm:pt>
    <dgm:pt modelId="{747D4EAB-93B5-48B9-BACF-260F8AD7631B}" type="pres">
      <dgm:prSet presAssocID="{FC23674E-CDF5-472A-B11E-DCDDB5DEC6BE}" presName="linear" presStyleCnt="0">
        <dgm:presLayoutVars>
          <dgm:dir/>
          <dgm:animLvl val="lvl"/>
          <dgm:resizeHandles val="exact"/>
        </dgm:presLayoutVars>
      </dgm:prSet>
      <dgm:spPr/>
    </dgm:pt>
    <dgm:pt modelId="{087A861D-002E-4854-9C4F-C5C8922B6DF5}" type="pres">
      <dgm:prSet presAssocID="{31F668E6-9E53-457A-8789-E291C1EA8883}" presName="parentLin" presStyleCnt="0"/>
      <dgm:spPr/>
    </dgm:pt>
    <dgm:pt modelId="{D95E5722-97C5-4B3C-A055-2D89F0CFF72F}" type="pres">
      <dgm:prSet presAssocID="{31F668E6-9E53-457A-8789-E291C1EA8883}" presName="parentLeftMargin" presStyleLbl="node1" presStyleIdx="0" presStyleCnt="2"/>
      <dgm:spPr/>
    </dgm:pt>
    <dgm:pt modelId="{6522C623-384C-4AEF-9D45-354C5CF8B00A}" type="pres">
      <dgm:prSet presAssocID="{31F668E6-9E53-457A-8789-E291C1EA88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81AE9D-9AB1-4CA1-9F34-E699658FC97E}" type="pres">
      <dgm:prSet presAssocID="{31F668E6-9E53-457A-8789-E291C1EA8883}" presName="negativeSpace" presStyleCnt="0"/>
      <dgm:spPr/>
    </dgm:pt>
    <dgm:pt modelId="{8B26D5AA-254A-412B-B835-98ED5ED761F4}" type="pres">
      <dgm:prSet presAssocID="{31F668E6-9E53-457A-8789-E291C1EA8883}" presName="childText" presStyleLbl="conFgAcc1" presStyleIdx="0" presStyleCnt="2" custLinFactNeighborX="-18833" custLinFactNeighborY="-1814">
        <dgm:presLayoutVars>
          <dgm:bulletEnabled val="1"/>
        </dgm:presLayoutVars>
      </dgm:prSet>
      <dgm:spPr/>
    </dgm:pt>
    <dgm:pt modelId="{869984E3-736F-42D4-98B4-1C459F9CE1E2}" type="pres">
      <dgm:prSet presAssocID="{764DEABE-8EA8-4441-B28E-5C5067453982}" presName="spaceBetweenRectangles" presStyleCnt="0"/>
      <dgm:spPr/>
    </dgm:pt>
    <dgm:pt modelId="{CF3766B1-4418-4231-97BB-7EBFB31E6FDC}" type="pres">
      <dgm:prSet presAssocID="{BF3122FB-8642-469A-ADC4-6225B2D55E33}" presName="parentLin" presStyleCnt="0"/>
      <dgm:spPr/>
    </dgm:pt>
    <dgm:pt modelId="{D27BD7B6-0A31-43FD-AFF2-78F29FDA6ED4}" type="pres">
      <dgm:prSet presAssocID="{BF3122FB-8642-469A-ADC4-6225B2D55E33}" presName="parentLeftMargin" presStyleLbl="node1" presStyleIdx="0" presStyleCnt="2"/>
      <dgm:spPr/>
    </dgm:pt>
    <dgm:pt modelId="{FCF66A54-D4CF-4586-BEE2-22CAB48E0C98}" type="pres">
      <dgm:prSet presAssocID="{BF3122FB-8642-469A-ADC4-6225B2D55E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273E998-EA27-4164-AA0A-07F5B66ED969}" type="pres">
      <dgm:prSet presAssocID="{BF3122FB-8642-469A-ADC4-6225B2D55E33}" presName="negativeSpace" presStyleCnt="0"/>
      <dgm:spPr/>
    </dgm:pt>
    <dgm:pt modelId="{95795BAE-2926-430C-BFFA-367E412464BA}" type="pres">
      <dgm:prSet presAssocID="{BF3122FB-8642-469A-ADC4-6225B2D55E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3C25D64-0299-4F54-8E9A-A73063FC0B79}" type="presOf" srcId="{FC23674E-CDF5-472A-B11E-DCDDB5DEC6BE}" destId="{747D4EAB-93B5-48B9-BACF-260F8AD7631B}" srcOrd="0" destOrd="0" presId="urn:microsoft.com/office/officeart/2005/8/layout/list1"/>
    <dgm:cxn modelId="{B8B11948-AF66-412C-9BFB-22B0F29592A8}" srcId="{FC23674E-CDF5-472A-B11E-DCDDB5DEC6BE}" destId="{31F668E6-9E53-457A-8789-E291C1EA8883}" srcOrd="0" destOrd="0" parTransId="{AB0CB808-8288-4FD3-896A-7454E3197A18}" sibTransId="{764DEABE-8EA8-4441-B28E-5C5067453982}"/>
    <dgm:cxn modelId="{973CCA72-D85E-4D80-A2B8-7AC5E7F5E4DF}" type="presOf" srcId="{BF3122FB-8642-469A-ADC4-6225B2D55E33}" destId="{D27BD7B6-0A31-43FD-AFF2-78F29FDA6ED4}" srcOrd="0" destOrd="0" presId="urn:microsoft.com/office/officeart/2005/8/layout/list1"/>
    <dgm:cxn modelId="{8B295B79-D141-4DCC-8FCE-CCDEF5EBB58D}" type="presOf" srcId="{BF3122FB-8642-469A-ADC4-6225B2D55E33}" destId="{FCF66A54-D4CF-4586-BEE2-22CAB48E0C98}" srcOrd="1" destOrd="0" presId="urn:microsoft.com/office/officeart/2005/8/layout/list1"/>
    <dgm:cxn modelId="{643BDF8B-B5F8-4B74-B501-489FEFE106EE}" type="presOf" srcId="{31F668E6-9E53-457A-8789-E291C1EA8883}" destId="{6522C623-384C-4AEF-9D45-354C5CF8B00A}" srcOrd="1" destOrd="0" presId="urn:microsoft.com/office/officeart/2005/8/layout/list1"/>
    <dgm:cxn modelId="{FBE51CF2-3578-4C66-B7D8-E017109AF793}" srcId="{FC23674E-CDF5-472A-B11E-DCDDB5DEC6BE}" destId="{BF3122FB-8642-469A-ADC4-6225B2D55E33}" srcOrd="1" destOrd="0" parTransId="{3083D216-3ADD-4540-80BC-F37F64A1114D}" sibTransId="{FAE295EF-F71C-43F6-85C5-EB60ECD14A07}"/>
    <dgm:cxn modelId="{C66290F9-1CF3-4DE7-AB4F-B3AAA4D2E529}" type="presOf" srcId="{31F668E6-9E53-457A-8789-E291C1EA8883}" destId="{D95E5722-97C5-4B3C-A055-2D89F0CFF72F}" srcOrd="0" destOrd="0" presId="urn:microsoft.com/office/officeart/2005/8/layout/list1"/>
    <dgm:cxn modelId="{26582373-D08A-413D-A19C-0FFB472713F5}" type="presParOf" srcId="{747D4EAB-93B5-48B9-BACF-260F8AD7631B}" destId="{087A861D-002E-4854-9C4F-C5C8922B6DF5}" srcOrd="0" destOrd="0" presId="urn:microsoft.com/office/officeart/2005/8/layout/list1"/>
    <dgm:cxn modelId="{CFE2B116-B454-4A6B-BF54-D7F2FEA533D9}" type="presParOf" srcId="{087A861D-002E-4854-9C4F-C5C8922B6DF5}" destId="{D95E5722-97C5-4B3C-A055-2D89F0CFF72F}" srcOrd="0" destOrd="0" presId="urn:microsoft.com/office/officeart/2005/8/layout/list1"/>
    <dgm:cxn modelId="{46BFC113-6FAD-4DF8-BD55-269D925E6B9B}" type="presParOf" srcId="{087A861D-002E-4854-9C4F-C5C8922B6DF5}" destId="{6522C623-384C-4AEF-9D45-354C5CF8B00A}" srcOrd="1" destOrd="0" presId="urn:microsoft.com/office/officeart/2005/8/layout/list1"/>
    <dgm:cxn modelId="{21986F6A-1B54-4354-9D8B-1B93263E3CC4}" type="presParOf" srcId="{747D4EAB-93B5-48B9-BACF-260F8AD7631B}" destId="{7081AE9D-9AB1-4CA1-9F34-E699658FC97E}" srcOrd="1" destOrd="0" presId="urn:microsoft.com/office/officeart/2005/8/layout/list1"/>
    <dgm:cxn modelId="{9D20C359-CBFB-459D-8457-DFE31FA105CA}" type="presParOf" srcId="{747D4EAB-93B5-48B9-BACF-260F8AD7631B}" destId="{8B26D5AA-254A-412B-B835-98ED5ED761F4}" srcOrd="2" destOrd="0" presId="urn:microsoft.com/office/officeart/2005/8/layout/list1"/>
    <dgm:cxn modelId="{757EECFA-E22B-4034-BFE5-910764BC1150}" type="presParOf" srcId="{747D4EAB-93B5-48B9-BACF-260F8AD7631B}" destId="{869984E3-736F-42D4-98B4-1C459F9CE1E2}" srcOrd="3" destOrd="0" presId="urn:microsoft.com/office/officeart/2005/8/layout/list1"/>
    <dgm:cxn modelId="{606D068A-E768-4979-A6BB-A0B8FBBD9B03}" type="presParOf" srcId="{747D4EAB-93B5-48B9-BACF-260F8AD7631B}" destId="{CF3766B1-4418-4231-97BB-7EBFB31E6FDC}" srcOrd="4" destOrd="0" presId="urn:microsoft.com/office/officeart/2005/8/layout/list1"/>
    <dgm:cxn modelId="{9A7F1F75-951F-4CB6-97B5-032D5C4BFB98}" type="presParOf" srcId="{CF3766B1-4418-4231-97BB-7EBFB31E6FDC}" destId="{D27BD7B6-0A31-43FD-AFF2-78F29FDA6ED4}" srcOrd="0" destOrd="0" presId="urn:microsoft.com/office/officeart/2005/8/layout/list1"/>
    <dgm:cxn modelId="{89D4C474-2EAA-4BB4-835F-1BD4A6B9ABAA}" type="presParOf" srcId="{CF3766B1-4418-4231-97BB-7EBFB31E6FDC}" destId="{FCF66A54-D4CF-4586-BEE2-22CAB48E0C98}" srcOrd="1" destOrd="0" presId="urn:microsoft.com/office/officeart/2005/8/layout/list1"/>
    <dgm:cxn modelId="{49641F75-4079-4AF4-8035-109A882C0F13}" type="presParOf" srcId="{747D4EAB-93B5-48B9-BACF-260F8AD7631B}" destId="{1273E998-EA27-4164-AA0A-07F5B66ED969}" srcOrd="5" destOrd="0" presId="urn:microsoft.com/office/officeart/2005/8/layout/list1"/>
    <dgm:cxn modelId="{63CF904F-ACB2-4DEF-BE89-665E816FAB18}" type="presParOf" srcId="{747D4EAB-93B5-48B9-BACF-260F8AD7631B}" destId="{95795BAE-2926-430C-BFFA-367E412464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B8CFE8-0C3C-4068-A7F0-E8FF2A13E13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54E78418-E40D-4FD5-A26C-CBDA1E23BD8A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01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核心观点</a:t>
          </a:r>
        </a:p>
      </dgm:t>
    </dgm:pt>
    <dgm:pt modelId="{0CDA4126-665E-4CE7-892E-08D00877ECD7}" type="par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6D1BF765-F24C-472F-B90A-A4370D84EFF1}" type="sibTrans" cxnId="{22ACFA18-97D9-43A9-B448-0BA6DD19975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9F16B5FC-9840-487F-9D88-F2B8E27E3285}">
      <dgm:prSet phldrT="[文本]"/>
      <dgm:spPr/>
      <dgm:t>
        <a:bodyPr/>
        <a:lstStyle/>
        <a:p>
          <a:r>
            <a:rPr lang="en-US" altLang="zh-CN" b="1" dirty="0">
              <a:solidFill>
                <a:schemeClr val="bg1"/>
              </a:solidFill>
            </a:rPr>
            <a:t>03</a:t>
          </a:r>
          <a:br>
            <a:rPr lang="en-US" altLang="zh-CN" b="1" dirty="0">
              <a:solidFill>
                <a:schemeClr val="bg1"/>
              </a:solidFill>
            </a:rPr>
          </a:br>
          <a:r>
            <a:rPr lang="zh-CN" altLang="en-US" b="1" dirty="0">
              <a:solidFill>
                <a:schemeClr val="bg1"/>
              </a:solidFill>
            </a:rPr>
            <a:t>用信息工具</a:t>
          </a:r>
        </a:p>
      </dgm:t>
    </dgm:pt>
    <dgm:pt modelId="{6B55C73D-9FA7-433E-A960-172A7A171B2A}" type="par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D87D2066-E49A-4D9F-81C5-41924B295D73}" type="sibTrans" cxnId="{55482827-5641-4769-AF26-853FDA2555C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67C72541-EB1F-4464-91FC-05CF84C35818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04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直播上课</a:t>
          </a:r>
        </a:p>
      </dgm:t>
    </dgm:pt>
    <dgm:pt modelId="{640412D1-550F-464E-B31E-BFB4D5DFF829}" type="par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483EEACF-4F04-42AC-B62E-2C4629C89293}" type="sibTrans" cxnId="{804081C0-DA23-498B-8517-1A22DCC2971A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8F49F390-A95D-4BD7-94FE-83B5B3238BF2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05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课后管理</a:t>
          </a:r>
        </a:p>
      </dgm:t>
    </dgm:pt>
    <dgm:pt modelId="{11A1C61F-B554-4BD9-A9A6-8E511DF03EEF}" type="par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41FB2F62-5FD7-4867-96E3-FFA33F1624AF}" type="sibTrans" cxnId="{45453DAA-D27F-49E0-9FD0-DEB5F38ECE2B}">
      <dgm:prSet/>
      <dgm:spPr/>
      <dgm:t>
        <a:bodyPr/>
        <a:lstStyle/>
        <a:p>
          <a:endParaRPr lang="zh-CN" altLang="en-US" b="1">
            <a:solidFill>
              <a:srgbClr val="002060"/>
            </a:solidFill>
          </a:endParaRPr>
        </a:p>
      </dgm:t>
    </dgm:pt>
    <dgm:pt modelId="{30E05B4D-4D44-4153-A71D-838AA5C6F3E1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02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选直播平台</a:t>
          </a:r>
        </a:p>
      </dgm:t>
    </dgm:pt>
    <dgm:pt modelId="{D6418046-A09D-47B5-B5BA-A139A37EA83E}" type="parTrans" cxnId="{5EDD16DE-3874-4DCB-AE3C-186020374436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94A7BD6-15A9-4DF0-A53B-78C89AAD483F}" type="sibTrans" cxnId="{5EDD16DE-3874-4DCB-AE3C-186020374436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4FBB0000-FBC8-4CFC-97EA-B3C5BA59BDC9}">
      <dgm:prSet phldrT="[文本]"/>
      <dgm:spPr/>
      <dgm:t>
        <a:bodyPr/>
        <a:lstStyle/>
        <a:p>
          <a:r>
            <a:rPr lang="en-US" altLang="zh-CN" b="1" dirty="0">
              <a:solidFill>
                <a:srgbClr val="002060"/>
              </a:solidFill>
            </a:rPr>
            <a:t>06</a:t>
          </a:r>
          <a:br>
            <a:rPr lang="en-US" altLang="zh-CN" b="1" dirty="0">
              <a:solidFill>
                <a:srgbClr val="002060"/>
              </a:solidFill>
            </a:rPr>
          </a:br>
          <a:r>
            <a:rPr lang="zh-CN" altLang="en-US" b="1" dirty="0">
              <a:solidFill>
                <a:srgbClr val="002060"/>
              </a:solidFill>
            </a:rPr>
            <a:t>注意点</a:t>
          </a:r>
        </a:p>
      </dgm:t>
    </dgm:pt>
    <dgm:pt modelId="{3DC3397D-CE2B-4BB3-BA97-72720AB870E9}" type="parTrans" cxnId="{A6872327-17D4-468D-B380-29668939E50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AA2383A3-08FA-4423-BBFD-A771BFB58915}" type="sibTrans" cxnId="{A6872327-17D4-468D-B380-29668939E501}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9487A03-32B7-4F61-93C5-AC56ED5B10C1}" type="pres">
      <dgm:prSet presAssocID="{88B8CFE8-0C3C-4068-A7F0-E8FF2A13E134}" presName="diagram" presStyleCnt="0">
        <dgm:presLayoutVars>
          <dgm:dir/>
          <dgm:resizeHandles val="exact"/>
        </dgm:presLayoutVars>
      </dgm:prSet>
      <dgm:spPr/>
    </dgm:pt>
    <dgm:pt modelId="{DF210033-2748-4D12-B2B5-824F1CCF7609}" type="pres">
      <dgm:prSet presAssocID="{54E78418-E40D-4FD5-A26C-CBDA1E23BD8A}" presName="node" presStyleLbl="node1" presStyleIdx="0" presStyleCnt="6">
        <dgm:presLayoutVars>
          <dgm:bulletEnabled val="1"/>
        </dgm:presLayoutVars>
      </dgm:prSet>
      <dgm:spPr/>
    </dgm:pt>
    <dgm:pt modelId="{57CC996E-2433-4B2C-A3BB-207AE8B79401}" type="pres">
      <dgm:prSet presAssocID="{6D1BF765-F24C-472F-B90A-A4370D84EFF1}" presName="sibTrans" presStyleCnt="0"/>
      <dgm:spPr/>
    </dgm:pt>
    <dgm:pt modelId="{CD69DB58-3A9E-49B4-9948-03D2462B8FB8}" type="pres">
      <dgm:prSet presAssocID="{30E05B4D-4D44-4153-A71D-838AA5C6F3E1}" presName="node" presStyleLbl="node1" presStyleIdx="1" presStyleCnt="6">
        <dgm:presLayoutVars>
          <dgm:bulletEnabled val="1"/>
        </dgm:presLayoutVars>
      </dgm:prSet>
      <dgm:spPr/>
    </dgm:pt>
    <dgm:pt modelId="{814E2E9E-CF45-4B07-94DE-C497BAB399F5}" type="pres">
      <dgm:prSet presAssocID="{694A7BD6-15A9-4DF0-A53B-78C89AAD483F}" presName="sibTrans" presStyleCnt="0"/>
      <dgm:spPr/>
    </dgm:pt>
    <dgm:pt modelId="{8D4400F6-FD73-452E-AEBE-7E009267EE85}" type="pres">
      <dgm:prSet presAssocID="{9F16B5FC-9840-487F-9D88-F2B8E27E3285}" presName="node" presStyleLbl="node1" presStyleIdx="2" presStyleCnt="6">
        <dgm:presLayoutVars>
          <dgm:bulletEnabled val="1"/>
        </dgm:presLayoutVars>
      </dgm:prSet>
      <dgm:spPr/>
    </dgm:pt>
    <dgm:pt modelId="{AF299BFA-DB12-4799-9947-4DF0B627937E}" type="pres">
      <dgm:prSet presAssocID="{D87D2066-E49A-4D9F-81C5-41924B295D73}" presName="sibTrans" presStyleCnt="0"/>
      <dgm:spPr/>
    </dgm:pt>
    <dgm:pt modelId="{1CFF4E25-75F9-4AEE-91DC-49929CC278FF}" type="pres">
      <dgm:prSet presAssocID="{67C72541-EB1F-4464-91FC-05CF84C35818}" presName="node" presStyleLbl="node1" presStyleIdx="3" presStyleCnt="6">
        <dgm:presLayoutVars>
          <dgm:bulletEnabled val="1"/>
        </dgm:presLayoutVars>
      </dgm:prSet>
      <dgm:spPr/>
    </dgm:pt>
    <dgm:pt modelId="{D99E8688-A1D5-415A-AC75-1D40D88625C8}" type="pres">
      <dgm:prSet presAssocID="{483EEACF-4F04-42AC-B62E-2C4629C89293}" presName="sibTrans" presStyleCnt="0"/>
      <dgm:spPr/>
    </dgm:pt>
    <dgm:pt modelId="{7AA2D2D8-1A24-4FB5-ACC2-A6449D0A36DA}" type="pres">
      <dgm:prSet presAssocID="{8F49F390-A95D-4BD7-94FE-83B5B3238BF2}" presName="node" presStyleLbl="node1" presStyleIdx="4" presStyleCnt="6">
        <dgm:presLayoutVars>
          <dgm:bulletEnabled val="1"/>
        </dgm:presLayoutVars>
      </dgm:prSet>
      <dgm:spPr/>
    </dgm:pt>
    <dgm:pt modelId="{5DFBA0AC-1A20-4B2A-AD0F-8C86CE1DFBD9}" type="pres">
      <dgm:prSet presAssocID="{41FB2F62-5FD7-4867-96E3-FFA33F1624AF}" presName="sibTrans" presStyleCnt="0"/>
      <dgm:spPr/>
    </dgm:pt>
    <dgm:pt modelId="{FC2A66EA-2512-48D3-8278-2FC535C2340D}" type="pres">
      <dgm:prSet presAssocID="{4FBB0000-FBC8-4CFC-97EA-B3C5BA59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22ACFA18-97D9-43A9-B448-0BA6DD19975A}" srcId="{88B8CFE8-0C3C-4068-A7F0-E8FF2A13E134}" destId="{54E78418-E40D-4FD5-A26C-CBDA1E23BD8A}" srcOrd="0" destOrd="0" parTransId="{0CDA4126-665E-4CE7-892E-08D00877ECD7}" sibTransId="{6D1BF765-F24C-472F-B90A-A4370D84EFF1}"/>
    <dgm:cxn modelId="{A6872327-17D4-468D-B380-29668939E501}" srcId="{88B8CFE8-0C3C-4068-A7F0-E8FF2A13E134}" destId="{4FBB0000-FBC8-4CFC-97EA-B3C5BA59BDC9}" srcOrd="5" destOrd="0" parTransId="{3DC3397D-CE2B-4BB3-BA97-72720AB870E9}" sibTransId="{AA2383A3-08FA-4423-BBFD-A771BFB58915}"/>
    <dgm:cxn modelId="{55482827-5641-4769-AF26-853FDA2555CB}" srcId="{88B8CFE8-0C3C-4068-A7F0-E8FF2A13E134}" destId="{9F16B5FC-9840-487F-9D88-F2B8E27E3285}" srcOrd="2" destOrd="0" parTransId="{6B55C73D-9FA7-433E-A960-172A7A171B2A}" sibTransId="{D87D2066-E49A-4D9F-81C5-41924B295D73}"/>
    <dgm:cxn modelId="{2C956F89-0B76-4AD9-A7F3-803EE6AA5EF5}" type="presOf" srcId="{67C72541-EB1F-4464-91FC-05CF84C35818}" destId="{1CFF4E25-75F9-4AEE-91DC-49929CC278FF}" srcOrd="0" destOrd="0" presId="urn:microsoft.com/office/officeart/2005/8/layout/default"/>
    <dgm:cxn modelId="{238617A5-49F4-48D3-99FA-6D438E16EBF9}" type="presOf" srcId="{88B8CFE8-0C3C-4068-A7F0-E8FF2A13E134}" destId="{69487A03-32B7-4F61-93C5-AC56ED5B10C1}" srcOrd="0" destOrd="0" presId="urn:microsoft.com/office/officeart/2005/8/layout/default"/>
    <dgm:cxn modelId="{E254A2A7-2A2C-42CB-9D65-4B7CF2BCEF68}" type="presOf" srcId="{54E78418-E40D-4FD5-A26C-CBDA1E23BD8A}" destId="{DF210033-2748-4D12-B2B5-824F1CCF7609}" srcOrd="0" destOrd="0" presId="urn:microsoft.com/office/officeart/2005/8/layout/default"/>
    <dgm:cxn modelId="{45453DAA-D27F-49E0-9FD0-DEB5F38ECE2B}" srcId="{88B8CFE8-0C3C-4068-A7F0-E8FF2A13E134}" destId="{8F49F390-A95D-4BD7-94FE-83B5B3238BF2}" srcOrd="4" destOrd="0" parTransId="{11A1C61F-B554-4BD9-A9A6-8E511DF03EEF}" sibTransId="{41FB2F62-5FD7-4867-96E3-FFA33F1624AF}"/>
    <dgm:cxn modelId="{804081C0-DA23-498B-8517-1A22DCC2971A}" srcId="{88B8CFE8-0C3C-4068-A7F0-E8FF2A13E134}" destId="{67C72541-EB1F-4464-91FC-05CF84C35818}" srcOrd="3" destOrd="0" parTransId="{640412D1-550F-464E-B31E-BFB4D5DFF829}" sibTransId="{483EEACF-4F04-42AC-B62E-2C4629C89293}"/>
    <dgm:cxn modelId="{06B63BCB-204B-448E-ABA6-C26855620845}" type="presOf" srcId="{4FBB0000-FBC8-4CFC-97EA-B3C5BA59BDC9}" destId="{FC2A66EA-2512-48D3-8278-2FC535C2340D}" srcOrd="0" destOrd="0" presId="urn:microsoft.com/office/officeart/2005/8/layout/default"/>
    <dgm:cxn modelId="{FE34BADD-E24D-41F3-B2D1-BF130AF9D88E}" type="presOf" srcId="{9F16B5FC-9840-487F-9D88-F2B8E27E3285}" destId="{8D4400F6-FD73-452E-AEBE-7E009267EE85}" srcOrd="0" destOrd="0" presId="urn:microsoft.com/office/officeart/2005/8/layout/default"/>
    <dgm:cxn modelId="{5EDD16DE-3874-4DCB-AE3C-186020374436}" srcId="{88B8CFE8-0C3C-4068-A7F0-E8FF2A13E134}" destId="{30E05B4D-4D44-4153-A71D-838AA5C6F3E1}" srcOrd="1" destOrd="0" parTransId="{D6418046-A09D-47B5-B5BA-A139A37EA83E}" sibTransId="{694A7BD6-15A9-4DF0-A53B-78C89AAD483F}"/>
    <dgm:cxn modelId="{1DCF6CE0-EF06-4E95-BEC0-7D7BF689A5BA}" type="presOf" srcId="{30E05B4D-4D44-4153-A71D-838AA5C6F3E1}" destId="{CD69DB58-3A9E-49B4-9948-03D2462B8FB8}" srcOrd="0" destOrd="0" presId="urn:microsoft.com/office/officeart/2005/8/layout/default"/>
    <dgm:cxn modelId="{1421FEFB-3E7B-4EA2-9D55-1A27526802F0}" type="presOf" srcId="{8F49F390-A95D-4BD7-94FE-83B5B3238BF2}" destId="{7AA2D2D8-1A24-4FB5-ACC2-A6449D0A36DA}" srcOrd="0" destOrd="0" presId="urn:microsoft.com/office/officeart/2005/8/layout/default"/>
    <dgm:cxn modelId="{0A0095EF-0AE3-4084-A3D7-760E1AEFED65}" type="presParOf" srcId="{69487A03-32B7-4F61-93C5-AC56ED5B10C1}" destId="{DF210033-2748-4D12-B2B5-824F1CCF7609}" srcOrd="0" destOrd="0" presId="urn:microsoft.com/office/officeart/2005/8/layout/default"/>
    <dgm:cxn modelId="{5FF4E021-A6ED-44F6-8C8B-913DD3DFB499}" type="presParOf" srcId="{69487A03-32B7-4F61-93C5-AC56ED5B10C1}" destId="{57CC996E-2433-4B2C-A3BB-207AE8B79401}" srcOrd="1" destOrd="0" presId="urn:microsoft.com/office/officeart/2005/8/layout/default"/>
    <dgm:cxn modelId="{10B2C201-9EE7-4703-A4E3-3CC367A1824E}" type="presParOf" srcId="{69487A03-32B7-4F61-93C5-AC56ED5B10C1}" destId="{CD69DB58-3A9E-49B4-9948-03D2462B8FB8}" srcOrd="2" destOrd="0" presId="urn:microsoft.com/office/officeart/2005/8/layout/default"/>
    <dgm:cxn modelId="{E9D50342-CEDE-4897-BBDD-BFAAE7E6E633}" type="presParOf" srcId="{69487A03-32B7-4F61-93C5-AC56ED5B10C1}" destId="{814E2E9E-CF45-4B07-94DE-C497BAB399F5}" srcOrd="3" destOrd="0" presId="urn:microsoft.com/office/officeart/2005/8/layout/default"/>
    <dgm:cxn modelId="{713B37CC-5312-4C0D-8A2A-8A21ECF1E598}" type="presParOf" srcId="{69487A03-32B7-4F61-93C5-AC56ED5B10C1}" destId="{8D4400F6-FD73-452E-AEBE-7E009267EE85}" srcOrd="4" destOrd="0" presId="urn:microsoft.com/office/officeart/2005/8/layout/default"/>
    <dgm:cxn modelId="{8944C18D-AE18-4F8D-92F7-7518C7C14F1C}" type="presParOf" srcId="{69487A03-32B7-4F61-93C5-AC56ED5B10C1}" destId="{AF299BFA-DB12-4799-9947-4DF0B627937E}" srcOrd="5" destOrd="0" presId="urn:microsoft.com/office/officeart/2005/8/layout/default"/>
    <dgm:cxn modelId="{DE0F6B8F-379D-43C2-9A8E-7A017DB5F2C9}" type="presParOf" srcId="{69487A03-32B7-4F61-93C5-AC56ED5B10C1}" destId="{1CFF4E25-75F9-4AEE-91DC-49929CC278FF}" srcOrd="6" destOrd="0" presId="urn:microsoft.com/office/officeart/2005/8/layout/default"/>
    <dgm:cxn modelId="{EF999CC0-57B9-4945-B649-C78EE8A054BC}" type="presParOf" srcId="{69487A03-32B7-4F61-93C5-AC56ED5B10C1}" destId="{D99E8688-A1D5-415A-AC75-1D40D88625C8}" srcOrd="7" destOrd="0" presId="urn:microsoft.com/office/officeart/2005/8/layout/default"/>
    <dgm:cxn modelId="{2770F92C-EDBA-4458-B6F3-1BF5A9334495}" type="presParOf" srcId="{69487A03-32B7-4F61-93C5-AC56ED5B10C1}" destId="{7AA2D2D8-1A24-4FB5-ACC2-A6449D0A36DA}" srcOrd="8" destOrd="0" presId="urn:microsoft.com/office/officeart/2005/8/layout/default"/>
    <dgm:cxn modelId="{FE8B72D9-F27D-4CB9-9955-8BA52D762FD6}" type="presParOf" srcId="{69487A03-32B7-4F61-93C5-AC56ED5B10C1}" destId="{5DFBA0AC-1A20-4B2A-AD0F-8C86CE1DFBD9}" srcOrd="9" destOrd="0" presId="urn:microsoft.com/office/officeart/2005/8/layout/default"/>
    <dgm:cxn modelId="{1634773A-7233-4209-9204-3C3A4AEA0396}" type="presParOf" srcId="{69487A03-32B7-4F61-93C5-AC56ED5B10C1}" destId="{FC2A66EA-2512-48D3-8278-2FC535C234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01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02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03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04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05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06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70C0"/>
              </a:solidFill>
            </a:rPr>
            <a:t>01</a:t>
          </a:r>
          <a:br>
            <a:rPr lang="en-US" altLang="zh-CN" sz="4800" b="1" kern="1200" dirty="0">
              <a:solidFill>
                <a:srgbClr val="0070C0"/>
              </a:solidFill>
            </a:rPr>
          </a:br>
          <a:r>
            <a:rPr lang="zh-CN" altLang="en-US" sz="4800" b="1" kern="1200" dirty="0">
              <a:solidFill>
                <a:srgbClr val="0070C0"/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70C0"/>
              </a:solidFill>
            </a:rPr>
            <a:t>02</a:t>
          </a:r>
          <a:br>
            <a:rPr lang="en-US" altLang="zh-CN" sz="4800" b="1" kern="1200" dirty="0">
              <a:solidFill>
                <a:srgbClr val="0070C0"/>
              </a:solidFill>
            </a:rPr>
          </a:br>
          <a:r>
            <a:rPr lang="zh-CN" altLang="en-US" sz="4800" b="1" kern="1200" dirty="0">
              <a:solidFill>
                <a:srgbClr val="0070C0"/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70C0"/>
              </a:solidFill>
            </a:rPr>
            <a:t>03</a:t>
          </a:r>
          <a:br>
            <a:rPr lang="en-US" altLang="zh-CN" sz="4800" b="1" kern="1200" dirty="0">
              <a:solidFill>
                <a:srgbClr val="0070C0"/>
              </a:solidFill>
            </a:rPr>
          </a:br>
          <a:r>
            <a:rPr lang="zh-CN" altLang="en-US" sz="4800" b="1" kern="1200" dirty="0">
              <a:solidFill>
                <a:srgbClr val="0070C0"/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04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70C0"/>
              </a:solidFill>
            </a:rPr>
            <a:t>05</a:t>
          </a:r>
          <a:br>
            <a:rPr lang="en-US" altLang="zh-CN" sz="4800" b="1" kern="1200" dirty="0">
              <a:solidFill>
                <a:srgbClr val="0070C0"/>
              </a:solidFill>
            </a:rPr>
          </a:br>
          <a:r>
            <a:rPr lang="zh-CN" altLang="en-US" sz="4800" b="1" kern="1200" dirty="0">
              <a:solidFill>
                <a:srgbClr val="0070C0"/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70C0"/>
              </a:solidFill>
            </a:rPr>
            <a:t>06</a:t>
          </a:r>
          <a:br>
            <a:rPr lang="en-US" altLang="zh-CN" sz="4800" b="1" kern="1200" dirty="0">
              <a:solidFill>
                <a:srgbClr val="0070C0"/>
              </a:solidFill>
            </a:rPr>
          </a:br>
          <a:r>
            <a:rPr lang="zh-CN" altLang="en-US" sz="4800" b="1" kern="1200" dirty="0">
              <a:solidFill>
                <a:srgbClr val="0070C0"/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7723-0211-466C-8158-5BBBB0DCC624}">
      <dsp:nvSpPr>
        <dsp:cNvPr id="0" name=""/>
        <dsp:cNvSpPr/>
      </dsp:nvSpPr>
      <dsp:spPr>
        <a:xfrm rot="5400000">
          <a:off x="3123458" y="106880"/>
          <a:ext cx="1607277" cy="1398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同在</a:t>
          </a:r>
        </a:p>
      </dsp:txBody>
      <dsp:txXfrm rot="-5400000">
        <a:off x="3445838" y="252874"/>
        <a:ext cx="962517" cy="1106343"/>
      </dsp:txXfrm>
    </dsp:sp>
    <dsp:sp modelId="{9BAFF97E-D390-4966-8477-8BC92ADB6FBB}">
      <dsp:nvSpPr>
        <dsp:cNvPr id="0" name=""/>
        <dsp:cNvSpPr/>
      </dsp:nvSpPr>
      <dsp:spPr>
        <a:xfrm>
          <a:off x="4668694" y="323863"/>
          <a:ext cx="1793721" cy="964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直播是最优方案</a:t>
          </a:r>
        </a:p>
      </dsp:txBody>
      <dsp:txXfrm>
        <a:off x="4668694" y="323863"/>
        <a:ext cx="1793721" cy="964366"/>
      </dsp:txXfrm>
    </dsp:sp>
    <dsp:sp modelId="{B4AB0876-1CB8-48FB-9027-5DF09B23F325}">
      <dsp:nvSpPr>
        <dsp:cNvPr id="0" name=""/>
        <dsp:cNvSpPr/>
      </dsp:nvSpPr>
      <dsp:spPr>
        <a:xfrm rot="5400000">
          <a:off x="1613260" y="106880"/>
          <a:ext cx="1607277" cy="1398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情感性</a:t>
          </a:r>
        </a:p>
      </dsp:txBody>
      <dsp:txXfrm rot="-5400000">
        <a:off x="1935640" y="252874"/>
        <a:ext cx="962517" cy="1106343"/>
      </dsp:txXfrm>
    </dsp:sp>
    <dsp:sp modelId="{E658FB46-BF74-414E-8061-BA5976D1FB61}">
      <dsp:nvSpPr>
        <dsp:cNvPr id="0" name=""/>
        <dsp:cNvSpPr/>
      </dsp:nvSpPr>
      <dsp:spPr>
        <a:xfrm rot="5400000">
          <a:off x="2365466" y="1471137"/>
          <a:ext cx="1607277" cy="1398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临场感</a:t>
          </a:r>
        </a:p>
      </dsp:txBody>
      <dsp:txXfrm rot="-5400000">
        <a:off x="2687846" y="1617131"/>
        <a:ext cx="962517" cy="1106343"/>
      </dsp:txXfrm>
    </dsp:sp>
    <dsp:sp modelId="{000B0CDF-B028-4974-B853-648CD93B4C8B}">
      <dsp:nvSpPr>
        <dsp:cNvPr id="0" name=""/>
        <dsp:cNvSpPr/>
      </dsp:nvSpPr>
      <dsp:spPr>
        <a:xfrm>
          <a:off x="676218" y="1688119"/>
          <a:ext cx="1735859" cy="964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再好的资源代替不了直播</a:t>
          </a:r>
        </a:p>
      </dsp:txBody>
      <dsp:txXfrm>
        <a:off x="676218" y="1688119"/>
        <a:ext cx="1735859" cy="964366"/>
      </dsp:txXfrm>
    </dsp:sp>
    <dsp:sp modelId="{85F2B5E1-7567-465F-BC55-F176ED8A6C63}">
      <dsp:nvSpPr>
        <dsp:cNvPr id="0" name=""/>
        <dsp:cNvSpPr/>
      </dsp:nvSpPr>
      <dsp:spPr>
        <a:xfrm rot="5400000">
          <a:off x="3875664" y="1471137"/>
          <a:ext cx="1607277" cy="1398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定制感</a:t>
          </a:r>
        </a:p>
      </dsp:txBody>
      <dsp:txXfrm rot="-5400000">
        <a:off x="4198044" y="1617131"/>
        <a:ext cx="962517" cy="1106343"/>
      </dsp:txXfrm>
    </dsp:sp>
    <dsp:sp modelId="{9747D0BD-FE29-4944-8464-A3986D9E9EF9}">
      <dsp:nvSpPr>
        <dsp:cNvPr id="0" name=""/>
        <dsp:cNvSpPr/>
      </dsp:nvSpPr>
      <dsp:spPr>
        <a:xfrm rot="5400000">
          <a:off x="3123458" y="2835394"/>
          <a:ext cx="1607277" cy="1398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集群行为</a:t>
          </a:r>
        </a:p>
      </dsp:txBody>
      <dsp:txXfrm rot="-5400000">
        <a:off x="3445838" y="2981388"/>
        <a:ext cx="962517" cy="1106343"/>
      </dsp:txXfrm>
    </dsp:sp>
    <dsp:sp modelId="{182E4144-A0D7-45CF-BEBF-595647EA05B9}">
      <dsp:nvSpPr>
        <dsp:cNvPr id="0" name=""/>
        <dsp:cNvSpPr/>
      </dsp:nvSpPr>
      <dsp:spPr>
        <a:xfrm>
          <a:off x="4668694" y="3052376"/>
          <a:ext cx="1793721" cy="964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直播才叫上课</a:t>
          </a:r>
        </a:p>
      </dsp:txBody>
      <dsp:txXfrm>
        <a:off x="4668694" y="3052376"/>
        <a:ext cx="1793721" cy="964366"/>
      </dsp:txXfrm>
    </dsp:sp>
    <dsp:sp modelId="{45423AD6-63E1-4072-B9C1-87A08C26B5EB}">
      <dsp:nvSpPr>
        <dsp:cNvPr id="0" name=""/>
        <dsp:cNvSpPr/>
      </dsp:nvSpPr>
      <dsp:spPr>
        <a:xfrm rot="5400000">
          <a:off x="1613260" y="2835394"/>
          <a:ext cx="1607277" cy="1398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仪式感</a:t>
          </a:r>
        </a:p>
      </dsp:txBody>
      <dsp:txXfrm rot="-5400000">
        <a:off x="1935640" y="2981388"/>
        <a:ext cx="962517" cy="11063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0D8A-70C2-4A38-B0B5-0E25EA9A2644}">
      <dsp:nvSpPr>
        <dsp:cNvPr id="0" name=""/>
        <dsp:cNvSpPr/>
      </dsp:nvSpPr>
      <dsp:spPr>
        <a:xfrm>
          <a:off x="8810" y="0"/>
          <a:ext cx="2633225" cy="1020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备课</a:t>
          </a:r>
        </a:p>
      </dsp:txBody>
      <dsp:txXfrm>
        <a:off x="38695" y="29885"/>
        <a:ext cx="2573455" cy="960588"/>
      </dsp:txXfrm>
    </dsp:sp>
    <dsp:sp modelId="{BB00D793-1F81-49FC-BF0C-D0E0EF3F91BB}">
      <dsp:nvSpPr>
        <dsp:cNvPr id="0" name=""/>
        <dsp:cNvSpPr/>
      </dsp:nvSpPr>
      <dsp:spPr>
        <a:xfrm>
          <a:off x="2905358" y="183659"/>
          <a:ext cx="558243" cy="65303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905358" y="314267"/>
        <a:ext cx="390770" cy="391823"/>
      </dsp:txXfrm>
    </dsp:sp>
    <dsp:sp modelId="{C98507C9-C8F8-4D46-973F-7DC63068AEE9}">
      <dsp:nvSpPr>
        <dsp:cNvPr id="0" name=""/>
        <dsp:cNvSpPr/>
      </dsp:nvSpPr>
      <dsp:spPr>
        <a:xfrm>
          <a:off x="3695325" y="0"/>
          <a:ext cx="2633225" cy="1020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上课</a:t>
          </a:r>
        </a:p>
      </dsp:txBody>
      <dsp:txXfrm>
        <a:off x="3725210" y="29885"/>
        <a:ext cx="2573455" cy="960588"/>
      </dsp:txXfrm>
    </dsp:sp>
    <dsp:sp modelId="{FFE64CD3-194E-4D66-BDA1-F8CFD4E10DE0}">
      <dsp:nvSpPr>
        <dsp:cNvPr id="0" name=""/>
        <dsp:cNvSpPr/>
      </dsp:nvSpPr>
      <dsp:spPr>
        <a:xfrm>
          <a:off x="6591873" y="183659"/>
          <a:ext cx="558243" cy="65303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6591873" y="314267"/>
        <a:ext cx="390770" cy="391823"/>
      </dsp:txXfrm>
    </dsp:sp>
    <dsp:sp modelId="{6F353059-58F0-45E0-92BD-D80F974299B9}">
      <dsp:nvSpPr>
        <dsp:cNvPr id="0" name=""/>
        <dsp:cNvSpPr/>
      </dsp:nvSpPr>
      <dsp:spPr>
        <a:xfrm>
          <a:off x="7381841" y="0"/>
          <a:ext cx="2633225" cy="1020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课后</a:t>
          </a:r>
        </a:p>
      </dsp:txBody>
      <dsp:txXfrm>
        <a:off x="7411726" y="29885"/>
        <a:ext cx="2573455" cy="9605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3A7DF-DC79-4A1D-85FC-460CCF13AAF2}">
      <dsp:nvSpPr>
        <dsp:cNvPr id="0" name=""/>
        <dsp:cNvSpPr/>
      </dsp:nvSpPr>
      <dsp:spPr>
        <a:xfrm>
          <a:off x="4939" y="350575"/>
          <a:ext cx="2159661" cy="1295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云班课</a:t>
          </a:r>
          <a:br>
            <a:rPr lang="en-US" altLang="zh-CN" sz="2000" kern="1200" dirty="0"/>
          </a:br>
          <a:r>
            <a:rPr lang="zh-CN" altLang="en-US" sz="2000" kern="1200" dirty="0"/>
            <a:t>上传文档资料</a:t>
          </a:r>
        </a:p>
      </dsp:txBody>
      <dsp:txXfrm>
        <a:off x="42892" y="388528"/>
        <a:ext cx="2083755" cy="1219890"/>
      </dsp:txXfrm>
    </dsp:sp>
    <dsp:sp modelId="{7E446A98-4813-4B5B-849E-BB535F8527CF}">
      <dsp:nvSpPr>
        <dsp:cNvPr id="0" name=""/>
        <dsp:cNvSpPr/>
      </dsp:nvSpPr>
      <dsp:spPr>
        <a:xfrm>
          <a:off x="2380566" y="730675"/>
          <a:ext cx="457848" cy="5355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380566" y="837794"/>
        <a:ext cx="320494" cy="321358"/>
      </dsp:txXfrm>
    </dsp:sp>
    <dsp:sp modelId="{DF7E1AEF-790E-4401-AEDB-08CE1F993BCA}">
      <dsp:nvSpPr>
        <dsp:cNvPr id="0" name=""/>
        <dsp:cNvSpPr/>
      </dsp:nvSpPr>
      <dsp:spPr>
        <a:xfrm>
          <a:off x="3028465" y="350575"/>
          <a:ext cx="2159661" cy="1295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微信群</a:t>
          </a:r>
          <a:endParaRPr lang="en-US" altLang="zh-C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公布腾讯会议网址</a:t>
          </a:r>
        </a:p>
      </dsp:txBody>
      <dsp:txXfrm>
        <a:off x="3066418" y="388528"/>
        <a:ext cx="2083755" cy="1219890"/>
      </dsp:txXfrm>
    </dsp:sp>
    <dsp:sp modelId="{A3E20587-D343-46CD-BDD2-86D9E6E993F3}">
      <dsp:nvSpPr>
        <dsp:cNvPr id="0" name=""/>
        <dsp:cNvSpPr/>
      </dsp:nvSpPr>
      <dsp:spPr>
        <a:xfrm>
          <a:off x="5404092" y="730675"/>
          <a:ext cx="457848" cy="5355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5404092" y="837794"/>
        <a:ext cx="320494" cy="321358"/>
      </dsp:txXfrm>
    </dsp:sp>
    <dsp:sp modelId="{FA514B88-2532-4210-8F8B-D994C20E24E1}">
      <dsp:nvSpPr>
        <dsp:cNvPr id="0" name=""/>
        <dsp:cNvSpPr/>
      </dsp:nvSpPr>
      <dsp:spPr>
        <a:xfrm>
          <a:off x="6051991" y="350575"/>
          <a:ext cx="2159661" cy="1295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云班课</a:t>
          </a:r>
          <a:endParaRPr lang="en-US" altLang="zh-C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签到</a:t>
          </a:r>
        </a:p>
      </dsp:txBody>
      <dsp:txXfrm>
        <a:off x="6089944" y="388528"/>
        <a:ext cx="2083755" cy="1219890"/>
      </dsp:txXfrm>
    </dsp:sp>
    <dsp:sp modelId="{64DCB251-C320-4B26-8532-CA63EE2E6A2D}">
      <dsp:nvSpPr>
        <dsp:cNvPr id="0" name=""/>
        <dsp:cNvSpPr/>
      </dsp:nvSpPr>
      <dsp:spPr>
        <a:xfrm>
          <a:off x="8427618" y="730675"/>
          <a:ext cx="457848" cy="5355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8427618" y="837794"/>
        <a:ext cx="320494" cy="321358"/>
      </dsp:txXfrm>
    </dsp:sp>
    <dsp:sp modelId="{06D892D9-E516-424C-ABF6-9C240391E674}">
      <dsp:nvSpPr>
        <dsp:cNvPr id="0" name=""/>
        <dsp:cNvSpPr/>
      </dsp:nvSpPr>
      <dsp:spPr>
        <a:xfrm>
          <a:off x="9075517" y="350575"/>
          <a:ext cx="2159661" cy="1295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腾讯课堂</a:t>
          </a:r>
          <a:br>
            <a:rPr lang="en-US" altLang="zh-CN" sz="2000" kern="1200" dirty="0"/>
          </a:br>
          <a:r>
            <a:rPr lang="zh-CN" altLang="en-US" sz="2000" kern="1200" dirty="0"/>
            <a:t>（极速版）</a:t>
          </a:r>
          <a:endParaRPr lang="en-US" altLang="zh-C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回看 </a:t>
          </a:r>
        </a:p>
      </dsp:txBody>
      <dsp:txXfrm>
        <a:off x="9113470" y="388528"/>
        <a:ext cx="2083755" cy="12198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3A7DF-DC79-4A1D-85FC-460CCF13AAF2}">
      <dsp:nvSpPr>
        <dsp:cNvPr id="0" name=""/>
        <dsp:cNvSpPr/>
      </dsp:nvSpPr>
      <dsp:spPr>
        <a:xfrm>
          <a:off x="0" y="978207"/>
          <a:ext cx="1405014" cy="12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云班课</a:t>
          </a:r>
          <a:br>
            <a:rPr lang="en-US" altLang="zh-CN" sz="1800" kern="1200" dirty="0"/>
          </a:br>
          <a:r>
            <a:rPr lang="zh-CN" altLang="en-US" sz="1800" kern="1200" dirty="0"/>
            <a:t>上传文档资料</a:t>
          </a:r>
        </a:p>
      </dsp:txBody>
      <dsp:txXfrm>
        <a:off x="37865" y="1016072"/>
        <a:ext cx="1329284" cy="1217082"/>
      </dsp:txXfrm>
    </dsp:sp>
    <dsp:sp modelId="{7E446A98-4813-4B5B-849E-BB535F8527CF}">
      <dsp:nvSpPr>
        <dsp:cNvPr id="0" name=""/>
        <dsp:cNvSpPr/>
      </dsp:nvSpPr>
      <dsp:spPr>
        <a:xfrm>
          <a:off x="1545516" y="1450391"/>
          <a:ext cx="297863" cy="34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1545516" y="1520080"/>
        <a:ext cx="208504" cy="209065"/>
      </dsp:txXfrm>
    </dsp:sp>
    <dsp:sp modelId="{DF7E1AEF-790E-4401-AEDB-08CE1F993BCA}">
      <dsp:nvSpPr>
        <dsp:cNvPr id="0" name=""/>
        <dsp:cNvSpPr/>
      </dsp:nvSpPr>
      <dsp:spPr>
        <a:xfrm>
          <a:off x="1967020" y="978207"/>
          <a:ext cx="1405014" cy="12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微信群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公布腾讯会议网址</a:t>
          </a:r>
        </a:p>
      </dsp:txBody>
      <dsp:txXfrm>
        <a:off x="2004885" y="1016072"/>
        <a:ext cx="1329284" cy="1217082"/>
      </dsp:txXfrm>
    </dsp:sp>
    <dsp:sp modelId="{A3E20587-D343-46CD-BDD2-86D9E6E993F3}">
      <dsp:nvSpPr>
        <dsp:cNvPr id="0" name=""/>
        <dsp:cNvSpPr/>
      </dsp:nvSpPr>
      <dsp:spPr>
        <a:xfrm>
          <a:off x="3512536" y="1450391"/>
          <a:ext cx="297863" cy="34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3512536" y="1520080"/>
        <a:ext cx="208504" cy="209065"/>
      </dsp:txXfrm>
    </dsp:sp>
    <dsp:sp modelId="{FA514B88-2532-4210-8F8B-D994C20E24E1}">
      <dsp:nvSpPr>
        <dsp:cNvPr id="0" name=""/>
        <dsp:cNvSpPr/>
      </dsp:nvSpPr>
      <dsp:spPr>
        <a:xfrm>
          <a:off x="3934041" y="978207"/>
          <a:ext cx="1405014" cy="12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云班课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签到</a:t>
          </a:r>
        </a:p>
      </dsp:txBody>
      <dsp:txXfrm>
        <a:off x="3971906" y="1016072"/>
        <a:ext cx="1329284" cy="1217082"/>
      </dsp:txXfrm>
    </dsp:sp>
    <dsp:sp modelId="{64DCB251-C320-4B26-8532-CA63EE2E6A2D}">
      <dsp:nvSpPr>
        <dsp:cNvPr id="0" name=""/>
        <dsp:cNvSpPr/>
      </dsp:nvSpPr>
      <dsp:spPr>
        <a:xfrm>
          <a:off x="5479557" y="1450391"/>
          <a:ext cx="297863" cy="34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5479557" y="1520080"/>
        <a:ext cx="208504" cy="209065"/>
      </dsp:txXfrm>
    </dsp:sp>
    <dsp:sp modelId="{06D892D9-E516-424C-ABF6-9C240391E674}">
      <dsp:nvSpPr>
        <dsp:cNvPr id="0" name=""/>
        <dsp:cNvSpPr/>
      </dsp:nvSpPr>
      <dsp:spPr>
        <a:xfrm>
          <a:off x="5901061" y="978207"/>
          <a:ext cx="1405014" cy="12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腾讯会议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直播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讨论</a:t>
          </a:r>
        </a:p>
      </dsp:txBody>
      <dsp:txXfrm>
        <a:off x="5938926" y="1016072"/>
        <a:ext cx="1329284" cy="1217082"/>
      </dsp:txXfrm>
    </dsp:sp>
    <dsp:sp modelId="{6C334544-7AD6-411B-8BD6-E6BD3FC0B967}">
      <dsp:nvSpPr>
        <dsp:cNvPr id="0" name=""/>
        <dsp:cNvSpPr/>
      </dsp:nvSpPr>
      <dsp:spPr>
        <a:xfrm>
          <a:off x="7446578" y="1450391"/>
          <a:ext cx="297863" cy="34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7446578" y="1520080"/>
        <a:ext cx="208504" cy="209065"/>
      </dsp:txXfrm>
    </dsp:sp>
    <dsp:sp modelId="{DAC8F1FD-4BF7-4AF8-B3DA-7CF103A9F95B}">
      <dsp:nvSpPr>
        <dsp:cNvPr id="0" name=""/>
        <dsp:cNvSpPr/>
      </dsp:nvSpPr>
      <dsp:spPr>
        <a:xfrm>
          <a:off x="7868082" y="978207"/>
          <a:ext cx="1405014" cy="12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云班课</a:t>
          </a:r>
          <a:br>
            <a:rPr lang="en-US" altLang="zh-CN" sz="1800" kern="1200" dirty="0"/>
          </a:br>
          <a:r>
            <a:rPr lang="zh-CN" altLang="en-US" sz="1800" kern="1200" dirty="0"/>
            <a:t>布置作业或者活动</a:t>
          </a:r>
        </a:p>
      </dsp:txBody>
      <dsp:txXfrm>
        <a:off x="7905947" y="1016072"/>
        <a:ext cx="1329284" cy="1217082"/>
      </dsp:txXfrm>
    </dsp:sp>
    <dsp:sp modelId="{24E3A9C1-7230-4FB9-8C7C-E74FF1BA6204}">
      <dsp:nvSpPr>
        <dsp:cNvPr id="0" name=""/>
        <dsp:cNvSpPr/>
      </dsp:nvSpPr>
      <dsp:spPr>
        <a:xfrm>
          <a:off x="9413598" y="1450391"/>
          <a:ext cx="297863" cy="34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9413598" y="1520080"/>
        <a:ext cx="208504" cy="209065"/>
      </dsp:txXfrm>
    </dsp:sp>
    <dsp:sp modelId="{FE068873-69A0-450E-AFBD-D8D412BB2315}">
      <dsp:nvSpPr>
        <dsp:cNvPr id="0" name=""/>
        <dsp:cNvSpPr/>
      </dsp:nvSpPr>
      <dsp:spPr>
        <a:xfrm>
          <a:off x="9835103" y="978207"/>
          <a:ext cx="1405014" cy="129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云班课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查看作业和活动情况</a:t>
          </a:r>
        </a:p>
      </dsp:txBody>
      <dsp:txXfrm>
        <a:off x="9872968" y="1016072"/>
        <a:ext cx="1329284" cy="12170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01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02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03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04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05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06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01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02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03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04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05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06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D90E-6F87-4068-A41B-791354A10AF9}">
      <dsp:nvSpPr>
        <dsp:cNvPr id="0" name=""/>
        <dsp:cNvSpPr/>
      </dsp:nvSpPr>
      <dsp:spPr>
        <a:xfrm>
          <a:off x="0" y="421036"/>
          <a:ext cx="5535445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489E6-A55A-4FAD-A4DA-3C1D45068545}">
      <dsp:nvSpPr>
        <dsp:cNvPr id="0" name=""/>
        <dsp:cNvSpPr/>
      </dsp:nvSpPr>
      <dsp:spPr>
        <a:xfrm>
          <a:off x="276772" y="81556"/>
          <a:ext cx="3874811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59" tIns="0" rIns="14645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自己听自己讲：清晰、延迟</a:t>
          </a:r>
        </a:p>
      </dsp:txBody>
      <dsp:txXfrm>
        <a:off x="309916" y="114700"/>
        <a:ext cx="3808523" cy="612672"/>
      </dsp:txXfrm>
    </dsp:sp>
    <dsp:sp modelId="{AA3A5366-E7B3-467E-A129-1306A7F9DA24}">
      <dsp:nvSpPr>
        <dsp:cNvPr id="0" name=""/>
        <dsp:cNvSpPr/>
      </dsp:nvSpPr>
      <dsp:spPr>
        <a:xfrm>
          <a:off x="0" y="1464316"/>
          <a:ext cx="5535445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57CA0-A1D3-457E-956D-3CF57BFEC63A}">
      <dsp:nvSpPr>
        <dsp:cNvPr id="0" name=""/>
        <dsp:cNvSpPr/>
      </dsp:nvSpPr>
      <dsp:spPr>
        <a:xfrm>
          <a:off x="276772" y="1124836"/>
          <a:ext cx="3874811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59" tIns="0" rIns="14645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另外一个界面：看聊天室</a:t>
          </a:r>
        </a:p>
      </dsp:txBody>
      <dsp:txXfrm>
        <a:off x="309916" y="1157980"/>
        <a:ext cx="3808523" cy="612672"/>
      </dsp:txXfrm>
    </dsp:sp>
    <dsp:sp modelId="{C9EAE3CB-7DED-4DE1-B46E-59346F38D89D}">
      <dsp:nvSpPr>
        <dsp:cNvPr id="0" name=""/>
        <dsp:cNvSpPr/>
      </dsp:nvSpPr>
      <dsp:spPr>
        <a:xfrm>
          <a:off x="0" y="2507596"/>
          <a:ext cx="5535445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41FE5-5A67-491E-A581-94CB87868CBE}">
      <dsp:nvSpPr>
        <dsp:cNvPr id="0" name=""/>
        <dsp:cNvSpPr/>
      </dsp:nvSpPr>
      <dsp:spPr>
        <a:xfrm>
          <a:off x="276772" y="2168116"/>
          <a:ext cx="3874811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59" tIns="0" rIns="14645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听到效果：心里才有底儿</a:t>
          </a:r>
        </a:p>
      </dsp:txBody>
      <dsp:txXfrm>
        <a:off x="309916" y="2201260"/>
        <a:ext cx="3808523" cy="61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D7DC2-6517-407A-98A2-5A7D72BE13F7}">
      <dsp:nvSpPr>
        <dsp:cNvPr id="0" name=""/>
        <dsp:cNvSpPr/>
      </dsp:nvSpPr>
      <dsp:spPr>
        <a:xfrm>
          <a:off x="5069" y="1935567"/>
          <a:ext cx="2216553" cy="132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一段时间</a:t>
          </a:r>
          <a:r>
            <a:rPr lang="en-US" altLang="zh-CN" sz="2800" b="1" kern="1200" dirty="0"/>
            <a:t>A</a:t>
          </a:r>
          <a:endParaRPr lang="zh-CN" altLang="en-US" sz="2800" b="1" kern="1200" dirty="0"/>
        </a:p>
      </dsp:txBody>
      <dsp:txXfrm>
        <a:off x="44021" y="1974519"/>
        <a:ext cx="2138649" cy="1252028"/>
      </dsp:txXfrm>
    </dsp:sp>
    <dsp:sp modelId="{634E030B-AF5B-434D-B4D7-57EFD08DB650}">
      <dsp:nvSpPr>
        <dsp:cNvPr id="0" name=""/>
        <dsp:cNvSpPr/>
      </dsp:nvSpPr>
      <dsp:spPr>
        <a:xfrm>
          <a:off x="2443278" y="2325681"/>
          <a:ext cx="469909" cy="54970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/>
        </a:p>
      </dsp:txBody>
      <dsp:txXfrm>
        <a:off x="2443278" y="2435622"/>
        <a:ext cx="328936" cy="329823"/>
      </dsp:txXfrm>
    </dsp:sp>
    <dsp:sp modelId="{9030B0C7-AE72-4581-94E7-BD45254ED7DC}">
      <dsp:nvSpPr>
        <dsp:cNvPr id="0" name=""/>
        <dsp:cNvSpPr/>
      </dsp:nvSpPr>
      <dsp:spPr>
        <a:xfrm>
          <a:off x="3108244" y="1935567"/>
          <a:ext cx="2216553" cy="132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充足时间</a:t>
          </a:r>
          <a:r>
            <a:rPr lang="en-US" altLang="zh-CN" sz="2800" b="1" kern="1200" dirty="0"/>
            <a:t>B</a:t>
          </a:r>
          <a:endParaRPr lang="zh-CN" altLang="en-US" sz="2800" b="1" kern="1200" dirty="0"/>
        </a:p>
      </dsp:txBody>
      <dsp:txXfrm>
        <a:off x="3147196" y="1974519"/>
        <a:ext cx="2138649" cy="1252028"/>
      </dsp:txXfrm>
    </dsp:sp>
    <dsp:sp modelId="{EED68355-3E6E-48A5-B00C-39EBA0BA7A48}">
      <dsp:nvSpPr>
        <dsp:cNvPr id="0" name=""/>
        <dsp:cNvSpPr/>
      </dsp:nvSpPr>
      <dsp:spPr>
        <a:xfrm>
          <a:off x="5546454" y="2325681"/>
          <a:ext cx="469909" cy="54970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/>
        </a:p>
      </dsp:txBody>
      <dsp:txXfrm>
        <a:off x="5546454" y="2435622"/>
        <a:ext cx="328936" cy="329823"/>
      </dsp:txXfrm>
    </dsp:sp>
    <dsp:sp modelId="{E4CD1F53-016E-4D29-A448-903FA46F1914}">
      <dsp:nvSpPr>
        <dsp:cNvPr id="0" name=""/>
        <dsp:cNvSpPr/>
      </dsp:nvSpPr>
      <dsp:spPr>
        <a:xfrm>
          <a:off x="6211420" y="1935567"/>
          <a:ext cx="2216553" cy="132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一段时间</a:t>
          </a:r>
          <a:r>
            <a:rPr lang="en-US" altLang="zh-CN" sz="2800" b="1" kern="1200" dirty="0"/>
            <a:t>C</a:t>
          </a:r>
          <a:endParaRPr lang="zh-CN" altLang="en-US" sz="2800" b="1" kern="1200" dirty="0"/>
        </a:p>
      </dsp:txBody>
      <dsp:txXfrm>
        <a:off x="6250372" y="1974519"/>
        <a:ext cx="2138649" cy="1252028"/>
      </dsp:txXfrm>
    </dsp:sp>
    <dsp:sp modelId="{1185DCAF-D0BC-4E30-AB94-FF7E649C1B45}">
      <dsp:nvSpPr>
        <dsp:cNvPr id="0" name=""/>
        <dsp:cNvSpPr/>
      </dsp:nvSpPr>
      <dsp:spPr>
        <a:xfrm>
          <a:off x="8649629" y="2325681"/>
          <a:ext cx="469909" cy="54970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/>
        </a:p>
      </dsp:txBody>
      <dsp:txXfrm>
        <a:off x="8649629" y="2435622"/>
        <a:ext cx="328936" cy="329823"/>
      </dsp:txXfrm>
    </dsp:sp>
    <dsp:sp modelId="{16E0071B-0566-4E10-99DE-7AF55D0AF156}">
      <dsp:nvSpPr>
        <dsp:cNvPr id="0" name=""/>
        <dsp:cNvSpPr/>
      </dsp:nvSpPr>
      <dsp:spPr>
        <a:xfrm>
          <a:off x="9314595" y="1935567"/>
          <a:ext cx="2216553" cy="132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充足时间</a:t>
          </a:r>
          <a:r>
            <a:rPr lang="en-US" altLang="zh-CN" sz="2800" b="1" kern="1200" dirty="0"/>
            <a:t>D</a:t>
          </a:r>
          <a:endParaRPr lang="zh-CN" altLang="en-US" sz="2800" b="1" kern="1200" dirty="0"/>
        </a:p>
      </dsp:txBody>
      <dsp:txXfrm>
        <a:off x="9353547" y="1974519"/>
        <a:ext cx="2138649" cy="125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01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02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03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04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05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06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50F15-0E71-4A88-ADA5-FFC37C1FDAC2}">
      <dsp:nvSpPr>
        <dsp:cNvPr id="0" name=""/>
        <dsp:cNvSpPr/>
      </dsp:nvSpPr>
      <dsp:spPr>
        <a:xfrm>
          <a:off x="8333184" y="3414391"/>
          <a:ext cx="91440" cy="474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C3511-5C39-43F6-AD8B-4EB3B845D2C5}">
      <dsp:nvSpPr>
        <dsp:cNvPr id="0" name=""/>
        <dsp:cNvSpPr/>
      </dsp:nvSpPr>
      <dsp:spPr>
        <a:xfrm>
          <a:off x="7394089" y="2118505"/>
          <a:ext cx="984814" cy="47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04"/>
              </a:lnTo>
              <a:lnTo>
                <a:pt x="984814" y="282904"/>
              </a:lnTo>
              <a:lnTo>
                <a:pt x="984814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FE1AF-A4E3-4465-9E2C-6B0020FFCA29}">
      <dsp:nvSpPr>
        <dsp:cNvPr id="0" name=""/>
        <dsp:cNvSpPr/>
      </dsp:nvSpPr>
      <dsp:spPr>
        <a:xfrm>
          <a:off x="6204921" y="3414391"/>
          <a:ext cx="91440" cy="474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7E5-5068-4ECD-933E-0EEE201BDDCB}">
      <dsp:nvSpPr>
        <dsp:cNvPr id="0" name=""/>
        <dsp:cNvSpPr/>
      </dsp:nvSpPr>
      <dsp:spPr>
        <a:xfrm>
          <a:off x="6250641" y="2118505"/>
          <a:ext cx="1143448" cy="474549"/>
        </a:xfrm>
        <a:custGeom>
          <a:avLst/>
          <a:gdLst/>
          <a:ahLst/>
          <a:cxnLst/>
          <a:rect l="0" t="0" r="0" b="0"/>
          <a:pathLst>
            <a:path>
              <a:moveTo>
                <a:pt x="1143448" y="0"/>
              </a:moveTo>
              <a:lnTo>
                <a:pt x="1143448" y="282904"/>
              </a:lnTo>
              <a:lnTo>
                <a:pt x="0" y="282904"/>
              </a:lnTo>
              <a:lnTo>
                <a:pt x="0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608E1-9CF8-4F66-8785-B13429DCC3E9}">
      <dsp:nvSpPr>
        <dsp:cNvPr id="0" name=""/>
        <dsp:cNvSpPr/>
      </dsp:nvSpPr>
      <dsp:spPr>
        <a:xfrm>
          <a:off x="5213683" y="822619"/>
          <a:ext cx="2180406" cy="47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04"/>
              </a:lnTo>
              <a:lnTo>
                <a:pt x="2180406" y="282904"/>
              </a:lnTo>
              <a:lnTo>
                <a:pt x="2180406" y="474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B032E-1A47-4F44-BD57-0518E7E05481}">
      <dsp:nvSpPr>
        <dsp:cNvPr id="0" name=""/>
        <dsp:cNvSpPr/>
      </dsp:nvSpPr>
      <dsp:spPr>
        <a:xfrm>
          <a:off x="3649655" y="3414391"/>
          <a:ext cx="91440" cy="474549"/>
        </a:xfrm>
        <a:custGeom>
          <a:avLst/>
          <a:gdLst/>
          <a:ahLst/>
          <a:cxnLst/>
          <a:rect l="0" t="0" r="0" b="0"/>
          <a:pathLst>
            <a:path>
              <a:moveTo>
                <a:pt x="125036" y="0"/>
              </a:moveTo>
              <a:lnTo>
                <a:pt x="125036" y="282904"/>
              </a:lnTo>
              <a:lnTo>
                <a:pt x="45720" y="282904"/>
              </a:lnTo>
              <a:lnTo>
                <a:pt x="45720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454C9-2CC5-4C48-AF71-EA57074A7AEA}">
      <dsp:nvSpPr>
        <dsp:cNvPr id="0" name=""/>
        <dsp:cNvSpPr/>
      </dsp:nvSpPr>
      <dsp:spPr>
        <a:xfrm>
          <a:off x="2631243" y="2118505"/>
          <a:ext cx="1143448" cy="47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04"/>
              </a:lnTo>
              <a:lnTo>
                <a:pt x="1143448" y="282904"/>
              </a:lnTo>
              <a:lnTo>
                <a:pt x="1143448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26017-5646-4D9E-AD69-C98541D935B7}">
      <dsp:nvSpPr>
        <dsp:cNvPr id="0" name=""/>
        <dsp:cNvSpPr/>
      </dsp:nvSpPr>
      <dsp:spPr>
        <a:xfrm>
          <a:off x="1094389" y="3414391"/>
          <a:ext cx="91440" cy="474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4F0B7-9E0A-48C6-BFB8-A6E3D81E53CD}">
      <dsp:nvSpPr>
        <dsp:cNvPr id="0" name=""/>
        <dsp:cNvSpPr/>
      </dsp:nvSpPr>
      <dsp:spPr>
        <a:xfrm>
          <a:off x="1140109" y="2118505"/>
          <a:ext cx="1491134" cy="474549"/>
        </a:xfrm>
        <a:custGeom>
          <a:avLst/>
          <a:gdLst/>
          <a:ahLst/>
          <a:cxnLst/>
          <a:rect l="0" t="0" r="0" b="0"/>
          <a:pathLst>
            <a:path>
              <a:moveTo>
                <a:pt x="1491134" y="0"/>
              </a:moveTo>
              <a:lnTo>
                <a:pt x="1491134" y="282904"/>
              </a:lnTo>
              <a:lnTo>
                <a:pt x="0" y="282904"/>
              </a:lnTo>
              <a:lnTo>
                <a:pt x="0" y="4745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77A18-A631-4EBA-901F-53B41A1DA0A7}">
      <dsp:nvSpPr>
        <dsp:cNvPr id="0" name=""/>
        <dsp:cNvSpPr/>
      </dsp:nvSpPr>
      <dsp:spPr>
        <a:xfrm>
          <a:off x="2631243" y="822619"/>
          <a:ext cx="2582439" cy="474549"/>
        </a:xfrm>
        <a:custGeom>
          <a:avLst/>
          <a:gdLst/>
          <a:ahLst/>
          <a:cxnLst/>
          <a:rect l="0" t="0" r="0" b="0"/>
          <a:pathLst>
            <a:path>
              <a:moveTo>
                <a:pt x="2582439" y="0"/>
              </a:moveTo>
              <a:lnTo>
                <a:pt x="2582439" y="282904"/>
              </a:lnTo>
              <a:lnTo>
                <a:pt x="0" y="282904"/>
              </a:lnTo>
              <a:lnTo>
                <a:pt x="0" y="474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1D379-BEEB-4577-B348-0FBAF782DB2C}">
      <dsp:nvSpPr>
        <dsp:cNvPr id="0" name=""/>
        <dsp:cNvSpPr/>
      </dsp:nvSpPr>
      <dsp:spPr>
        <a:xfrm>
          <a:off x="3895190" y="1283"/>
          <a:ext cx="2636987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在线课堂</a:t>
          </a:r>
        </a:p>
      </dsp:txBody>
      <dsp:txXfrm>
        <a:off x="3895190" y="1283"/>
        <a:ext cx="2636987" cy="821336"/>
      </dsp:txXfrm>
    </dsp:sp>
    <dsp:sp modelId="{E56DC2F1-1657-43FC-93DD-718B251B0CD6}">
      <dsp:nvSpPr>
        <dsp:cNvPr id="0" name=""/>
        <dsp:cNvSpPr/>
      </dsp:nvSpPr>
      <dsp:spPr>
        <a:xfrm>
          <a:off x="4737782" y="640100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4737782" y="640100"/>
        <a:ext cx="1427705" cy="273778"/>
      </dsp:txXfrm>
    </dsp:sp>
    <dsp:sp modelId="{6DA055E3-9F3B-42BD-A99D-97DDD0C9B517}">
      <dsp:nvSpPr>
        <dsp:cNvPr id="0" name=""/>
        <dsp:cNvSpPr/>
      </dsp:nvSpPr>
      <dsp:spPr>
        <a:xfrm>
          <a:off x="1838074" y="1297169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教师直播</a:t>
          </a:r>
        </a:p>
      </dsp:txBody>
      <dsp:txXfrm>
        <a:off x="1838074" y="1297169"/>
        <a:ext cx="1586339" cy="821336"/>
      </dsp:txXfrm>
    </dsp:sp>
    <dsp:sp modelId="{25252933-881D-4871-A549-183E1756EE19}">
      <dsp:nvSpPr>
        <dsp:cNvPr id="0" name=""/>
        <dsp:cNvSpPr/>
      </dsp:nvSpPr>
      <dsp:spPr>
        <a:xfrm>
          <a:off x="2155342" y="1935986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2155342" y="1935986"/>
        <a:ext cx="1427705" cy="273778"/>
      </dsp:txXfrm>
    </dsp:sp>
    <dsp:sp modelId="{CB026AE3-2814-4104-8027-712A1B721025}">
      <dsp:nvSpPr>
        <dsp:cNvPr id="0" name=""/>
        <dsp:cNvSpPr/>
      </dsp:nvSpPr>
      <dsp:spPr>
        <a:xfrm>
          <a:off x="346940" y="2593055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腾讯会议</a:t>
          </a:r>
        </a:p>
      </dsp:txBody>
      <dsp:txXfrm>
        <a:off x="346940" y="2593055"/>
        <a:ext cx="1586339" cy="821336"/>
      </dsp:txXfrm>
    </dsp:sp>
    <dsp:sp modelId="{EEC4C517-C630-49F8-9BE3-31D8316C1879}">
      <dsp:nvSpPr>
        <dsp:cNvPr id="0" name=""/>
        <dsp:cNvSpPr/>
      </dsp:nvSpPr>
      <dsp:spPr>
        <a:xfrm>
          <a:off x="664207" y="3231871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664207" y="3231871"/>
        <a:ext cx="1427705" cy="273778"/>
      </dsp:txXfrm>
    </dsp:sp>
    <dsp:sp modelId="{DF3E5595-A2EC-48B1-B841-95B97640D670}">
      <dsp:nvSpPr>
        <dsp:cNvPr id="0" name=""/>
        <dsp:cNvSpPr/>
      </dsp:nvSpPr>
      <dsp:spPr>
        <a:xfrm>
          <a:off x="346940" y="3888940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59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适合大多数</a:t>
          </a:r>
        </a:p>
      </dsp:txBody>
      <dsp:txXfrm>
        <a:off x="346940" y="3888940"/>
        <a:ext cx="1586339" cy="821336"/>
      </dsp:txXfrm>
    </dsp:sp>
    <dsp:sp modelId="{DC9C4065-3914-496C-8A3A-843A4AE4D758}">
      <dsp:nvSpPr>
        <dsp:cNvPr id="0" name=""/>
        <dsp:cNvSpPr/>
      </dsp:nvSpPr>
      <dsp:spPr>
        <a:xfrm>
          <a:off x="664207" y="4527757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664207" y="4527757"/>
        <a:ext cx="1427705" cy="273778"/>
      </dsp:txXfrm>
    </dsp:sp>
    <dsp:sp modelId="{14ED8CC8-6486-4FC8-A0AD-C7F1854B64BD}">
      <dsp:nvSpPr>
        <dsp:cNvPr id="0" name=""/>
        <dsp:cNvSpPr/>
      </dsp:nvSpPr>
      <dsp:spPr>
        <a:xfrm>
          <a:off x="2475203" y="2593055"/>
          <a:ext cx="2598978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腾讯课堂极速版</a:t>
          </a:r>
        </a:p>
      </dsp:txBody>
      <dsp:txXfrm>
        <a:off x="2475203" y="2593055"/>
        <a:ext cx="2598978" cy="821336"/>
      </dsp:txXfrm>
    </dsp:sp>
    <dsp:sp modelId="{E41E75EB-A633-4E78-A6F9-6684AC6B85C3}">
      <dsp:nvSpPr>
        <dsp:cNvPr id="0" name=""/>
        <dsp:cNvSpPr/>
      </dsp:nvSpPr>
      <dsp:spPr>
        <a:xfrm>
          <a:off x="3298790" y="3231871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3298790" y="3231871"/>
        <a:ext cx="1427705" cy="273778"/>
      </dsp:txXfrm>
    </dsp:sp>
    <dsp:sp modelId="{FBE66D51-1BA9-4A97-97FC-64B6236357A3}">
      <dsp:nvSpPr>
        <dsp:cNvPr id="0" name=""/>
        <dsp:cNvSpPr/>
      </dsp:nvSpPr>
      <dsp:spPr>
        <a:xfrm>
          <a:off x="2902206" y="3888940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59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演算、播放视频等课程</a:t>
          </a:r>
        </a:p>
      </dsp:txBody>
      <dsp:txXfrm>
        <a:off x="2902206" y="3888940"/>
        <a:ext cx="1586339" cy="821336"/>
      </dsp:txXfrm>
    </dsp:sp>
    <dsp:sp modelId="{A10B8818-4319-4C06-8593-D2F912AA0215}">
      <dsp:nvSpPr>
        <dsp:cNvPr id="0" name=""/>
        <dsp:cNvSpPr/>
      </dsp:nvSpPr>
      <dsp:spPr>
        <a:xfrm>
          <a:off x="3219473" y="4527757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3219473" y="4527757"/>
        <a:ext cx="1427705" cy="273778"/>
      </dsp:txXfrm>
    </dsp:sp>
    <dsp:sp modelId="{0C2010D7-A63B-4907-9F3D-898BB953CACE}">
      <dsp:nvSpPr>
        <dsp:cNvPr id="0" name=""/>
        <dsp:cNvSpPr/>
      </dsp:nvSpPr>
      <dsp:spPr>
        <a:xfrm>
          <a:off x="6198886" y="1297169"/>
          <a:ext cx="2390406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教学管理</a:t>
          </a:r>
        </a:p>
      </dsp:txBody>
      <dsp:txXfrm>
        <a:off x="6198886" y="1297169"/>
        <a:ext cx="2390406" cy="821336"/>
      </dsp:txXfrm>
    </dsp:sp>
    <dsp:sp modelId="{CA82344B-F22B-4A0B-9679-1D66B7C3E85D}">
      <dsp:nvSpPr>
        <dsp:cNvPr id="0" name=""/>
        <dsp:cNvSpPr/>
      </dsp:nvSpPr>
      <dsp:spPr>
        <a:xfrm>
          <a:off x="6918188" y="1935986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6918188" y="1935986"/>
        <a:ext cx="1427705" cy="273778"/>
      </dsp:txXfrm>
    </dsp:sp>
    <dsp:sp modelId="{96A39B87-E3F5-4A63-82F4-D27267B642F6}">
      <dsp:nvSpPr>
        <dsp:cNvPr id="0" name=""/>
        <dsp:cNvSpPr/>
      </dsp:nvSpPr>
      <dsp:spPr>
        <a:xfrm>
          <a:off x="5457471" y="2593055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云班课</a:t>
          </a:r>
        </a:p>
      </dsp:txBody>
      <dsp:txXfrm>
        <a:off x="5457471" y="2593055"/>
        <a:ext cx="1586339" cy="821336"/>
      </dsp:txXfrm>
    </dsp:sp>
    <dsp:sp modelId="{DDE75D3D-0328-441D-87EA-0B06027B2F30}">
      <dsp:nvSpPr>
        <dsp:cNvPr id="0" name=""/>
        <dsp:cNvSpPr/>
      </dsp:nvSpPr>
      <dsp:spPr>
        <a:xfrm>
          <a:off x="5774739" y="3231871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5774739" y="3231871"/>
        <a:ext cx="1427705" cy="273778"/>
      </dsp:txXfrm>
    </dsp:sp>
    <dsp:sp modelId="{6E70561C-4D10-4C63-A00D-57A95696F41B}">
      <dsp:nvSpPr>
        <dsp:cNvPr id="0" name=""/>
        <dsp:cNvSpPr/>
      </dsp:nvSpPr>
      <dsp:spPr>
        <a:xfrm>
          <a:off x="5457471" y="3888940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59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资源和活动</a:t>
          </a:r>
        </a:p>
      </dsp:txBody>
      <dsp:txXfrm>
        <a:off x="5457471" y="3888940"/>
        <a:ext cx="1586339" cy="821336"/>
      </dsp:txXfrm>
    </dsp:sp>
    <dsp:sp modelId="{A8DF6A1D-32A8-4D06-8BB1-F02350C13115}">
      <dsp:nvSpPr>
        <dsp:cNvPr id="0" name=""/>
        <dsp:cNvSpPr/>
      </dsp:nvSpPr>
      <dsp:spPr>
        <a:xfrm>
          <a:off x="5774739" y="4527757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5774739" y="4527757"/>
        <a:ext cx="1427705" cy="273778"/>
      </dsp:txXfrm>
    </dsp:sp>
    <dsp:sp modelId="{976DABFE-5E78-4E7B-A4D7-3498DD12DFD0}">
      <dsp:nvSpPr>
        <dsp:cNvPr id="0" name=""/>
        <dsp:cNvSpPr/>
      </dsp:nvSpPr>
      <dsp:spPr>
        <a:xfrm>
          <a:off x="7585734" y="2593055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59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学习通</a:t>
          </a:r>
        </a:p>
      </dsp:txBody>
      <dsp:txXfrm>
        <a:off x="7585734" y="2593055"/>
        <a:ext cx="1586339" cy="821336"/>
      </dsp:txXfrm>
    </dsp:sp>
    <dsp:sp modelId="{4507E742-4E93-4421-9BE1-4AACACB35A61}">
      <dsp:nvSpPr>
        <dsp:cNvPr id="0" name=""/>
        <dsp:cNvSpPr/>
      </dsp:nvSpPr>
      <dsp:spPr>
        <a:xfrm>
          <a:off x="7903002" y="3231871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/>
        </a:p>
      </dsp:txBody>
      <dsp:txXfrm>
        <a:off x="7903002" y="3231871"/>
        <a:ext cx="1427705" cy="273778"/>
      </dsp:txXfrm>
    </dsp:sp>
    <dsp:sp modelId="{EE277798-D758-4A2E-97C2-386102AFFB81}">
      <dsp:nvSpPr>
        <dsp:cNvPr id="0" name=""/>
        <dsp:cNvSpPr/>
      </dsp:nvSpPr>
      <dsp:spPr>
        <a:xfrm>
          <a:off x="7585734" y="3888940"/>
          <a:ext cx="1586339" cy="821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59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资源和活动</a:t>
          </a:r>
        </a:p>
      </dsp:txBody>
      <dsp:txXfrm>
        <a:off x="7585734" y="3888940"/>
        <a:ext cx="1586339" cy="821336"/>
      </dsp:txXfrm>
    </dsp:sp>
    <dsp:sp modelId="{ED34AF17-FF48-4E2C-BD0F-67FB35F22099}">
      <dsp:nvSpPr>
        <dsp:cNvPr id="0" name=""/>
        <dsp:cNvSpPr/>
      </dsp:nvSpPr>
      <dsp:spPr>
        <a:xfrm>
          <a:off x="7903002" y="4527757"/>
          <a:ext cx="1427705" cy="2737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7903002" y="4527757"/>
        <a:ext cx="1427705" cy="273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6997-6F95-4F52-873D-79CCEF60126C}">
      <dsp:nvSpPr>
        <dsp:cNvPr id="0" name=""/>
        <dsp:cNvSpPr/>
      </dsp:nvSpPr>
      <dsp:spPr>
        <a:xfrm>
          <a:off x="0" y="409843"/>
          <a:ext cx="4771254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96E4-DAAA-4212-938C-5D47FC75EF8D}">
      <dsp:nvSpPr>
        <dsp:cNvPr id="0" name=""/>
        <dsp:cNvSpPr/>
      </dsp:nvSpPr>
      <dsp:spPr>
        <a:xfrm>
          <a:off x="227147" y="55603"/>
          <a:ext cx="454293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39" tIns="0" rIns="1262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教师：电脑上安装软件</a:t>
          </a:r>
        </a:p>
      </dsp:txBody>
      <dsp:txXfrm>
        <a:off x="261732" y="90188"/>
        <a:ext cx="4473767" cy="639310"/>
      </dsp:txXfrm>
    </dsp:sp>
    <dsp:sp modelId="{430E6E23-83D1-4B64-9627-B783110EE9B7}">
      <dsp:nvSpPr>
        <dsp:cNvPr id="0" name=""/>
        <dsp:cNvSpPr/>
      </dsp:nvSpPr>
      <dsp:spPr>
        <a:xfrm>
          <a:off x="0" y="1498483"/>
          <a:ext cx="4771254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C260-41EE-4115-A2AE-2401150CBAE2}">
      <dsp:nvSpPr>
        <dsp:cNvPr id="0" name=""/>
        <dsp:cNvSpPr/>
      </dsp:nvSpPr>
      <dsp:spPr>
        <a:xfrm>
          <a:off x="227147" y="1144243"/>
          <a:ext cx="454293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39" tIns="0" rIns="1262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学生：不用安装客户端</a:t>
          </a:r>
        </a:p>
      </dsp:txBody>
      <dsp:txXfrm>
        <a:off x="261732" y="1178828"/>
        <a:ext cx="4473767" cy="639310"/>
      </dsp:txXfrm>
    </dsp:sp>
    <dsp:sp modelId="{BB83BA7D-CF14-4274-A04C-0C122B55B958}">
      <dsp:nvSpPr>
        <dsp:cNvPr id="0" name=""/>
        <dsp:cNvSpPr/>
      </dsp:nvSpPr>
      <dsp:spPr>
        <a:xfrm>
          <a:off x="0" y="2587123"/>
          <a:ext cx="4771254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49D5-22E7-4847-AFA3-420E0D76FD76}">
      <dsp:nvSpPr>
        <dsp:cNvPr id="0" name=""/>
        <dsp:cNvSpPr/>
      </dsp:nvSpPr>
      <dsp:spPr>
        <a:xfrm>
          <a:off x="227147" y="2232883"/>
          <a:ext cx="454293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39" tIns="0" rIns="1262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进班：发个地址给学生</a:t>
          </a:r>
        </a:p>
      </dsp:txBody>
      <dsp:txXfrm>
        <a:off x="261732" y="2267468"/>
        <a:ext cx="4473767" cy="639310"/>
      </dsp:txXfrm>
    </dsp:sp>
    <dsp:sp modelId="{5342B162-9082-4DA9-B83D-C216D54C5FD0}">
      <dsp:nvSpPr>
        <dsp:cNvPr id="0" name=""/>
        <dsp:cNvSpPr/>
      </dsp:nvSpPr>
      <dsp:spPr>
        <a:xfrm>
          <a:off x="0" y="3675763"/>
          <a:ext cx="4771254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08A3A-A991-4415-AAF3-47675003CD72}">
      <dsp:nvSpPr>
        <dsp:cNvPr id="0" name=""/>
        <dsp:cNvSpPr/>
      </dsp:nvSpPr>
      <dsp:spPr>
        <a:xfrm>
          <a:off x="227147" y="3321522"/>
          <a:ext cx="454293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39" tIns="0" rIns="1262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优势：稳定、流畅、延迟小</a:t>
          </a:r>
        </a:p>
      </dsp:txBody>
      <dsp:txXfrm>
        <a:off x="261732" y="3356107"/>
        <a:ext cx="4473767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6997-6F95-4F52-873D-79CCEF60126C}">
      <dsp:nvSpPr>
        <dsp:cNvPr id="0" name=""/>
        <dsp:cNvSpPr/>
      </dsp:nvSpPr>
      <dsp:spPr>
        <a:xfrm>
          <a:off x="0" y="828631"/>
          <a:ext cx="53127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96E4-DAAA-4212-938C-5D47FC75EF8D}">
      <dsp:nvSpPr>
        <dsp:cNvPr id="0" name=""/>
        <dsp:cNvSpPr/>
      </dsp:nvSpPr>
      <dsp:spPr>
        <a:xfrm>
          <a:off x="252928" y="577711"/>
          <a:ext cx="505855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568" tIns="0" rIns="1405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教师和学生：都需要安装</a:t>
          </a:r>
          <a:r>
            <a:rPr lang="en-US" altLang="zh-CN" sz="1700" kern="1200" dirty="0"/>
            <a:t>APP</a:t>
          </a:r>
          <a:endParaRPr lang="zh-CN" altLang="en-US" sz="1700" kern="1200" dirty="0"/>
        </a:p>
      </dsp:txBody>
      <dsp:txXfrm>
        <a:off x="277426" y="602209"/>
        <a:ext cx="5009563" cy="452844"/>
      </dsp:txXfrm>
    </dsp:sp>
    <dsp:sp modelId="{430E6E23-83D1-4B64-9627-B783110EE9B7}">
      <dsp:nvSpPr>
        <dsp:cNvPr id="0" name=""/>
        <dsp:cNvSpPr/>
      </dsp:nvSpPr>
      <dsp:spPr>
        <a:xfrm>
          <a:off x="0" y="1599751"/>
          <a:ext cx="53127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C260-41EE-4115-A2AE-2401150CBAE2}">
      <dsp:nvSpPr>
        <dsp:cNvPr id="0" name=""/>
        <dsp:cNvSpPr/>
      </dsp:nvSpPr>
      <dsp:spPr>
        <a:xfrm>
          <a:off x="252928" y="1348831"/>
          <a:ext cx="505855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568" tIns="0" rIns="1405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资源发布：目录清晰，各类资源</a:t>
          </a:r>
        </a:p>
      </dsp:txBody>
      <dsp:txXfrm>
        <a:off x="277426" y="1373329"/>
        <a:ext cx="5009563" cy="452844"/>
      </dsp:txXfrm>
    </dsp:sp>
    <dsp:sp modelId="{BB83BA7D-CF14-4274-A04C-0C122B55B958}">
      <dsp:nvSpPr>
        <dsp:cNvPr id="0" name=""/>
        <dsp:cNvSpPr/>
      </dsp:nvSpPr>
      <dsp:spPr>
        <a:xfrm>
          <a:off x="0" y="2370871"/>
          <a:ext cx="53127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49D5-22E7-4847-AFA3-420E0D76FD76}">
      <dsp:nvSpPr>
        <dsp:cNvPr id="0" name=""/>
        <dsp:cNvSpPr/>
      </dsp:nvSpPr>
      <dsp:spPr>
        <a:xfrm>
          <a:off x="252928" y="2119951"/>
          <a:ext cx="505855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568" tIns="0" rIns="1405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活动发布：各种活动，各种设置</a:t>
          </a:r>
        </a:p>
      </dsp:txBody>
      <dsp:txXfrm>
        <a:off x="277426" y="2144449"/>
        <a:ext cx="5009563" cy="452844"/>
      </dsp:txXfrm>
    </dsp:sp>
    <dsp:sp modelId="{5342B162-9082-4DA9-B83D-C216D54C5FD0}">
      <dsp:nvSpPr>
        <dsp:cNvPr id="0" name=""/>
        <dsp:cNvSpPr/>
      </dsp:nvSpPr>
      <dsp:spPr>
        <a:xfrm>
          <a:off x="0" y="3141992"/>
          <a:ext cx="53127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08A3A-A991-4415-AAF3-47675003CD72}">
      <dsp:nvSpPr>
        <dsp:cNvPr id="0" name=""/>
        <dsp:cNvSpPr/>
      </dsp:nvSpPr>
      <dsp:spPr>
        <a:xfrm>
          <a:off x="252928" y="2891072"/>
          <a:ext cx="505855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568" tIns="0" rIns="1405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评价管理：教师评价、互评等功能</a:t>
          </a:r>
        </a:p>
      </dsp:txBody>
      <dsp:txXfrm>
        <a:off x="277426" y="2915570"/>
        <a:ext cx="5009563" cy="452844"/>
      </dsp:txXfrm>
    </dsp:sp>
    <dsp:sp modelId="{3802D761-9094-47EF-9C64-A0DCA83A4E30}">
      <dsp:nvSpPr>
        <dsp:cNvPr id="0" name=""/>
        <dsp:cNvSpPr/>
      </dsp:nvSpPr>
      <dsp:spPr>
        <a:xfrm>
          <a:off x="0" y="3913112"/>
          <a:ext cx="53127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46D8C-586C-4DBC-A7A3-C4DD3C47DD28}">
      <dsp:nvSpPr>
        <dsp:cNvPr id="0" name=""/>
        <dsp:cNvSpPr/>
      </dsp:nvSpPr>
      <dsp:spPr>
        <a:xfrm>
          <a:off x="265639" y="3662192"/>
          <a:ext cx="501117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568" tIns="0" rIns="1405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学习管理：清晰了解学生学习情况</a:t>
          </a:r>
        </a:p>
      </dsp:txBody>
      <dsp:txXfrm>
        <a:off x="290137" y="3686690"/>
        <a:ext cx="4962181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01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02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03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04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05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06</a:t>
          </a:r>
          <a:br>
            <a:rPr lang="en-US" altLang="zh-CN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zh-CN" altLang="en-US" sz="4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7E1E9-E2A0-4750-A5AD-705FDF7C84EC}">
      <dsp:nvSpPr>
        <dsp:cNvPr id="0" name=""/>
        <dsp:cNvSpPr/>
      </dsp:nvSpPr>
      <dsp:spPr>
        <a:xfrm>
          <a:off x="1937305" y="1553516"/>
          <a:ext cx="1060184" cy="36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99"/>
              </a:lnTo>
              <a:lnTo>
                <a:pt x="1060184" y="183999"/>
              </a:lnTo>
              <a:lnTo>
                <a:pt x="1060184" y="367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B92F5-48A3-41D2-9D1B-1F36843E6E7D}">
      <dsp:nvSpPr>
        <dsp:cNvPr id="0" name=""/>
        <dsp:cNvSpPr/>
      </dsp:nvSpPr>
      <dsp:spPr>
        <a:xfrm>
          <a:off x="877120" y="1553516"/>
          <a:ext cx="1060184" cy="367998"/>
        </a:xfrm>
        <a:custGeom>
          <a:avLst/>
          <a:gdLst/>
          <a:ahLst/>
          <a:cxnLst/>
          <a:rect l="0" t="0" r="0" b="0"/>
          <a:pathLst>
            <a:path>
              <a:moveTo>
                <a:pt x="1060184" y="0"/>
              </a:moveTo>
              <a:lnTo>
                <a:pt x="1060184" y="183999"/>
              </a:lnTo>
              <a:lnTo>
                <a:pt x="0" y="183999"/>
              </a:lnTo>
              <a:lnTo>
                <a:pt x="0" y="367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BE0F9-6EC4-4B2E-8A69-977A7C2A10EE}">
      <dsp:nvSpPr>
        <dsp:cNvPr id="0" name=""/>
        <dsp:cNvSpPr/>
      </dsp:nvSpPr>
      <dsp:spPr>
        <a:xfrm>
          <a:off x="1061119" y="677331"/>
          <a:ext cx="1752371" cy="87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共享屏幕</a:t>
          </a:r>
        </a:p>
      </dsp:txBody>
      <dsp:txXfrm>
        <a:off x="1061119" y="677331"/>
        <a:ext cx="1752371" cy="876185"/>
      </dsp:txXfrm>
    </dsp:sp>
    <dsp:sp modelId="{61298F4F-E7C6-4340-90B3-D831EA2C2D9A}">
      <dsp:nvSpPr>
        <dsp:cNvPr id="0" name=""/>
        <dsp:cNvSpPr/>
      </dsp:nvSpPr>
      <dsp:spPr>
        <a:xfrm>
          <a:off x="934" y="1921515"/>
          <a:ext cx="1752371" cy="87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桌面，就是整个桌面</a:t>
          </a:r>
        </a:p>
      </dsp:txBody>
      <dsp:txXfrm>
        <a:off x="934" y="1921515"/>
        <a:ext cx="1752371" cy="876185"/>
      </dsp:txXfrm>
    </dsp:sp>
    <dsp:sp modelId="{0487D0F6-EE07-4611-9512-8944C1C018EB}">
      <dsp:nvSpPr>
        <dsp:cNvPr id="0" name=""/>
        <dsp:cNvSpPr/>
      </dsp:nvSpPr>
      <dsp:spPr>
        <a:xfrm>
          <a:off x="2121304" y="1921515"/>
          <a:ext cx="1752371" cy="87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>
              <a:solidFill>
                <a:srgbClr val="FFFF00"/>
              </a:solidFill>
            </a:rPr>
            <a:t>PPT</a:t>
          </a:r>
          <a:r>
            <a:rPr lang="zh-CN" altLang="en-US" sz="2200" kern="1200" dirty="0">
              <a:solidFill>
                <a:srgbClr val="FFFF00"/>
              </a:solidFill>
            </a:rPr>
            <a:t>或者某个</a:t>
          </a:r>
          <a:endParaRPr lang="en-US" altLang="zh-CN" sz="2200" kern="1200" dirty="0">
            <a:solidFill>
              <a:srgbClr val="FFFF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00"/>
              </a:solidFill>
            </a:rPr>
            <a:t>软件（推荐）</a:t>
          </a:r>
        </a:p>
      </dsp:txBody>
      <dsp:txXfrm>
        <a:off x="2121304" y="1921515"/>
        <a:ext cx="1752371" cy="876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6D5AA-254A-412B-B835-98ED5ED761F4}">
      <dsp:nvSpPr>
        <dsp:cNvPr id="0" name=""/>
        <dsp:cNvSpPr/>
      </dsp:nvSpPr>
      <dsp:spPr>
        <a:xfrm>
          <a:off x="0" y="373274"/>
          <a:ext cx="554181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2C623-384C-4AEF-9D45-354C5CF8B00A}">
      <dsp:nvSpPr>
        <dsp:cNvPr id="0" name=""/>
        <dsp:cNvSpPr/>
      </dsp:nvSpPr>
      <dsp:spPr>
        <a:xfrm>
          <a:off x="277090" y="21385"/>
          <a:ext cx="387927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627" tIns="0" rIns="1466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进入教室：直播</a:t>
          </a:r>
        </a:p>
      </dsp:txBody>
      <dsp:txXfrm>
        <a:off x="311675" y="55970"/>
        <a:ext cx="3810102" cy="639310"/>
      </dsp:txXfrm>
    </dsp:sp>
    <dsp:sp modelId="{95795BAE-2926-430C-BFFA-367E412464BA}">
      <dsp:nvSpPr>
        <dsp:cNvPr id="0" name=""/>
        <dsp:cNvSpPr/>
      </dsp:nvSpPr>
      <dsp:spPr>
        <a:xfrm>
          <a:off x="0" y="1464265"/>
          <a:ext cx="554181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66A54-D4CF-4586-BEE2-22CAB48E0C98}">
      <dsp:nvSpPr>
        <dsp:cNvPr id="0" name=""/>
        <dsp:cNvSpPr/>
      </dsp:nvSpPr>
      <dsp:spPr>
        <a:xfrm>
          <a:off x="277090" y="1110025"/>
          <a:ext cx="387927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627" tIns="0" rIns="1466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历史课程：回看</a:t>
          </a:r>
        </a:p>
      </dsp:txBody>
      <dsp:txXfrm>
        <a:off x="311675" y="1144610"/>
        <a:ext cx="3810102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0033-2748-4D12-B2B5-824F1CCF7609}">
      <dsp:nvSpPr>
        <dsp:cNvPr id="0" name=""/>
        <dsp:cNvSpPr/>
      </dsp:nvSpPr>
      <dsp:spPr>
        <a:xfrm>
          <a:off x="0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01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核心观点</a:t>
          </a:r>
        </a:p>
      </dsp:txBody>
      <dsp:txXfrm>
        <a:off x="0" y="201208"/>
        <a:ext cx="3420985" cy="2052591"/>
      </dsp:txXfrm>
    </dsp:sp>
    <dsp:sp modelId="{CD69DB58-3A9E-49B4-9948-03D2462B8FB8}">
      <dsp:nvSpPr>
        <dsp:cNvPr id="0" name=""/>
        <dsp:cNvSpPr/>
      </dsp:nvSpPr>
      <dsp:spPr>
        <a:xfrm>
          <a:off x="3763084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02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选直播平台</a:t>
          </a:r>
        </a:p>
      </dsp:txBody>
      <dsp:txXfrm>
        <a:off x="3763084" y="201208"/>
        <a:ext cx="3420985" cy="2052591"/>
      </dsp:txXfrm>
    </dsp:sp>
    <dsp:sp modelId="{8D4400F6-FD73-452E-AEBE-7E009267EE85}">
      <dsp:nvSpPr>
        <dsp:cNvPr id="0" name=""/>
        <dsp:cNvSpPr/>
      </dsp:nvSpPr>
      <dsp:spPr>
        <a:xfrm>
          <a:off x="7526168" y="20120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chemeClr val="bg1"/>
              </a:solidFill>
            </a:rPr>
            <a:t>03</a:t>
          </a:r>
          <a:br>
            <a:rPr lang="en-US" altLang="zh-CN" sz="4800" b="1" kern="1200" dirty="0">
              <a:solidFill>
                <a:schemeClr val="bg1"/>
              </a:solidFill>
            </a:rPr>
          </a:br>
          <a:r>
            <a:rPr lang="zh-CN" altLang="en-US" sz="4800" b="1" kern="1200" dirty="0">
              <a:solidFill>
                <a:schemeClr val="bg1"/>
              </a:solidFill>
            </a:rPr>
            <a:t>用信息工具</a:t>
          </a:r>
        </a:p>
      </dsp:txBody>
      <dsp:txXfrm>
        <a:off x="7526168" y="201208"/>
        <a:ext cx="3420985" cy="2052591"/>
      </dsp:txXfrm>
    </dsp:sp>
    <dsp:sp modelId="{1CFF4E25-75F9-4AEE-91DC-49929CC278FF}">
      <dsp:nvSpPr>
        <dsp:cNvPr id="0" name=""/>
        <dsp:cNvSpPr/>
      </dsp:nvSpPr>
      <dsp:spPr>
        <a:xfrm>
          <a:off x="0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04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直播上课</a:t>
          </a:r>
        </a:p>
      </dsp:txBody>
      <dsp:txXfrm>
        <a:off x="0" y="2595898"/>
        <a:ext cx="3420985" cy="2052591"/>
      </dsp:txXfrm>
    </dsp:sp>
    <dsp:sp modelId="{7AA2D2D8-1A24-4FB5-ACC2-A6449D0A36DA}">
      <dsp:nvSpPr>
        <dsp:cNvPr id="0" name=""/>
        <dsp:cNvSpPr/>
      </dsp:nvSpPr>
      <dsp:spPr>
        <a:xfrm>
          <a:off x="3763084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05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课后管理</a:t>
          </a:r>
        </a:p>
      </dsp:txBody>
      <dsp:txXfrm>
        <a:off x="3763084" y="2595898"/>
        <a:ext cx="3420985" cy="2052591"/>
      </dsp:txXfrm>
    </dsp:sp>
    <dsp:sp modelId="{FC2A66EA-2512-48D3-8278-2FC535C2340D}">
      <dsp:nvSpPr>
        <dsp:cNvPr id="0" name=""/>
        <dsp:cNvSpPr/>
      </dsp:nvSpPr>
      <dsp:spPr>
        <a:xfrm>
          <a:off x="7526168" y="2595898"/>
          <a:ext cx="3420985" cy="20525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b="1" kern="1200" dirty="0">
              <a:solidFill>
                <a:srgbClr val="002060"/>
              </a:solidFill>
            </a:rPr>
            <a:t>06</a:t>
          </a:r>
          <a:br>
            <a:rPr lang="en-US" altLang="zh-CN" sz="4800" b="1" kern="1200" dirty="0">
              <a:solidFill>
                <a:srgbClr val="002060"/>
              </a:solidFill>
            </a:rPr>
          </a:br>
          <a:r>
            <a:rPr lang="zh-CN" altLang="en-US" sz="4800" b="1" kern="1200" dirty="0">
              <a:solidFill>
                <a:srgbClr val="002060"/>
              </a:solidFill>
            </a:rPr>
            <a:t>注意点</a:t>
          </a:r>
        </a:p>
      </dsp:txBody>
      <dsp:txXfrm>
        <a:off x="7526168" y="2595898"/>
        <a:ext cx="3420985" cy="2052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A3CB018-43F6-4863-BC88-6C2636FA0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FCEA36-917E-41AA-ADC6-691876674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64F8-4AD9-4447-B987-20C66F4459DB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B5E887-C653-4788-8387-1C01B80A5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A979CB-66C4-4930-8BE9-41F40D812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40E7E-0F5E-4725-8EC2-036C552B4C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40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B523-5E07-4A93-9611-E687621670CA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03CE-9B6A-4AA3-BDBD-2CD7DF1BE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6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11FF6-AC48-4E70-8E60-33D8FD28A6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1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81E76-23B4-456E-BD70-84849C8A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A78ABD-45C7-4B78-8DE0-AC6007374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68723-D907-40F1-A867-46A04DE1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57CD-EE09-4B15-B8D1-A4B1E9AD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119DC8-CF39-41D3-ABC7-957C9B92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85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98F32-7394-4E0E-80B3-F7A48259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7729B2-EA00-4814-939B-5AA8234C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590BD-0BA9-4FBF-A01E-6EBD5F01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38F5A5-80A5-4A3E-9D69-657CD25F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3E16FC-BD25-4E2E-AD29-D7B72E1F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5C6EEE-6661-4750-B364-B0B74FC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5D3B56-4B9A-4ADA-926F-1FEA1DB2D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712D6-D2DB-45BF-8EB1-71B3B016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8A0F1C-F61A-407A-85FD-E4B8926C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6ABDF-2C45-4BF1-AB02-D971319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05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 userDrawn="1"/>
        </p:nvSpPr>
        <p:spPr>
          <a:xfrm>
            <a:off x="712471" y="611506"/>
            <a:ext cx="419100" cy="456565"/>
          </a:xfrm>
          <a:prstGeom prst="homePlate">
            <a:avLst/>
          </a:prstGeom>
          <a:solidFill>
            <a:srgbClr val="089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10159" y="6469380"/>
            <a:ext cx="10964545" cy="389891"/>
          </a:xfrm>
          <a:prstGeom prst="rect">
            <a:avLst/>
          </a:prstGeom>
          <a:solidFill>
            <a:srgbClr val="089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 userDrawn="1"/>
        </p:nvSpPr>
        <p:spPr>
          <a:xfrm>
            <a:off x="10954386" y="6474460"/>
            <a:ext cx="1236345" cy="380365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0045E2-84FC-46AC-824F-CD8580A3A3A0}"/>
              </a:ext>
            </a:extLst>
          </p:cNvPr>
          <p:cNvSpPr txBox="1"/>
          <p:nvPr userDrawn="1"/>
        </p:nvSpPr>
        <p:spPr>
          <a:xfrm>
            <a:off x="9527823" y="6218713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/>
              <a:t>老周教法工作室</a:t>
            </a:r>
            <a:r>
              <a:rPr lang="en-US" altLang="zh-CN" sz="1000" b="1" dirty="0"/>
              <a:t>-</a:t>
            </a:r>
            <a:r>
              <a:rPr lang="zh-CN" altLang="en-US" sz="1000" b="1" dirty="0"/>
              <a:t> 周付安</a:t>
            </a:r>
            <a:r>
              <a:rPr lang="en-US" altLang="zh-CN" sz="1000" b="1" dirty="0"/>
              <a:t>-</a:t>
            </a:r>
            <a:r>
              <a:rPr lang="zh-CN" altLang="en-US" sz="1000" b="1" dirty="0"/>
              <a:t>微信</a:t>
            </a:r>
            <a:r>
              <a:rPr lang="en-US" altLang="zh-CN" sz="1000" b="1" dirty="0"/>
              <a:t>13521706351</a:t>
            </a:r>
            <a:r>
              <a:rPr lang="zh-CN" altLang="en-US" sz="1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5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3898B-2F68-444B-AF3E-F30EAE93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0F36E-D491-4D7A-95A7-747446A3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8DB0E-A2EF-4D74-B707-A3D4370F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18D28-07D9-4130-B572-0995282A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D035A4-ADF2-449F-96DD-9D55C75D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A6801-DB54-4B93-91DD-9161D993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0D3C8-AF03-4701-9FDE-A0132CBC4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548C7-1CE4-4049-9AE7-29F4A446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F5E052-E838-43AA-85AA-A4224FC2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47EFBF-062C-400E-ABDB-9E406076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5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10A54-B07C-47B1-88EE-3570853A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A6025D-EC87-46A9-AF41-B4F10423B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56FB46-FF9C-4F90-9406-021CA36D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F89703-5BE5-4B97-9D6D-7781BBF4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75D47A-807D-41A1-A7BF-1C6F9237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605F4-542C-43F3-B553-00278FDF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1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A6398-56D0-4757-BCF6-0F77E8F8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A8DBEF-F030-4B1E-90D2-08F440093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AAF985-5E74-45B2-A1EA-41D6EE490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B456C7-FB8B-4A84-A696-4D62699B2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B0CA30-30CF-47D4-A265-CEF5C7616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480F28-7724-4826-95DA-59DAC21A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9D40A5-2D88-48C0-A137-71AAB16E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5BDA0C-DFBA-4053-A925-667A9DD2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8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7BFFA7-4210-4CE9-8919-3153B3C9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FD1EDB-B37C-4A0D-897E-3F343F1A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5409A8-9ED8-4C22-B4CE-17B81112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F7D87A-3016-4A8A-8420-0DF71A8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025232-5B86-4CD6-A1D3-70174FE5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58B186-16F2-4488-80C8-63B2E090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08C05-E54E-4AE8-B1C4-8BA49C35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3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47B1D-B418-40D4-BFCD-05D458BD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B46194-AA33-4757-870F-EEBD3F057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4AF2C-1F31-470D-941D-A2D50E0C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5F7C3B-C16A-4A95-A9BC-157CC0AD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A9574-2676-4867-A099-7821544E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9145AF-C155-42F6-950E-E1936AD6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ED016-43F6-42A5-A578-2CDB57E2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C63566-6598-4AE5-86B2-44E538FE3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19C3CC-BDF0-480C-9879-9BBAF0375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0C7E8-4256-46D5-A7BD-AAEE33C7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517DA6-A794-4D84-B444-EC06D33D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56ECA5-83C9-45BA-B6DE-DD3C58EB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0213907-E4CC-4D10-BDD1-C351BE7F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72BB98-EFBA-45C7-ACD9-887168EC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2BC40-1F22-4FD4-8B72-2340B1D28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AEF9-082E-463D-95EB-F4D87291BE3D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63BA4-E8F3-4BBC-83BD-0E92E2C1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E6A63-B668-407B-B3BF-854FBB403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4562-C25A-4BBE-9AC0-F7EC97120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12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ChangeArrowheads="1"/>
          </p:cNvSpPr>
          <p:nvPr/>
        </p:nvSpPr>
        <p:spPr bwMode="auto">
          <a:xfrm>
            <a:off x="-223233" y="952987"/>
            <a:ext cx="12604124" cy="467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老周教法工作室 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每天一刻钟，搞定教学法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</a:p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4800" b="1" dirty="0">
                <a:solidFill>
                  <a:srgbClr val="0070C0"/>
                </a:solidFill>
                <a:cs typeface="+mn-ea"/>
                <a:sym typeface="+mn-lt"/>
              </a:rPr>
              <a:t>十五分钟搞定在线教学</a:t>
            </a:r>
            <a:endParaRPr lang="en-US" altLang="zh-CN" sz="48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algn="ctr" defTabSz="609570" eaLnBrk="0" hangingPunct="0">
              <a:lnSpc>
                <a:spcPts val="5333"/>
              </a:lnSpc>
              <a:spcBef>
                <a:spcPts val="800"/>
              </a:spcBef>
              <a:buClr>
                <a:srgbClr val="20B6F0"/>
              </a:buClr>
              <a:defRPr/>
            </a:pP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北京工商大学    主讲：周付安   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2020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月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22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日</a:t>
            </a:r>
            <a:endParaRPr lang="en-US" altLang="zh-CN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4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CF8B5951-E8C4-4A91-9350-9E11C4B8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腾讯会议：功能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48D4F1-A96F-425C-9B07-1A388F09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11" y="1142728"/>
            <a:ext cx="10371881" cy="1698125"/>
          </a:xfrm>
          <a:prstGeom prst="rect">
            <a:avLst/>
          </a:prstGeom>
        </p:spPr>
      </p:pic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49178BE9-A230-40A7-B5A0-3C5904DEB5BF}"/>
              </a:ext>
            </a:extLst>
          </p:cNvPr>
          <p:cNvGraphicFramePr>
            <a:graphicFrameLocks noGrp="1"/>
          </p:cNvGraphicFramePr>
          <p:nvPr/>
        </p:nvGraphicFramePr>
        <p:xfrm>
          <a:off x="962810" y="3243580"/>
          <a:ext cx="1091551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439">
                  <a:extLst>
                    <a:ext uri="{9D8B030D-6E8A-4147-A177-3AD203B41FA5}">
                      <a16:colId xmlns:a16="http://schemas.microsoft.com/office/drawing/2014/main" val="3892084259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1117603748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2843463255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271588193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2105671250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577549348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2435874469"/>
                    </a:ext>
                  </a:extLst>
                </a:gridCol>
                <a:gridCol w="1364439">
                  <a:extLst>
                    <a:ext uri="{9D8B030D-6E8A-4147-A177-3AD203B41FA5}">
                      <a16:colId xmlns:a16="http://schemas.microsoft.com/office/drawing/2014/main" val="583795699"/>
                    </a:ext>
                  </a:extLst>
                </a:gridCol>
              </a:tblGrid>
              <a:tr h="261250">
                <a:tc>
                  <a:txBody>
                    <a:bodyPr/>
                    <a:lstStyle/>
                    <a:p>
                      <a:r>
                        <a:rPr lang="zh-CN" altLang="en-US" dirty="0"/>
                        <a:t>静音</a:t>
                      </a:r>
                      <a:endParaRPr lang="en-US" altLang="zh-C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开启视频</a:t>
                      </a:r>
                      <a:endParaRPr lang="en-US" altLang="zh-C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共享屏幕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邀请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管理成员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聊天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会议文档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设置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89732"/>
                  </a:ext>
                </a:extLst>
              </a:tr>
              <a:tr h="1436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基本不用，除非你想唱歌不想让学生听见这样的情景</a:t>
                      </a:r>
                    </a:p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就是，让不让学生看你的脸蛋，当然你得有个摄像头。</a:t>
                      </a:r>
                    </a:p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就是你想让学生看到什么主屏幕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把学生拉进会议现场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看看来了多少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类似微信群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不是太好用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基本不用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73014694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174E9057-236D-43DC-A96B-FDC066FA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854" y="5346700"/>
            <a:ext cx="1244215" cy="10391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9ED7861-93CF-4775-9C65-53828BBD94DA}"/>
              </a:ext>
            </a:extLst>
          </p:cNvPr>
          <p:cNvSpPr txBox="1"/>
          <p:nvPr/>
        </p:nvSpPr>
        <p:spPr>
          <a:xfrm>
            <a:off x="6096000" y="5761508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主要功能列表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66870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BDE2AD0-E733-4917-B22A-6941D929F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腾讯会议：共享屏幕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888978-5F49-4DA9-BC4C-FE11D8BC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1479156"/>
            <a:ext cx="5737030" cy="4388984"/>
          </a:xfrm>
          <a:prstGeom prst="rect">
            <a:avLst/>
          </a:prstGeom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3BCEF8F2-1E55-4CA3-A991-6F9A034FA0A7}"/>
              </a:ext>
            </a:extLst>
          </p:cNvPr>
          <p:cNvGraphicFramePr/>
          <p:nvPr/>
        </p:nvGraphicFramePr>
        <p:xfrm>
          <a:off x="7359588" y="1576075"/>
          <a:ext cx="3874610" cy="347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1F1373F-1165-41BC-88DF-696DC40D0F2F}"/>
              </a:ext>
            </a:extLst>
          </p:cNvPr>
          <p:cNvSpPr txBox="1"/>
          <p:nvPr/>
        </p:nvSpPr>
        <p:spPr>
          <a:xfrm>
            <a:off x="2438400" y="5798453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选择共享内容</a:t>
            </a:r>
            <a:endParaRPr lang="en-US" altLang="zh-CN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9F59A1E-5256-4B83-84C7-B559293422FC}"/>
              </a:ext>
            </a:extLst>
          </p:cNvPr>
          <p:cNvSpPr/>
          <p:nvPr/>
        </p:nvSpPr>
        <p:spPr>
          <a:xfrm flipV="1">
            <a:off x="840509" y="1759875"/>
            <a:ext cx="1468582" cy="1020269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BD71E18-F31A-439D-A2C8-45664A1A40BD}"/>
              </a:ext>
            </a:extLst>
          </p:cNvPr>
          <p:cNvSpPr/>
          <p:nvPr/>
        </p:nvSpPr>
        <p:spPr>
          <a:xfrm flipV="1">
            <a:off x="3783767" y="2780143"/>
            <a:ext cx="1213106" cy="1020269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40C320A-5576-4137-B0BC-77083B504D3A}"/>
              </a:ext>
            </a:extLst>
          </p:cNvPr>
          <p:cNvSpPr/>
          <p:nvPr/>
        </p:nvSpPr>
        <p:spPr>
          <a:xfrm flipV="1">
            <a:off x="2271690" y="2803456"/>
            <a:ext cx="1399537" cy="996956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4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0B63BC9-E1FB-40CA-BB53-951AA582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腾讯会议：邀请，把学生拉进来，右边网址即可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C5E49F-CCF3-4826-83A4-E4591E961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9" y="1253565"/>
            <a:ext cx="4211900" cy="444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A9B0452-C4F5-4674-AFFF-D214780522E9}"/>
              </a:ext>
            </a:extLst>
          </p:cNvPr>
          <p:cNvSpPr/>
          <p:nvPr/>
        </p:nvSpPr>
        <p:spPr>
          <a:xfrm>
            <a:off x="5853833" y="1769895"/>
            <a:ext cx="6096000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zh-CN" altLang="en-US" dirty="0"/>
              <a:t>周付安 邀请您参加腾讯会议</a:t>
            </a:r>
          </a:p>
          <a:p>
            <a:r>
              <a:rPr lang="zh-CN" altLang="en-US" dirty="0"/>
              <a:t>会议主题：周付安的快速会议</a:t>
            </a:r>
          </a:p>
          <a:p>
            <a:r>
              <a:rPr lang="zh-CN" altLang="en-US" dirty="0"/>
              <a:t>会议时间：2020/2/17 12:44-13:44</a:t>
            </a:r>
          </a:p>
          <a:p>
            <a:endParaRPr lang="zh-CN" altLang="en-US" dirty="0"/>
          </a:p>
          <a:p>
            <a:r>
              <a:rPr lang="zh-CN" altLang="en-US" b="1" dirty="0">
                <a:solidFill>
                  <a:srgbClr val="C00000"/>
                </a:solidFill>
              </a:rPr>
              <a:t>点击链接直接加入会议：</a:t>
            </a:r>
          </a:p>
          <a:p>
            <a:r>
              <a:rPr lang="zh-CN" altLang="en-US" b="1" dirty="0">
                <a:solidFill>
                  <a:srgbClr val="C00000"/>
                </a:solidFill>
              </a:rPr>
              <a:t>https://meeting.tencent.com/s/5XLiClmfb3b09</a:t>
            </a:r>
          </a:p>
          <a:p>
            <a:endParaRPr lang="zh-CN" altLang="en-US" b="1" dirty="0">
              <a:solidFill>
                <a:srgbClr val="C00000"/>
              </a:solidFill>
            </a:endParaRPr>
          </a:p>
          <a:p>
            <a:r>
              <a:rPr lang="zh-CN" altLang="en-US" dirty="0"/>
              <a:t>会议 ID：610 835 670</a:t>
            </a:r>
          </a:p>
          <a:p>
            <a:endParaRPr lang="zh-CN" altLang="en-US" dirty="0"/>
          </a:p>
          <a:p>
            <a:r>
              <a:rPr lang="zh-CN" altLang="en-US" dirty="0"/>
              <a:t>手机一键拨号入会</a:t>
            </a:r>
          </a:p>
          <a:p>
            <a:r>
              <a:rPr lang="zh-CN" altLang="en-US" dirty="0"/>
              <a:t>+8675536550000,,610835670#,# (中国大陆)</a:t>
            </a:r>
          </a:p>
          <a:p>
            <a:endParaRPr lang="zh-CN" altLang="en-US" dirty="0"/>
          </a:p>
          <a:p>
            <a:r>
              <a:rPr lang="zh-CN" altLang="en-US" dirty="0"/>
              <a:t>根据您的位置拨号</a:t>
            </a:r>
          </a:p>
          <a:p>
            <a:r>
              <a:rPr lang="zh-CN" altLang="en-US" dirty="0"/>
              <a:t>+8675536550000 (中国大陆)</a:t>
            </a: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9AC701-3F00-45B3-8650-E05695526BD7}"/>
              </a:ext>
            </a:extLst>
          </p:cNvPr>
          <p:cNvSpPr txBox="1"/>
          <p:nvPr/>
        </p:nvSpPr>
        <p:spPr>
          <a:xfrm>
            <a:off x="1361436" y="579859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邀请</a:t>
            </a:r>
            <a:endParaRPr lang="en-US" altLang="zh-CN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1735636-4954-4A29-96F9-7309873172D6}"/>
              </a:ext>
            </a:extLst>
          </p:cNvPr>
          <p:cNvSpPr/>
          <p:nvPr/>
        </p:nvSpPr>
        <p:spPr>
          <a:xfrm>
            <a:off x="1230105" y="2207491"/>
            <a:ext cx="3055568" cy="40640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53E25FB-8936-48AA-A430-6BF7FF24ED92}"/>
              </a:ext>
            </a:extLst>
          </p:cNvPr>
          <p:cNvSpPr/>
          <p:nvPr/>
        </p:nvSpPr>
        <p:spPr>
          <a:xfrm>
            <a:off x="5716671" y="2700209"/>
            <a:ext cx="5191473" cy="785091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6F8CEC7-99C7-4CAD-B938-34F3C06B259A}"/>
              </a:ext>
            </a:extLst>
          </p:cNvPr>
          <p:cNvSpPr/>
          <p:nvPr/>
        </p:nvSpPr>
        <p:spPr>
          <a:xfrm>
            <a:off x="5716671" y="3680056"/>
            <a:ext cx="5191473" cy="534035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F0B63BC9-E1FB-40CA-BB53-951AA582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可以全体静音，只听老师的，避免学生出现杂音：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19AD53-0DA4-4AD5-9DD9-9162E2E2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554" y="2429824"/>
            <a:ext cx="7264893" cy="176043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34752F-597E-4183-A639-68962990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89" y="2045678"/>
            <a:ext cx="2826141" cy="276664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CA112FB-2007-4A65-8900-9ECA909A1AEA}"/>
              </a:ext>
            </a:extLst>
          </p:cNvPr>
          <p:cNvSpPr txBox="1"/>
          <p:nvPr/>
        </p:nvSpPr>
        <p:spPr>
          <a:xfrm>
            <a:off x="1329657" y="539060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管理成员可以静音学生端</a:t>
            </a:r>
            <a:endParaRPr lang="en-US" altLang="zh-CN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EAC2C94-490C-4D26-9897-0EACA37556DF}"/>
              </a:ext>
            </a:extLst>
          </p:cNvPr>
          <p:cNvSpPr/>
          <p:nvPr/>
        </p:nvSpPr>
        <p:spPr>
          <a:xfrm flipV="1">
            <a:off x="5052289" y="3139766"/>
            <a:ext cx="1953235" cy="578468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47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457EF0-0C56-4C1F-B5C8-602A7CB5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24" y="1274947"/>
            <a:ext cx="6457950" cy="50482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0028AB3B-6083-4AED-9A92-7D1EF9DA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人上线，基本上够用了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0E6406-EA6A-4BD7-8205-F2930A2D9BB5}"/>
              </a:ext>
            </a:extLst>
          </p:cNvPr>
          <p:cNvSpPr txBox="1"/>
          <p:nvPr/>
        </p:nvSpPr>
        <p:spPr>
          <a:xfrm>
            <a:off x="7774237" y="567686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账户信息</a:t>
            </a:r>
            <a:endParaRPr lang="en-US" altLang="zh-CN" b="1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B78BAC-EE0E-456D-904F-C21704980554}"/>
              </a:ext>
            </a:extLst>
          </p:cNvPr>
          <p:cNvSpPr/>
          <p:nvPr/>
        </p:nvSpPr>
        <p:spPr>
          <a:xfrm flipV="1">
            <a:off x="5837382" y="2850532"/>
            <a:ext cx="1235235" cy="34525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3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F79CD-6438-410B-8D7A-7EDC463A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5" y="1300415"/>
            <a:ext cx="8403209" cy="472680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C8C3CA24-D367-4FB6-9188-CBF8BD3F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腾讯会议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文档功能我觉着一般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79595F-92CC-4F8F-993F-D9DCB2DFD8AD}"/>
              </a:ext>
            </a:extLst>
          </p:cNvPr>
          <p:cNvSpPr txBox="1"/>
          <p:nvPr/>
        </p:nvSpPr>
        <p:spPr>
          <a:xfrm>
            <a:off x="9550400" y="310583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会议文档</a:t>
            </a:r>
            <a:endParaRPr lang="en-US" altLang="zh-CN" b="1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9AC1230-6ADF-4532-B1F3-CE4A0F839708}"/>
              </a:ext>
            </a:extLst>
          </p:cNvPr>
          <p:cNvSpPr/>
          <p:nvPr/>
        </p:nvSpPr>
        <p:spPr>
          <a:xfrm flipV="1">
            <a:off x="3186546" y="3579540"/>
            <a:ext cx="3066472" cy="1103296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31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A199DC8-CB12-4D2D-83BE-F002651F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腾讯课堂（极速版）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67C74B4-5BA9-4C44-A361-445E0E74DDF5}"/>
              </a:ext>
            </a:extLst>
          </p:cNvPr>
          <p:cNvGrpSpPr/>
          <p:nvPr/>
        </p:nvGrpSpPr>
        <p:grpSpPr>
          <a:xfrm>
            <a:off x="665018" y="1345213"/>
            <a:ext cx="5624945" cy="3975855"/>
            <a:chOff x="943274" y="1342651"/>
            <a:chExt cx="6804549" cy="468757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CD985B0-D767-4B8B-9E0B-5C6D39D76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274" y="1342651"/>
              <a:ext cx="6804549" cy="4687578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AF86DA0-C5A1-4C2A-B4D3-0240F6CD60E3}"/>
                </a:ext>
              </a:extLst>
            </p:cNvPr>
            <p:cNvSpPr/>
            <p:nvPr/>
          </p:nvSpPr>
          <p:spPr>
            <a:xfrm flipV="1">
              <a:off x="3551220" y="3984152"/>
              <a:ext cx="1588655" cy="378689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05914B62-3E46-408F-8942-64513211B04B}"/>
                </a:ext>
              </a:extLst>
            </p:cNvPr>
            <p:cNvSpPr/>
            <p:nvPr/>
          </p:nvSpPr>
          <p:spPr>
            <a:xfrm flipV="1">
              <a:off x="3551220" y="4462802"/>
              <a:ext cx="1588655" cy="304800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4B9DFD3-32B7-41D5-B005-AB61622C87F7}"/>
              </a:ext>
            </a:extLst>
          </p:cNvPr>
          <p:cNvSpPr txBox="1"/>
          <p:nvPr/>
        </p:nvSpPr>
        <p:spPr>
          <a:xfrm>
            <a:off x="1628303" y="5523552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腾讯课堂（极速版）</a:t>
            </a:r>
            <a:endParaRPr lang="en-US" altLang="zh-CN" b="1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4088D2D-D6DC-4509-985F-892BE84AD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741380"/>
              </p:ext>
            </p:extLst>
          </p:nvPr>
        </p:nvGraphicFramePr>
        <p:xfrm>
          <a:off x="6437746" y="2287914"/>
          <a:ext cx="5541818" cy="209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24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BA5C58-815C-457A-9DF4-5CF2A004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4" y="1132906"/>
            <a:ext cx="6412547" cy="441753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3B805F-916B-4E08-B88D-8276F2D942C0}"/>
              </a:ext>
            </a:extLst>
          </p:cNvPr>
          <p:cNvSpPr/>
          <p:nvPr/>
        </p:nvSpPr>
        <p:spPr>
          <a:xfrm flipV="1">
            <a:off x="976544" y="1436871"/>
            <a:ext cx="1498801" cy="53047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6731FC-FF0B-45BD-AEFC-2B9CE1F04B5D}"/>
              </a:ext>
            </a:extLst>
          </p:cNvPr>
          <p:cNvSpPr txBox="1"/>
          <p:nvPr/>
        </p:nvSpPr>
        <p:spPr>
          <a:xfrm>
            <a:off x="2623114" y="572509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腾讯课堂</a:t>
            </a:r>
            <a:endParaRPr lang="en-US" altLang="zh-CN" b="1" dirty="0"/>
          </a:p>
          <a:p>
            <a:pPr algn="ctr"/>
            <a:r>
              <a:rPr lang="zh-CN" altLang="en-US" b="1" dirty="0"/>
              <a:t>历史课堂</a:t>
            </a:r>
            <a:endParaRPr lang="en-US" altLang="zh-CN" b="1" dirty="0"/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C140DA0A-27EC-4C15-BC95-A93AF0B6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腾讯课堂（极速版）</a:t>
            </a:r>
          </a:p>
        </p:txBody>
      </p:sp>
    </p:spTree>
    <p:extLst>
      <p:ext uri="{BB962C8B-B14F-4D97-AF65-F5344CB8AC3E}">
        <p14:creationId xmlns:p14="http://schemas.microsoft.com/office/powerpoint/2010/main" val="123957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420465-EB1E-4676-80C5-68BABA4AE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3" y="1282152"/>
            <a:ext cx="8248073" cy="4475699"/>
          </a:xfrm>
          <a:prstGeom prst="rect">
            <a:avLst/>
          </a:prstGeom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C1ACAAAF-A63E-4585-9F4E-CE651DF3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腾讯课堂（极速版），上课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EBD749-73FB-41D7-B589-AB43D604489B}"/>
              </a:ext>
            </a:extLst>
          </p:cNvPr>
          <p:cNvSpPr txBox="1"/>
          <p:nvPr/>
        </p:nvSpPr>
        <p:spPr>
          <a:xfrm>
            <a:off x="2284085" y="5897274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腾讯课堂（极速版）</a:t>
            </a:r>
            <a:endParaRPr lang="en-US" altLang="zh-CN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ACBC75-7BD9-43C3-BE67-049B76F1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635" y="1436822"/>
            <a:ext cx="1266151" cy="10852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2B5D1B-DCCE-4883-970F-759B3CC88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609" y="2816188"/>
            <a:ext cx="1277649" cy="14463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95763A-6BC1-45A2-A0E9-931393F98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609" y="4483353"/>
            <a:ext cx="1238204" cy="10584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B8E6B1-C29B-42C9-83EB-B0F13C658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159" y="1436822"/>
            <a:ext cx="1157175" cy="10852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FDC43E-31AD-4A0F-8FA4-3A5163D44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0860" y="2849461"/>
            <a:ext cx="1253771" cy="14131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A68FEC-3C60-446B-955B-220CC8541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3882" y="4748180"/>
            <a:ext cx="1252452" cy="6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37F75C-C5DB-43B6-9DB8-617BD7D9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1276068"/>
            <a:ext cx="7841674" cy="4255172"/>
          </a:xfrm>
          <a:prstGeom prst="rect">
            <a:avLst/>
          </a:prstGeom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81B3DD20-124E-41C0-88C5-A75878DF3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腾讯课堂（极速版）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FEAD1B-60B9-4F03-A9D4-E5FCDE4158D5}"/>
              </a:ext>
            </a:extLst>
          </p:cNvPr>
          <p:cNvSpPr txBox="1"/>
          <p:nvPr/>
        </p:nvSpPr>
        <p:spPr>
          <a:xfrm>
            <a:off x="1785321" y="5879974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腾讯课堂（极速版）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9950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198459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8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3CEF6B2-F973-4275-A104-67487B09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1251295"/>
            <a:ext cx="8321964" cy="4515794"/>
          </a:xfrm>
          <a:prstGeom prst="rect">
            <a:avLst/>
          </a:prstGeom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9B1BD581-A835-45CC-AB64-FB02CACE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腾讯课堂（极速版）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9A59ED-96AC-46ED-8697-0F59721B4DB4}"/>
              </a:ext>
            </a:extLst>
          </p:cNvPr>
          <p:cNvSpPr txBox="1"/>
          <p:nvPr/>
        </p:nvSpPr>
        <p:spPr>
          <a:xfrm>
            <a:off x="2385685" y="5879974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腾讯课堂（极速版）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69172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466767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3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90EE3C3-AEAA-459E-8D54-4C79C6E59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70152"/>
              </p:ext>
            </p:extLst>
          </p:nvPr>
        </p:nvGraphicFramePr>
        <p:xfrm>
          <a:off x="857957" y="1789739"/>
          <a:ext cx="10476085" cy="3856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897">
                  <a:extLst>
                    <a:ext uri="{9D8B030D-6E8A-4147-A177-3AD203B41FA5}">
                      <a16:colId xmlns:a16="http://schemas.microsoft.com/office/drawing/2014/main" val="3662257007"/>
                    </a:ext>
                  </a:extLst>
                </a:gridCol>
                <a:gridCol w="2900185">
                  <a:extLst>
                    <a:ext uri="{9D8B030D-6E8A-4147-A177-3AD203B41FA5}">
                      <a16:colId xmlns:a16="http://schemas.microsoft.com/office/drawing/2014/main" val="2295630236"/>
                    </a:ext>
                  </a:extLst>
                </a:gridCol>
                <a:gridCol w="5593003">
                  <a:extLst>
                    <a:ext uri="{9D8B030D-6E8A-4147-A177-3AD203B41FA5}">
                      <a16:colId xmlns:a16="http://schemas.microsoft.com/office/drawing/2014/main" val="2418081365"/>
                    </a:ext>
                  </a:extLst>
                </a:gridCol>
              </a:tblGrid>
              <a:tr h="38564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/>
                        <a:t>云班课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签到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资源发布（视频等各种）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作业布置（个人、小组）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活动（多个类型）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互评（多种评价方式）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过程管理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学习情况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学业预警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b="1" dirty="0"/>
                        <a:t>学生排名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en-US" altLang="zh-CN" b="1" dirty="0"/>
                        <a:t>………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定时发布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目录强大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随时访问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学员管理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学习监控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交互强大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资源类型丰富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界面友好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721390"/>
                  </a:ext>
                </a:extLst>
              </a:tr>
            </a:tbl>
          </a:graphicData>
        </a:graphic>
      </p:graphicFrame>
      <p:sp>
        <p:nvSpPr>
          <p:cNvPr id="3" name="文本框 17">
            <a:extLst>
              <a:ext uri="{FF2B5EF4-FFF2-40B4-BE49-F238E27FC236}">
                <a16:creationId xmlns:a16="http://schemas.microsoft.com/office/drawing/2014/main" id="{13EBE796-3466-4B15-9533-B36775B0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47608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直播要流畅、无延迟、现场感，教学管理要便捷、方便</a:t>
            </a:r>
          </a:p>
        </p:txBody>
      </p:sp>
    </p:spTree>
    <p:extLst>
      <p:ext uri="{BB962C8B-B14F-4D97-AF65-F5344CB8AC3E}">
        <p14:creationId xmlns:p14="http://schemas.microsoft.com/office/powerpoint/2010/main" val="265694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6D8A5881-96B5-4873-A3B8-F7423EDF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192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云班课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资源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网页直接进入新建班课，列目录传资源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793F06-79A4-44F1-86E4-AF245414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40" y="1491448"/>
            <a:ext cx="3237639" cy="4327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E49BCF-BF5F-4B38-AC94-3E08F71C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73" y="1491448"/>
            <a:ext cx="3148777" cy="4327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F09F01D-1EFE-46A4-A190-FE24782085E2}"/>
              </a:ext>
            </a:extLst>
          </p:cNvPr>
          <p:cNvSpPr txBox="1"/>
          <p:nvPr/>
        </p:nvSpPr>
        <p:spPr>
          <a:xfrm>
            <a:off x="4958817" y="5819312"/>
            <a:ext cx="281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截图自  云班课</a:t>
            </a:r>
            <a:endParaRPr lang="en-US" altLang="zh-CN" b="1" dirty="0"/>
          </a:p>
          <a:p>
            <a:pPr algn="ctr"/>
            <a:r>
              <a:rPr lang="zh-CN" altLang="en-US" b="1" dirty="0"/>
              <a:t>资源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6840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3B9C11CB-EDC5-40BB-9EAB-4838482B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4583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云班课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活动，选择类型，选择经验值，选择开始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97D752-9103-4ADA-822C-C5C45975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15" y="1413398"/>
            <a:ext cx="3075887" cy="4765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63FEAD-ED3D-44AF-92D5-5C8DB2CC4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59" y="1714621"/>
            <a:ext cx="6304209" cy="3200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C1BFD5-2BD3-44D3-AA1F-A3DDCCACDFFD}"/>
              </a:ext>
            </a:extLst>
          </p:cNvPr>
          <p:cNvSpPr txBox="1"/>
          <p:nvPr/>
        </p:nvSpPr>
        <p:spPr>
          <a:xfrm>
            <a:off x="6211417" y="5761508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云班课</a:t>
            </a:r>
            <a:endParaRPr lang="en-US" altLang="zh-CN" b="1" dirty="0"/>
          </a:p>
          <a:p>
            <a:pPr algn="ctr"/>
            <a:r>
              <a:rPr lang="zh-CN" altLang="en-US" b="1" dirty="0"/>
              <a:t>活动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943387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412A7FB-0507-47AD-B8E8-C6FDA13D6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云班课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签到，自动统计，可以补签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137129-A893-4C9A-BC39-EEF30145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0" y="1370944"/>
            <a:ext cx="7310669" cy="43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6785AAA-227A-453C-9074-97D4BBCF0EE3}"/>
              </a:ext>
            </a:extLst>
          </p:cNvPr>
          <p:cNvSpPr txBox="1"/>
          <p:nvPr/>
        </p:nvSpPr>
        <p:spPr>
          <a:xfrm>
            <a:off x="6211417" y="5761508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云班课</a:t>
            </a:r>
            <a:endParaRPr lang="en-US" altLang="zh-CN" b="1" dirty="0"/>
          </a:p>
          <a:p>
            <a:pPr algn="ctr"/>
            <a:r>
              <a:rPr lang="zh-CN" altLang="en-US" b="1" dirty="0"/>
              <a:t>成员</a:t>
            </a:r>
            <a:r>
              <a:rPr lang="en-US" altLang="zh-CN" b="1" dirty="0"/>
              <a:t>-</a:t>
            </a:r>
            <a:r>
              <a:rPr lang="zh-CN" altLang="en-US" b="1" dirty="0"/>
              <a:t>签到</a:t>
            </a:r>
            <a:endParaRPr lang="en-US" altLang="zh-CN" b="1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874546C-6BE0-4C6B-84BA-22E5ADF70D5F}"/>
              </a:ext>
            </a:extLst>
          </p:cNvPr>
          <p:cNvSpPr/>
          <p:nvPr/>
        </p:nvSpPr>
        <p:spPr>
          <a:xfrm flipV="1">
            <a:off x="868219" y="1280350"/>
            <a:ext cx="1235235" cy="34525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A9905C-9D80-491A-B85A-97F261B05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435" y="1384760"/>
            <a:ext cx="1697901" cy="4350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25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04FEB23-0212-450B-80BF-EECC0675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云班课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管理，每一位同学的学习情况可看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D701E5-553C-4987-A1F1-8C0BCD63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1486326"/>
            <a:ext cx="4420216" cy="3751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2B89D4-E9D1-4D20-9B65-BCD0F73A2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03" y="1486327"/>
            <a:ext cx="3991980" cy="3751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D57F9A-5CD2-4FD8-ACFC-2FE1DF115848}"/>
              </a:ext>
            </a:extLst>
          </p:cNvPr>
          <p:cNvSpPr txBox="1"/>
          <p:nvPr/>
        </p:nvSpPr>
        <p:spPr>
          <a:xfrm>
            <a:off x="6178556" y="5761508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云班课</a:t>
            </a:r>
            <a:endParaRPr lang="en-US" altLang="zh-CN" b="1" dirty="0"/>
          </a:p>
          <a:p>
            <a:pPr algn="ctr"/>
            <a:r>
              <a:rPr lang="zh-CN" altLang="en-US" b="1" dirty="0"/>
              <a:t>个人学习情况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B0F083-3611-4612-B9F4-F11FF00F2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54" y="975619"/>
            <a:ext cx="29908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5EC8609-EA76-4789-9390-96130D91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云班课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大数据挖掘和作业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10D72B-DB97-4D7F-998A-7AA48AE6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53" y="1563625"/>
            <a:ext cx="7239000" cy="1990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C0959B-F60A-4847-8355-F543B4E5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418" y="2717800"/>
            <a:ext cx="7543800" cy="2781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5CA643-B606-45A1-A7BB-C9ED2161E015}"/>
              </a:ext>
            </a:extLst>
          </p:cNvPr>
          <p:cNvSpPr txBox="1"/>
          <p:nvPr/>
        </p:nvSpPr>
        <p:spPr>
          <a:xfrm>
            <a:off x="5929290" y="576150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云班课</a:t>
            </a:r>
            <a:endParaRPr lang="en-US" altLang="zh-CN" b="1" dirty="0"/>
          </a:p>
          <a:p>
            <a:pPr algn="ctr"/>
            <a:r>
              <a:rPr lang="zh-CN" altLang="en-US" b="1" dirty="0"/>
              <a:t>智能标签和作业布置</a:t>
            </a:r>
            <a:endParaRPr lang="en-US" altLang="zh-CN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91682B6-7DDB-410B-908C-A92B6DDCCBC3}"/>
              </a:ext>
            </a:extLst>
          </p:cNvPr>
          <p:cNvSpPr/>
          <p:nvPr/>
        </p:nvSpPr>
        <p:spPr>
          <a:xfrm flipV="1">
            <a:off x="3454401" y="1942478"/>
            <a:ext cx="923636" cy="354425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D00508F-1BEA-40B6-99F3-B48362B02CAF}"/>
              </a:ext>
            </a:extLst>
          </p:cNvPr>
          <p:cNvSpPr/>
          <p:nvPr/>
        </p:nvSpPr>
        <p:spPr>
          <a:xfrm flipV="1">
            <a:off x="4378037" y="4105912"/>
            <a:ext cx="5800436" cy="872487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23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819192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3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A9E62F2-8432-4D80-8239-C9532D97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原则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：能直播不录播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F509A3-194F-45A6-97B0-8F781CEB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7" y="1495684"/>
            <a:ext cx="4793696" cy="35952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F8875C-A019-41FF-896E-F8988CE5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39" y="1495684"/>
            <a:ext cx="5471068" cy="35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9EAF31B-DC84-47EC-A35D-FB1FB6FE5212}"/>
              </a:ext>
            </a:extLst>
          </p:cNvPr>
          <p:cNvSpPr/>
          <p:nvPr/>
        </p:nvSpPr>
        <p:spPr>
          <a:xfrm>
            <a:off x="79721" y="6033862"/>
            <a:ext cx="91104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图</a:t>
            </a:r>
            <a:r>
              <a:rPr lang="en-US" altLang="zh-CN" sz="1100" dirty="0"/>
              <a:t>1 http://www.hgitv.com/news/hgxx/hgnews/tgxz8y4/500640129.html  </a:t>
            </a:r>
            <a:r>
              <a:rPr lang="zh-CN" altLang="en-US" sz="1100" dirty="0"/>
              <a:t>访问时间 </a:t>
            </a:r>
            <a:r>
              <a:rPr lang="en-US" altLang="zh-CN" sz="1100" dirty="0"/>
              <a:t>2020</a:t>
            </a:r>
            <a:r>
              <a:rPr lang="zh-CN" altLang="en-US" sz="1100" dirty="0"/>
              <a:t>年</a:t>
            </a:r>
            <a:r>
              <a:rPr lang="en-US" altLang="zh-CN" sz="1100" dirty="0"/>
              <a:t>2</a:t>
            </a:r>
            <a:r>
              <a:rPr lang="zh-CN" altLang="en-US" sz="1100" dirty="0"/>
              <a:t>月</a:t>
            </a:r>
            <a:r>
              <a:rPr lang="en-US" altLang="zh-CN" sz="1100" dirty="0"/>
              <a:t>23</a:t>
            </a:r>
          </a:p>
          <a:p>
            <a:r>
              <a:rPr lang="zh-CN" altLang="en-US" sz="1100" dirty="0"/>
              <a:t>图</a:t>
            </a:r>
            <a:r>
              <a:rPr lang="en-US" altLang="zh-CN" sz="1100" dirty="0"/>
              <a:t>2 http://temp.163.com/special/ntes_404/ </a:t>
            </a:r>
            <a:r>
              <a:rPr lang="zh-CN" altLang="en-US" sz="1100" dirty="0"/>
              <a:t>访问时间</a:t>
            </a:r>
            <a:r>
              <a:rPr lang="en-US" altLang="zh-CN" sz="1100" dirty="0"/>
              <a:t>2020</a:t>
            </a:r>
            <a:r>
              <a:rPr lang="zh-CN" altLang="en-US" sz="1100" dirty="0"/>
              <a:t>年</a:t>
            </a:r>
            <a:r>
              <a:rPr lang="en-US" altLang="zh-CN" sz="1100" dirty="0"/>
              <a:t>2</a:t>
            </a:r>
            <a:r>
              <a:rPr lang="zh-CN" altLang="en-US" sz="1100" dirty="0"/>
              <a:t>月</a:t>
            </a:r>
            <a:r>
              <a:rPr lang="en-US" altLang="zh-CN" sz="1100" dirty="0"/>
              <a:t>23</a:t>
            </a:r>
            <a:endParaRPr lang="zh-CN" altLang="en-US" sz="11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1C3662-6AB0-4133-8F92-651639EE35A6}"/>
              </a:ext>
            </a:extLst>
          </p:cNvPr>
          <p:cNvSpPr txBox="1"/>
          <p:nvPr/>
        </p:nvSpPr>
        <p:spPr>
          <a:xfrm>
            <a:off x="3043497" y="536231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图</a:t>
            </a:r>
            <a:r>
              <a:rPr lang="en-US" altLang="zh-CN" b="1" dirty="0"/>
              <a:t>1 </a:t>
            </a:r>
            <a:r>
              <a:rPr lang="zh-CN" altLang="en-US" b="1" dirty="0"/>
              <a:t>火锅</a:t>
            </a:r>
            <a:endParaRPr lang="en-US" altLang="zh-CN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F0D80A-B851-4008-AA63-B9A7979052EF}"/>
              </a:ext>
            </a:extLst>
          </p:cNvPr>
          <p:cNvSpPr txBox="1"/>
          <p:nvPr/>
        </p:nvSpPr>
        <p:spPr>
          <a:xfrm>
            <a:off x="8501453" y="528544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图</a:t>
            </a:r>
            <a:r>
              <a:rPr lang="en-US" altLang="zh-CN" b="1" dirty="0"/>
              <a:t>2  </a:t>
            </a:r>
            <a:r>
              <a:rPr lang="zh-CN" altLang="en-US" b="1" dirty="0"/>
              <a:t>盒饭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2697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546259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9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9FD059A9-6111-4B24-9735-072F210C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原则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：能直播不录播，不可同日而语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CAAE4951-E844-4820-BBF6-B7D1BE3BB669}"/>
              </a:ext>
            </a:extLst>
          </p:cNvPr>
          <p:cNvGraphicFramePr/>
          <p:nvPr/>
        </p:nvGraphicFramePr>
        <p:xfrm>
          <a:off x="2253941" y="1571923"/>
          <a:ext cx="7138634" cy="434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1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795104E9-EA78-4344-80B2-C06CDEEFD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线上直播课：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8F342E1-FD08-4414-9857-5058D3B5D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578368"/>
              </p:ext>
            </p:extLst>
          </p:nvPr>
        </p:nvGraphicFramePr>
        <p:xfrm>
          <a:off x="1055455" y="1332226"/>
          <a:ext cx="10023877" cy="1020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E921A1F7-E020-465C-9431-F3F6AF29D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72845"/>
              </p:ext>
            </p:extLst>
          </p:nvPr>
        </p:nvGraphicFramePr>
        <p:xfrm>
          <a:off x="1055455" y="2770408"/>
          <a:ext cx="2850720" cy="3124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0720">
                  <a:extLst>
                    <a:ext uri="{9D8B030D-6E8A-4147-A177-3AD203B41FA5}">
                      <a16:colId xmlns:a16="http://schemas.microsoft.com/office/drawing/2014/main" val="4196745494"/>
                    </a:ext>
                  </a:extLst>
                </a:gridCol>
              </a:tblGrid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备</a:t>
                      </a:r>
                      <a:r>
                        <a:rPr lang="en-US" altLang="zh-CN" sz="2400" dirty="0"/>
                        <a:t>PPT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125425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备文档（音视频）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766075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备讨论问题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037148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备活动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431106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备作业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283819"/>
                  </a:ext>
                </a:extLst>
              </a:tr>
            </a:tbl>
          </a:graphicData>
        </a:graphic>
      </p:graphicFrame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8AE5360B-6E0F-4F04-883D-46DC04ABF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26987"/>
              </p:ext>
            </p:extLst>
          </p:nvPr>
        </p:nvGraphicFramePr>
        <p:xfrm>
          <a:off x="4301229" y="2850306"/>
          <a:ext cx="3532327" cy="3124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327">
                  <a:extLst>
                    <a:ext uri="{9D8B030D-6E8A-4147-A177-3AD203B41FA5}">
                      <a16:colId xmlns:a16="http://schemas.microsoft.com/office/drawing/2014/main" val="4196745494"/>
                    </a:ext>
                  </a:extLst>
                </a:gridCol>
              </a:tblGrid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选平台（腾讯会议</a:t>
                      </a:r>
                      <a:r>
                        <a:rPr lang="en-US" altLang="zh-CN" sz="2400" dirty="0"/>
                        <a:t>&amp;</a:t>
                      </a:r>
                      <a:r>
                        <a:rPr lang="zh-CN" altLang="en-US" sz="2400" dirty="0"/>
                        <a:t>课堂）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125425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发布直播地址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766075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直播上课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037148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加入讨论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431106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布置作业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283819"/>
                  </a:ext>
                </a:extLst>
              </a:tr>
            </a:tbl>
          </a:graphicData>
        </a:graphic>
      </p:graphicFrame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14011558-1386-4871-B126-9E6303475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451"/>
              </p:ext>
            </p:extLst>
          </p:nvPr>
        </p:nvGraphicFramePr>
        <p:xfrm>
          <a:off x="8443649" y="3395279"/>
          <a:ext cx="2850720" cy="18746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0720">
                  <a:extLst>
                    <a:ext uri="{9D8B030D-6E8A-4147-A177-3AD203B41FA5}">
                      <a16:colId xmlns:a16="http://schemas.microsoft.com/office/drawing/2014/main" val="4196745494"/>
                    </a:ext>
                  </a:extLst>
                </a:gridCol>
              </a:tblGrid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课程录像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125425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作业反馈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766075"/>
                  </a:ext>
                </a:extLst>
              </a:tr>
              <a:tr h="624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学习管理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03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31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2B1D323-D3C4-4724-A897-AEFFDC3A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模式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EF901F3-86F1-4E9F-AFE1-72182E3FCC95}"/>
              </a:ext>
            </a:extLst>
          </p:cNvPr>
          <p:cNvSpPr/>
          <p:nvPr/>
        </p:nvSpPr>
        <p:spPr>
          <a:xfrm>
            <a:off x="14213149" y="4103128"/>
            <a:ext cx="1349406" cy="1473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云班课</a:t>
            </a:r>
            <a:endParaRPr lang="en-US" altLang="zh-CN" dirty="0"/>
          </a:p>
          <a:p>
            <a:pPr algn="ctr"/>
            <a:r>
              <a:rPr lang="zh-CN" altLang="en-US" dirty="0"/>
              <a:t>上传微课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42F5B6FE-CDC2-4ABA-AC17-0986F6B51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04289"/>
              </p:ext>
            </p:extLst>
          </p:nvPr>
        </p:nvGraphicFramePr>
        <p:xfrm>
          <a:off x="595244" y="2351093"/>
          <a:ext cx="11240118" cy="199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534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12B1D323-D3C4-4724-A897-AEFFDC3A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模式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DB882798-A753-40BF-AFE3-D5E4289C9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006969"/>
              </p:ext>
            </p:extLst>
          </p:nvPr>
        </p:nvGraphicFramePr>
        <p:xfrm>
          <a:off x="549428" y="719091"/>
          <a:ext cx="11240118" cy="324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BB4C2B-3BF1-467A-87E4-7A5EAC3798BF}"/>
              </a:ext>
            </a:extLst>
          </p:cNvPr>
          <p:cNvSpPr/>
          <p:nvPr/>
        </p:nvSpPr>
        <p:spPr>
          <a:xfrm>
            <a:off x="6507332" y="3879542"/>
            <a:ext cx="1349406" cy="1473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EV</a:t>
            </a:r>
            <a:r>
              <a:rPr lang="zh-CN" altLang="en-US" dirty="0"/>
              <a:t>录像</a:t>
            </a:r>
            <a:endParaRPr lang="en-US" altLang="zh-CN" dirty="0"/>
          </a:p>
          <a:p>
            <a:pPr algn="ctr"/>
            <a:r>
              <a:rPr lang="zh-CN" altLang="en-US" dirty="0"/>
              <a:t>生成微课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1BB16FA-D115-45A9-820A-A3DD5766FCF1}"/>
              </a:ext>
            </a:extLst>
          </p:cNvPr>
          <p:cNvSpPr/>
          <p:nvPr/>
        </p:nvSpPr>
        <p:spPr>
          <a:xfrm>
            <a:off x="10342485" y="4034326"/>
            <a:ext cx="1349406" cy="1473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云班课</a:t>
            </a:r>
            <a:endParaRPr lang="en-US" altLang="zh-CN" dirty="0"/>
          </a:p>
          <a:p>
            <a:pPr algn="ctr"/>
            <a:r>
              <a:rPr lang="zh-CN" altLang="en-US" dirty="0"/>
              <a:t>上传微课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7FED9A99-02BA-421B-8511-7E96129E7E32}"/>
              </a:ext>
            </a:extLst>
          </p:cNvPr>
          <p:cNvSpPr/>
          <p:nvPr/>
        </p:nvSpPr>
        <p:spPr>
          <a:xfrm>
            <a:off x="7004482" y="3053918"/>
            <a:ext cx="355106" cy="61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EF901F3-86F1-4E9F-AFE1-72182E3FCC95}"/>
              </a:ext>
            </a:extLst>
          </p:cNvPr>
          <p:cNvSpPr/>
          <p:nvPr/>
        </p:nvSpPr>
        <p:spPr>
          <a:xfrm>
            <a:off x="14213149" y="4103128"/>
            <a:ext cx="1349406" cy="1473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云班课</a:t>
            </a:r>
            <a:endParaRPr lang="en-US" altLang="zh-CN" dirty="0"/>
          </a:p>
          <a:p>
            <a:pPr algn="ctr"/>
            <a:r>
              <a:rPr lang="zh-CN" altLang="en-US" dirty="0"/>
              <a:t>上传微课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1EAE3B09-0115-4643-9214-1054A10B9E31}"/>
              </a:ext>
            </a:extLst>
          </p:cNvPr>
          <p:cNvSpPr/>
          <p:nvPr/>
        </p:nvSpPr>
        <p:spPr>
          <a:xfrm rot="10800000">
            <a:off x="10875146" y="3122720"/>
            <a:ext cx="355106" cy="61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08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88C60E-C4B1-46FF-BEAA-110606EF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64" y="1779587"/>
            <a:ext cx="3417172" cy="27739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938295F-AE25-4A26-BBBE-FD577A1E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91" y="1594860"/>
            <a:ext cx="7205309" cy="4313382"/>
          </a:xfrm>
          <a:prstGeom prst="rect">
            <a:avLst/>
          </a:prstGeom>
        </p:spPr>
      </p:pic>
      <p:sp>
        <p:nvSpPr>
          <p:cNvPr id="4" name="文本框 17">
            <a:extLst>
              <a:ext uri="{FF2B5EF4-FFF2-40B4-BE49-F238E27FC236}">
                <a16:creationId xmlns:a16="http://schemas.microsoft.com/office/drawing/2014/main" id="{ACFE7DD6-0D5C-45DD-8BE0-BA911D65D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EV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录像：录制屏幕完成就是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MP4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，生成非常快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481CF0-CBB9-4DEC-9D8A-5BA5A453C784}"/>
              </a:ext>
            </a:extLst>
          </p:cNvPr>
          <p:cNvSpPr txBox="1"/>
          <p:nvPr/>
        </p:nvSpPr>
        <p:spPr>
          <a:xfrm>
            <a:off x="6165274" y="5849112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</a:t>
            </a:r>
            <a:r>
              <a:rPr lang="en-US" altLang="zh-CN" b="1" dirty="0"/>
              <a:t>EV</a:t>
            </a:r>
            <a:r>
              <a:rPr lang="zh-CN" altLang="en-US" b="1" dirty="0"/>
              <a:t>录像</a:t>
            </a:r>
            <a:endParaRPr lang="en-US" altLang="zh-CN" b="1" dirty="0"/>
          </a:p>
          <a:p>
            <a:pPr algn="ctr"/>
            <a:r>
              <a:rPr lang="zh-CN" altLang="en-US" b="1" dirty="0"/>
              <a:t>界面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0989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9180D4-19BD-44A3-A435-6772352E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7" y="1356879"/>
            <a:ext cx="6953250" cy="4476750"/>
          </a:xfrm>
          <a:prstGeom prst="rect">
            <a:avLst/>
          </a:prstGeom>
        </p:spPr>
      </p:pic>
      <p:sp>
        <p:nvSpPr>
          <p:cNvPr id="4" name="文本框 17">
            <a:extLst>
              <a:ext uri="{FF2B5EF4-FFF2-40B4-BE49-F238E27FC236}">
                <a16:creationId xmlns:a16="http://schemas.microsoft.com/office/drawing/2014/main" id="{FA118528-1D97-4370-B9F2-BFEA4E93C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10522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腾讯会议：直播讲课前开始，结束后停止，就生成视频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76C29F-1D1E-410E-86F5-B6D7B31385CA}"/>
              </a:ext>
            </a:extLst>
          </p:cNvPr>
          <p:cNvSpPr txBox="1"/>
          <p:nvPr/>
        </p:nvSpPr>
        <p:spPr>
          <a:xfrm>
            <a:off x="6165274" y="5849112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</a:t>
            </a:r>
            <a:r>
              <a:rPr lang="en-US" altLang="zh-CN" b="1" dirty="0"/>
              <a:t>EV</a:t>
            </a:r>
            <a:r>
              <a:rPr lang="zh-CN" altLang="en-US" b="1" dirty="0"/>
              <a:t>录像</a:t>
            </a:r>
            <a:endParaRPr lang="en-US" altLang="zh-CN" b="1" dirty="0"/>
          </a:p>
          <a:p>
            <a:pPr algn="ctr"/>
            <a:r>
              <a:rPr lang="zh-CN" altLang="en-US" b="1" dirty="0"/>
              <a:t>快捷键要记住</a:t>
            </a:r>
            <a:endParaRPr lang="en-US" altLang="zh-CN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B2E306A-6BDA-4DC1-9DE7-003855262599}"/>
              </a:ext>
            </a:extLst>
          </p:cNvPr>
          <p:cNvSpPr/>
          <p:nvPr/>
        </p:nvSpPr>
        <p:spPr>
          <a:xfrm flipV="1">
            <a:off x="1985818" y="1945369"/>
            <a:ext cx="2641600" cy="102874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657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>
            <a:extLst>
              <a:ext uri="{FF2B5EF4-FFF2-40B4-BE49-F238E27FC236}">
                <a16:creationId xmlns:a16="http://schemas.microsoft.com/office/drawing/2014/main" id="{E84200C8-39BA-4FF8-A4C9-14810930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70125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EV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录像：半小时不到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80M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，提供给无法参加直播的学生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F9903B-CF9F-4CC2-8EDD-EB2D63EC91E3}"/>
              </a:ext>
            </a:extLst>
          </p:cNvPr>
          <p:cNvSpPr txBox="1"/>
          <p:nvPr/>
        </p:nvSpPr>
        <p:spPr>
          <a:xfrm>
            <a:off x="5472546" y="5249285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</a:t>
            </a:r>
            <a:r>
              <a:rPr lang="en-US" altLang="zh-CN" b="1" dirty="0"/>
              <a:t>EV</a:t>
            </a:r>
            <a:r>
              <a:rPr lang="zh-CN" altLang="en-US" b="1" dirty="0"/>
              <a:t>录像</a:t>
            </a:r>
            <a:endParaRPr lang="en-US" altLang="zh-CN" b="1" dirty="0"/>
          </a:p>
          <a:p>
            <a:pPr algn="ctr"/>
            <a:r>
              <a:rPr lang="zh-CN" altLang="en-US" b="1" dirty="0"/>
              <a:t>生成的视频</a:t>
            </a:r>
            <a:endParaRPr lang="en-US" altLang="zh-CN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BAFF12B-61E2-4797-9044-619FBF3323F7}"/>
              </a:ext>
            </a:extLst>
          </p:cNvPr>
          <p:cNvGrpSpPr/>
          <p:nvPr/>
        </p:nvGrpSpPr>
        <p:grpSpPr>
          <a:xfrm>
            <a:off x="483755" y="1608715"/>
            <a:ext cx="10857774" cy="3341976"/>
            <a:chOff x="483755" y="1608715"/>
            <a:chExt cx="10857774" cy="334197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DE598F3-62AC-4ACC-8CCA-5684AD9C7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755" y="1608715"/>
              <a:ext cx="10857774" cy="33419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F9BCEA7-9782-42B9-B9A8-244A28A81B19}"/>
                </a:ext>
              </a:extLst>
            </p:cNvPr>
            <p:cNvSpPr/>
            <p:nvPr/>
          </p:nvSpPr>
          <p:spPr>
            <a:xfrm flipV="1">
              <a:off x="4405746" y="3737223"/>
              <a:ext cx="1560945" cy="363722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1FD6402-2AD7-44DF-B332-69778A21BFF1}"/>
                </a:ext>
              </a:extLst>
            </p:cNvPr>
            <p:cNvSpPr/>
            <p:nvPr/>
          </p:nvSpPr>
          <p:spPr>
            <a:xfrm flipV="1">
              <a:off x="6483927" y="3737223"/>
              <a:ext cx="1688588" cy="363722"/>
            </a:xfrm>
            <a:prstGeom prst="round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9569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177830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9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7946C1B-1959-4DE8-952F-00A1E840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67" y="1713499"/>
            <a:ext cx="5705475" cy="440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D79DD4C0-0530-40C8-9975-E886058C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7591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课后管理：评价作业、答疑、反馈、把作业当资源</a:t>
            </a:r>
          </a:p>
        </p:txBody>
      </p:sp>
    </p:spTree>
    <p:extLst>
      <p:ext uri="{BB962C8B-B14F-4D97-AF65-F5344CB8AC3E}">
        <p14:creationId xmlns:p14="http://schemas.microsoft.com/office/powerpoint/2010/main" val="3706359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97866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8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5FF4012-D115-42BE-A598-C8BE59CB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核心观点：直播与课堂活动的选择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BE05F99-1F2B-4444-8F70-808E3337A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343938"/>
              </p:ext>
            </p:extLst>
          </p:nvPr>
        </p:nvGraphicFramePr>
        <p:xfrm>
          <a:off x="584939" y="1376039"/>
          <a:ext cx="9677648" cy="480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6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A9E62F2-8432-4D80-8239-C9532D97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原则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：学生不需要培训！！！！！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377E25-4AB0-443A-96AD-C039D639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72" y="1308236"/>
            <a:ext cx="2121972" cy="23582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6C91C7-518C-4077-B3B3-31D5F57C6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651" y="1308236"/>
            <a:ext cx="2219103" cy="23582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767F88-2E4B-4FE0-B2DC-C4F42E85A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443" y="1308235"/>
            <a:ext cx="2476500" cy="2358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296305-DB98-4966-9021-9EA05B046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780" y="1308235"/>
            <a:ext cx="2486025" cy="23582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BDE1A5-6AF0-41B6-A3C1-CCA32A15F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263" y="4519997"/>
            <a:ext cx="3201833" cy="11824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742122-28D1-4F6C-89BA-D24691F5A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080" y="4589452"/>
            <a:ext cx="2169979" cy="11129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FC66A5-2140-474F-9AF1-E8D40325B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54" y="4519997"/>
            <a:ext cx="3250413" cy="10782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2FD675-2B44-45A4-B17E-BC5D8BD64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9296" y="4572088"/>
            <a:ext cx="1733550" cy="10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A9E62F2-8432-4D80-8239-C9532D97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注意点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：电脑讲课（老师）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手机听讲（听自己）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270444-C63C-45C5-BACF-D5830D6C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6" y="1544093"/>
            <a:ext cx="5796008" cy="4173126"/>
          </a:xfrm>
          <a:prstGeom prst="rect">
            <a:avLst/>
          </a:prstGeom>
        </p:spPr>
      </p:pic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2DC1B83C-34FB-4656-AE59-88B7D206E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288222"/>
              </p:ext>
            </p:extLst>
          </p:nvPr>
        </p:nvGraphicFramePr>
        <p:xfrm>
          <a:off x="6529309" y="2190853"/>
          <a:ext cx="5535445" cy="316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3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A9E62F2-8432-4D80-8239-C9532D97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注意点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：耳机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耳机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201A6E-D2C9-4925-A786-7D3623BF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1" y="1280142"/>
            <a:ext cx="3011054" cy="47761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7BE32F-3234-45CC-833B-B3CD1AB5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92" y="1320222"/>
            <a:ext cx="3690011" cy="47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A9E62F2-8432-4D80-8239-C9532D97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注意点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：尽量不短时间内切换平台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DCB30CF-DD5D-454D-819A-CA3560058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711495"/>
              </p:ext>
            </p:extLst>
          </p:nvPr>
        </p:nvGraphicFramePr>
        <p:xfrm>
          <a:off x="424872" y="876459"/>
          <a:ext cx="11536219" cy="520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B077B2E9-51F7-4762-BBF4-860186E3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注意点</a:t>
            </a: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：其实设计更重要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D21697B-12BD-46FF-B542-44390A996FB7}"/>
              </a:ext>
            </a:extLst>
          </p:cNvPr>
          <p:cNvSpPr/>
          <p:nvPr/>
        </p:nvSpPr>
        <p:spPr>
          <a:xfrm>
            <a:off x="1957712" y="2154382"/>
            <a:ext cx="9171709" cy="25492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每天一刻钟、搞定教学法</a:t>
            </a:r>
          </a:p>
        </p:txBody>
      </p:sp>
    </p:spTree>
    <p:extLst>
      <p:ext uri="{BB962C8B-B14F-4D97-AF65-F5344CB8AC3E}">
        <p14:creationId xmlns:p14="http://schemas.microsoft.com/office/powerpoint/2010/main" val="2105905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8AC17E-9BE4-4D1C-8A1F-4F00F79101FA}"/>
              </a:ext>
            </a:extLst>
          </p:cNvPr>
          <p:cNvSpPr txBox="1"/>
          <p:nvPr/>
        </p:nvSpPr>
        <p:spPr>
          <a:xfrm>
            <a:off x="2925901" y="2533073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/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33600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5FF4012-D115-42BE-A598-C8BE59CB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直播：腾讯会议和腾讯课堂极速版保证流畅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C3619-0C9C-446F-A3EE-C796A456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7" y="1668185"/>
            <a:ext cx="2795926" cy="31136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98B576-912A-49E6-A677-FC14F593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73" y="1710524"/>
            <a:ext cx="2684766" cy="3028966"/>
          </a:xfrm>
          <a:prstGeom prst="rect">
            <a:avLst/>
          </a:prstGeom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216A57F6-2C1E-46C1-BBB2-CE2E885A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011158"/>
              </p:ext>
            </p:extLst>
          </p:nvPr>
        </p:nvGraphicFramePr>
        <p:xfrm>
          <a:off x="6769717" y="1597981"/>
          <a:ext cx="4771254" cy="433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72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05FF4012-D115-42BE-A598-C8BE59CB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教学管理：云班课和学习通都是非常成熟的工具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216A57F6-2C1E-46C1-BBB2-CE2E885A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918369"/>
              </p:ext>
            </p:extLst>
          </p:nvPr>
        </p:nvGraphicFramePr>
        <p:xfrm>
          <a:off x="6228181" y="1144225"/>
          <a:ext cx="5312790" cy="491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CD5E7F4-3059-45FA-971D-F23EA53CA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788" y="1496913"/>
            <a:ext cx="4791075" cy="2552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B4B838-FF89-4459-B221-C73E784C8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831" y="4147267"/>
            <a:ext cx="4862990" cy="22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7"/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分钟搞定在线教学：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DD5A95B-C407-4E73-9404-C87305AA1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256217"/>
              </p:ext>
            </p:extLst>
          </p:nvPr>
        </p:nvGraphicFramePr>
        <p:xfrm>
          <a:off x="780248" y="1249260"/>
          <a:ext cx="10947154" cy="4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2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2FCF2492-AAB8-4473-B28A-0871C2C46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102718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选平台：腾讯会议首选，其次是腾讯课堂极速版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D3FA0A4-437C-4E79-9618-B1BCB061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81131"/>
              </p:ext>
            </p:extLst>
          </p:nvPr>
        </p:nvGraphicFramePr>
        <p:xfrm>
          <a:off x="1055456" y="1447633"/>
          <a:ext cx="9775301" cy="4925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086">
                  <a:extLst>
                    <a:ext uri="{9D8B030D-6E8A-4147-A177-3AD203B41FA5}">
                      <a16:colId xmlns:a16="http://schemas.microsoft.com/office/drawing/2014/main" val="2973822371"/>
                    </a:ext>
                  </a:extLst>
                </a:gridCol>
                <a:gridCol w="3692781">
                  <a:extLst>
                    <a:ext uri="{9D8B030D-6E8A-4147-A177-3AD203B41FA5}">
                      <a16:colId xmlns:a16="http://schemas.microsoft.com/office/drawing/2014/main" val="4283734909"/>
                    </a:ext>
                  </a:extLst>
                </a:gridCol>
                <a:gridCol w="3258434">
                  <a:extLst>
                    <a:ext uri="{9D8B030D-6E8A-4147-A177-3AD203B41FA5}">
                      <a16:colId xmlns:a16="http://schemas.microsoft.com/office/drawing/2014/main" val="1432452847"/>
                    </a:ext>
                  </a:extLst>
                </a:gridCol>
              </a:tblGrid>
              <a:tr h="4407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平台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腾讯会议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腾讯课堂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828758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dirty="0"/>
                        <a:t>教师端需要安装吗？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需要安装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需要安装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713377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dirty="0"/>
                        <a:t>学生端需要安装吗？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不需要，但可以装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不需要，但可以装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7152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dirty="0"/>
                        <a:t>怎样告知学生加入？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发链接、会议号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发链接、发二维码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35949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dirty="0"/>
                        <a:t>能选择共享的窗口吗？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56716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dirty="0"/>
                        <a:t>文字聊天？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304137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学生可以语音讲话吗？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可以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不可以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50153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上课能回放吗？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不可以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可以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318254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能播放视频吗？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不方便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很方便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55524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有白板功能吗？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没有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168309"/>
                  </a:ext>
                </a:extLst>
              </a:tr>
              <a:tr h="440739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能接替其他老师讲课吗？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不能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1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2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DBDE2AD0-E733-4917-B22A-6941D929F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072" y="608694"/>
            <a:ext cx="911687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zh-CN" altLang="en-US" sz="3200" b="1" dirty="0">
                <a:solidFill>
                  <a:srgbClr val="089082"/>
                </a:solidFill>
                <a:latin typeface="+mn-lt"/>
                <a:ea typeface="+mn-ea"/>
                <a:cs typeface="+mn-ea"/>
                <a:sym typeface="+mn-lt"/>
              </a:rPr>
              <a:t>腾讯会议：界面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015547-3AD9-4262-9BD6-2020047E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4" y="1380106"/>
            <a:ext cx="5922717" cy="4264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EBF1FD-FC91-4692-B300-A2B93BCAD123}"/>
              </a:ext>
            </a:extLst>
          </p:cNvPr>
          <p:cNvSpPr txBox="1"/>
          <p:nvPr/>
        </p:nvSpPr>
        <p:spPr>
          <a:xfrm>
            <a:off x="1730711" y="564446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截图自  腾讯会议</a:t>
            </a:r>
            <a:endParaRPr lang="en-US" altLang="zh-CN" b="1" dirty="0"/>
          </a:p>
          <a:p>
            <a:pPr algn="ctr"/>
            <a:r>
              <a:rPr lang="zh-CN" altLang="en-US" b="1" dirty="0"/>
              <a:t>操作界面</a:t>
            </a:r>
            <a:endParaRPr lang="en-US" altLang="zh-CN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BD95960-4992-4E45-9DA5-504ACC05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20" y="161822"/>
            <a:ext cx="2695146" cy="58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1529</Words>
  <Application>Microsoft Office PowerPoint</Application>
  <PresentationFormat>宽屏</PresentationFormat>
  <Paragraphs>297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0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</dc:creator>
  <cp:lastModifiedBy>zhou fuan</cp:lastModifiedBy>
  <cp:revision>168</cp:revision>
  <dcterms:created xsi:type="dcterms:W3CDTF">2020-02-11T09:33:54Z</dcterms:created>
  <dcterms:modified xsi:type="dcterms:W3CDTF">2020-02-23T03:42:23Z</dcterms:modified>
</cp:coreProperties>
</file>