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1782" r:id="rId2"/>
    <p:sldId id="3889" r:id="rId3"/>
    <p:sldId id="3890" r:id="rId4"/>
    <p:sldId id="3870" r:id="rId5"/>
    <p:sldId id="3888" r:id="rId6"/>
    <p:sldId id="3891" r:id="rId7"/>
    <p:sldId id="3894" r:id="rId8"/>
    <p:sldId id="3892" r:id="rId9"/>
    <p:sldId id="3893" r:id="rId10"/>
    <p:sldId id="3895" r:id="rId11"/>
    <p:sldId id="3896" r:id="rId12"/>
    <p:sldId id="3897" r:id="rId13"/>
    <p:sldId id="3916" r:id="rId14"/>
    <p:sldId id="3939" r:id="rId15"/>
    <p:sldId id="3938" r:id="rId16"/>
    <p:sldId id="3898" r:id="rId17"/>
    <p:sldId id="3899" r:id="rId18"/>
    <p:sldId id="3900" r:id="rId19"/>
    <p:sldId id="3901" r:id="rId20"/>
    <p:sldId id="3902" r:id="rId21"/>
    <p:sldId id="3903" r:id="rId22"/>
    <p:sldId id="3904" r:id="rId23"/>
    <p:sldId id="3905" r:id="rId24"/>
    <p:sldId id="3906" r:id="rId25"/>
    <p:sldId id="3872" r:id="rId26"/>
    <p:sldId id="3873" r:id="rId27"/>
    <p:sldId id="3874" r:id="rId28"/>
    <p:sldId id="3940" r:id="rId29"/>
    <p:sldId id="3907" r:id="rId30"/>
    <p:sldId id="3908" r:id="rId31"/>
    <p:sldId id="3909" r:id="rId32"/>
    <p:sldId id="3910" r:id="rId33"/>
    <p:sldId id="3911" r:id="rId34"/>
    <p:sldId id="3913" r:id="rId35"/>
    <p:sldId id="3941" r:id="rId36"/>
    <p:sldId id="3942" r:id="rId37"/>
    <p:sldId id="3914" r:id="rId38"/>
    <p:sldId id="3915" r:id="rId39"/>
    <p:sldId id="3917" r:id="rId40"/>
    <p:sldId id="3918" r:id="rId41"/>
    <p:sldId id="3944" r:id="rId42"/>
    <p:sldId id="3943" r:id="rId43"/>
    <p:sldId id="3945" r:id="rId44"/>
    <p:sldId id="3919" r:id="rId45"/>
    <p:sldId id="3920" r:id="rId46"/>
    <p:sldId id="3925" r:id="rId47"/>
    <p:sldId id="3921" r:id="rId48"/>
    <p:sldId id="3923" r:id="rId49"/>
    <p:sldId id="3922" r:id="rId50"/>
    <p:sldId id="3924" r:id="rId51"/>
    <p:sldId id="3927" r:id="rId52"/>
    <p:sldId id="3946" r:id="rId53"/>
    <p:sldId id="3947" r:id="rId54"/>
    <p:sldId id="3926" r:id="rId55"/>
    <p:sldId id="3929" r:id="rId56"/>
    <p:sldId id="3930" r:id="rId57"/>
    <p:sldId id="3931" r:id="rId58"/>
    <p:sldId id="3932" r:id="rId59"/>
    <p:sldId id="3933" r:id="rId60"/>
    <p:sldId id="3934" r:id="rId61"/>
    <p:sldId id="3935" r:id="rId62"/>
    <p:sldId id="3948" r:id="rId63"/>
    <p:sldId id="3949" r:id="rId64"/>
    <p:sldId id="3751" r:id="rId6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ou fuan" initials="zf" lastIdx="1" clrIdx="0">
    <p:extLst>
      <p:ext uri="{19B8F6BF-5375-455C-9EA6-DF929625EA0E}">
        <p15:presenceInfo xmlns:p15="http://schemas.microsoft.com/office/powerpoint/2012/main" userId="30a27833bf1ef54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B8CFE8-0C3C-4068-A7F0-E8FF2A13E13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4E78418-E40D-4FD5-A26C-CBDA1E23BD8A}">
      <dgm:prSet phldrT="[文本]"/>
      <dgm:spPr/>
      <dgm:t>
        <a:bodyPr/>
        <a:lstStyle/>
        <a:p>
          <a:r>
            <a:rPr lang="en-US" altLang="zh-CN" b="1" dirty="0"/>
            <a:t>01</a:t>
          </a:r>
          <a:br>
            <a:rPr lang="en-US" altLang="zh-CN" b="1" dirty="0"/>
          </a:br>
          <a:r>
            <a:rPr lang="zh-CN" altLang="en-US" b="1" dirty="0"/>
            <a:t>一轴</a:t>
          </a:r>
        </a:p>
      </dgm:t>
    </dgm:pt>
    <dgm:pt modelId="{0CDA4126-665E-4CE7-892E-08D00877ECD7}" type="parTrans" cxnId="{22ACFA18-97D9-43A9-B448-0BA6DD19975A}">
      <dgm:prSet/>
      <dgm:spPr/>
      <dgm:t>
        <a:bodyPr/>
        <a:lstStyle/>
        <a:p>
          <a:endParaRPr lang="zh-CN" altLang="en-US" b="1"/>
        </a:p>
      </dgm:t>
    </dgm:pt>
    <dgm:pt modelId="{6D1BF765-F24C-472F-B90A-A4370D84EFF1}" type="sibTrans" cxnId="{22ACFA18-97D9-43A9-B448-0BA6DD19975A}">
      <dgm:prSet/>
      <dgm:spPr/>
      <dgm:t>
        <a:bodyPr/>
        <a:lstStyle/>
        <a:p>
          <a:endParaRPr lang="zh-CN" altLang="en-US" b="1"/>
        </a:p>
      </dgm:t>
    </dgm:pt>
    <dgm:pt modelId="{9F16B5FC-9840-487F-9D88-F2B8E27E3285}">
      <dgm:prSet phldrT="[文本]"/>
      <dgm:spPr/>
      <dgm:t>
        <a:bodyPr/>
        <a:lstStyle/>
        <a:p>
          <a:r>
            <a:rPr lang="en-US" altLang="zh-CN" b="1" dirty="0"/>
            <a:t>02</a:t>
          </a:r>
          <a:br>
            <a:rPr lang="en-US" altLang="zh-CN" b="1" dirty="0"/>
          </a:br>
          <a:r>
            <a:rPr lang="zh-CN" altLang="en-US" b="1" dirty="0"/>
            <a:t>二维</a:t>
          </a:r>
        </a:p>
      </dgm:t>
    </dgm:pt>
    <dgm:pt modelId="{6B55C73D-9FA7-433E-A960-172A7A171B2A}" type="parTrans" cxnId="{55482827-5641-4769-AF26-853FDA2555CB}">
      <dgm:prSet/>
      <dgm:spPr/>
      <dgm:t>
        <a:bodyPr/>
        <a:lstStyle/>
        <a:p>
          <a:endParaRPr lang="zh-CN" altLang="en-US" b="1"/>
        </a:p>
      </dgm:t>
    </dgm:pt>
    <dgm:pt modelId="{D87D2066-E49A-4D9F-81C5-41924B295D73}" type="sibTrans" cxnId="{55482827-5641-4769-AF26-853FDA2555CB}">
      <dgm:prSet/>
      <dgm:spPr/>
      <dgm:t>
        <a:bodyPr/>
        <a:lstStyle/>
        <a:p>
          <a:endParaRPr lang="zh-CN" altLang="en-US" b="1"/>
        </a:p>
      </dgm:t>
    </dgm:pt>
    <dgm:pt modelId="{67C72541-EB1F-4464-91FC-05CF84C35818}">
      <dgm:prSet phldrT="[文本]"/>
      <dgm:spPr/>
      <dgm:t>
        <a:bodyPr/>
        <a:lstStyle/>
        <a:p>
          <a:r>
            <a:rPr lang="en-US" altLang="zh-CN" b="1" dirty="0"/>
            <a:t>03</a:t>
          </a:r>
          <a:br>
            <a:rPr lang="en-US" altLang="zh-CN" b="1" dirty="0"/>
          </a:br>
          <a:r>
            <a:rPr lang="zh-CN" altLang="en-US" b="1" dirty="0"/>
            <a:t>三事</a:t>
          </a:r>
        </a:p>
      </dgm:t>
    </dgm:pt>
    <dgm:pt modelId="{640412D1-550F-464E-B31E-BFB4D5DFF829}" type="parTrans" cxnId="{804081C0-DA23-498B-8517-1A22DCC2971A}">
      <dgm:prSet/>
      <dgm:spPr/>
      <dgm:t>
        <a:bodyPr/>
        <a:lstStyle/>
        <a:p>
          <a:endParaRPr lang="zh-CN" altLang="en-US" b="1"/>
        </a:p>
      </dgm:t>
    </dgm:pt>
    <dgm:pt modelId="{483EEACF-4F04-42AC-B62E-2C4629C89293}" type="sibTrans" cxnId="{804081C0-DA23-498B-8517-1A22DCC2971A}">
      <dgm:prSet/>
      <dgm:spPr/>
      <dgm:t>
        <a:bodyPr/>
        <a:lstStyle/>
        <a:p>
          <a:endParaRPr lang="zh-CN" altLang="en-US" b="1"/>
        </a:p>
      </dgm:t>
    </dgm:pt>
    <dgm:pt modelId="{8F49F390-A95D-4BD7-94FE-83B5B3238BF2}">
      <dgm:prSet phldrT="[文本]"/>
      <dgm:spPr/>
      <dgm:t>
        <a:bodyPr/>
        <a:lstStyle/>
        <a:p>
          <a:r>
            <a:rPr lang="en-US" altLang="zh-CN" b="1" dirty="0"/>
            <a:t>04</a:t>
          </a:r>
          <a:br>
            <a:rPr lang="en-US" altLang="zh-CN" b="1" dirty="0"/>
          </a:br>
          <a:r>
            <a:rPr lang="zh-CN" altLang="en-US" b="1" dirty="0"/>
            <a:t>四步</a:t>
          </a:r>
        </a:p>
      </dgm:t>
    </dgm:pt>
    <dgm:pt modelId="{11A1C61F-B554-4BD9-A9A6-8E511DF03EEF}" type="parTrans" cxnId="{45453DAA-D27F-49E0-9FD0-DEB5F38ECE2B}">
      <dgm:prSet/>
      <dgm:spPr/>
      <dgm:t>
        <a:bodyPr/>
        <a:lstStyle/>
        <a:p>
          <a:endParaRPr lang="zh-CN" altLang="en-US" b="1"/>
        </a:p>
      </dgm:t>
    </dgm:pt>
    <dgm:pt modelId="{41FB2F62-5FD7-4867-96E3-FFA33F1624AF}" type="sibTrans" cxnId="{45453DAA-D27F-49E0-9FD0-DEB5F38ECE2B}">
      <dgm:prSet/>
      <dgm:spPr/>
      <dgm:t>
        <a:bodyPr/>
        <a:lstStyle/>
        <a:p>
          <a:endParaRPr lang="zh-CN" altLang="en-US" b="1"/>
        </a:p>
      </dgm:t>
    </dgm:pt>
    <dgm:pt modelId="{D8EAA8C5-A2B5-4F33-AAFB-6104B9FBD14A}">
      <dgm:prSet phldrT="[文本]"/>
      <dgm:spPr/>
      <dgm:t>
        <a:bodyPr/>
        <a:lstStyle/>
        <a:p>
          <a:r>
            <a:rPr lang="en-US" altLang="zh-CN" b="1" dirty="0">
              <a:solidFill>
                <a:schemeClr val="bg1"/>
              </a:solidFill>
            </a:rPr>
            <a:t>06</a:t>
          </a:r>
          <a:br>
            <a:rPr lang="en-US" altLang="zh-CN" b="1" dirty="0">
              <a:solidFill>
                <a:schemeClr val="bg1"/>
              </a:solidFill>
            </a:rPr>
          </a:br>
          <a:r>
            <a:rPr lang="zh-CN" altLang="en-US" b="1" dirty="0">
              <a:solidFill>
                <a:schemeClr val="bg1"/>
              </a:solidFill>
            </a:rPr>
            <a:t>六环</a:t>
          </a:r>
        </a:p>
      </dgm:t>
    </dgm:pt>
    <dgm:pt modelId="{76AFE99D-7884-400D-8137-15A9F1DD4368}" type="parTrans" cxnId="{FC722071-4A4A-46CD-BB03-D15205F6427F}">
      <dgm:prSet/>
      <dgm:spPr/>
      <dgm:t>
        <a:bodyPr/>
        <a:lstStyle/>
        <a:p>
          <a:endParaRPr lang="zh-CN" altLang="en-US" b="1"/>
        </a:p>
      </dgm:t>
    </dgm:pt>
    <dgm:pt modelId="{42098A03-470E-42F3-8F00-EC0790949FD0}" type="sibTrans" cxnId="{FC722071-4A4A-46CD-BB03-D15205F6427F}">
      <dgm:prSet/>
      <dgm:spPr/>
      <dgm:t>
        <a:bodyPr/>
        <a:lstStyle/>
        <a:p>
          <a:endParaRPr lang="zh-CN" altLang="en-US" b="1"/>
        </a:p>
      </dgm:t>
    </dgm:pt>
    <dgm:pt modelId="{F028E12D-3311-4EE3-84E2-5E06675A7E48}">
      <dgm:prSet/>
      <dgm:spPr/>
      <dgm:t>
        <a:bodyPr/>
        <a:lstStyle/>
        <a:p>
          <a:r>
            <a:rPr lang="en-US" altLang="zh-CN" b="1" dirty="0"/>
            <a:t>05</a:t>
          </a:r>
          <a:br>
            <a:rPr lang="en-US" altLang="zh-CN" b="1" dirty="0"/>
          </a:br>
          <a:r>
            <a:rPr lang="zh-CN" altLang="en-US" b="1" dirty="0"/>
            <a:t>五套</a:t>
          </a:r>
        </a:p>
      </dgm:t>
    </dgm:pt>
    <dgm:pt modelId="{FE7D6AE4-7279-47CE-8B04-521D01343FBE}" type="parTrans" cxnId="{0302822E-21E2-454D-BBCC-9C3571885B0B}">
      <dgm:prSet/>
      <dgm:spPr/>
      <dgm:t>
        <a:bodyPr/>
        <a:lstStyle/>
        <a:p>
          <a:endParaRPr lang="zh-CN" altLang="en-US" b="1"/>
        </a:p>
      </dgm:t>
    </dgm:pt>
    <dgm:pt modelId="{0A3A415F-B213-4C61-8553-42EE103AE761}" type="sibTrans" cxnId="{0302822E-21E2-454D-BBCC-9C3571885B0B}">
      <dgm:prSet/>
      <dgm:spPr/>
      <dgm:t>
        <a:bodyPr/>
        <a:lstStyle/>
        <a:p>
          <a:endParaRPr lang="zh-CN" altLang="en-US" b="1"/>
        </a:p>
      </dgm:t>
    </dgm:pt>
    <dgm:pt modelId="{69487A03-32B7-4F61-93C5-AC56ED5B10C1}" type="pres">
      <dgm:prSet presAssocID="{88B8CFE8-0C3C-4068-A7F0-E8FF2A13E134}" presName="diagram" presStyleCnt="0">
        <dgm:presLayoutVars>
          <dgm:dir/>
          <dgm:resizeHandles val="exact"/>
        </dgm:presLayoutVars>
      </dgm:prSet>
      <dgm:spPr/>
    </dgm:pt>
    <dgm:pt modelId="{DF210033-2748-4D12-B2B5-824F1CCF7609}" type="pres">
      <dgm:prSet presAssocID="{54E78418-E40D-4FD5-A26C-CBDA1E23BD8A}" presName="node" presStyleLbl="node1" presStyleIdx="0" presStyleCnt="6">
        <dgm:presLayoutVars>
          <dgm:bulletEnabled val="1"/>
        </dgm:presLayoutVars>
      </dgm:prSet>
      <dgm:spPr/>
    </dgm:pt>
    <dgm:pt modelId="{57CC996E-2433-4B2C-A3BB-207AE8B79401}" type="pres">
      <dgm:prSet presAssocID="{6D1BF765-F24C-472F-B90A-A4370D84EFF1}" presName="sibTrans" presStyleCnt="0"/>
      <dgm:spPr/>
    </dgm:pt>
    <dgm:pt modelId="{8D4400F6-FD73-452E-AEBE-7E009267EE85}" type="pres">
      <dgm:prSet presAssocID="{9F16B5FC-9840-487F-9D88-F2B8E27E3285}" presName="node" presStyleLbl="node1" presStyleIdx="1" presStyleCnt="6">
        <dgm:presLayoutVars>
          <dgm:bulletEnabled val="1"/>
        </dgm:presLayoutVars>
      </dgm:prSet>
      <dgm:spPr/>
    </dgm:pt>
    <dgm:pt modelId="{AF299BFA-DB12-4799-9947-4DF0B627937E}" type="pres">
      <dgm:prSet presAssocID="{D87D2066-E49A-4D9F-81C5-41924B295D73}" presName="sibTrans" presStyleCnt="0"/>
      <dgm:spPr/>
    </dgm:pt>
    <dgm:pt modelId="{1CFF4E25-75F9-4AEE-91DC-49929CC278FF}" type="pres">
      <dgm:prSet presAssocID="{67C72541-EB1F-4464-91FC-05CF84C35818}" presName="node" presStyleLbl="node1" presStyleIdx="2" presStyleCnt="6">
        <dgm:presLayoutVars>
          <dgm:bulletEnabled val="1"/>
        </dgm:presLayoutVars>
      </dgm:prSet>
      <dgm:spPr/>
    </dgm:pt>
    <dgm:pt modelId="{D99E8688-A1D5-415A-AC75-1D40D88625C8}" type="pres">
      <dgm:prSet presAssocID="{483EEACF-4F04-42AC-B62E-2C4629C89293}" presName="sibTrans" presStyleCnt="0"/>
      <dgm:spPr/>
    </dgm:pt>
    <dgm:pt modelId="{7AA2D2D8-1A24-4FB5-ACC2-A6449D0A36DA}" type="pres">
      <dgm:prSet presAssocID="{8F49F390-A95D-4BD7-94FE-83B5B3238BF2}" presName="node" presStyleLbl="node1" presStyleIdx="3" presStyleCnt="6">
        <dgm:presLayoutVars>
          <dgm:bulletEnabled val="1"/>
        </dgm:presLayoutVars>
      </dgm:prSet>
      <dgm:spPr/>
    </dgm:pt>
    <dgm:pt modelId="{11CBD1FD-7FB5-4FA3-AF04-F8AB35A52269}" type="pres">
      <dgm:prSet presAssocID="{41FB2F62-5FD7-4867-96E3-FFA33F1624AF}" presName="sibTrans" presStyleCnt="0"/>
      <dgm:spPr/>
    </dgm:pt>
    <dgm:pt modelId="{1D6FA030-640F-41CA-B334-D6DF8B4CBCF2}" type="pres">
      <dgm:prSet presAssocID="{F028E12D-3311-4EE3-84E2-5E06675A7E48}" presName="node" presStyleLbl="node1" presStyleIdx="4" presStyleCnt="6">
        <dgm:presLayoutVars>
          <dgm:bulletEnabled val="1"/>
        </dgm:presLayoutVars>
      </dgm:prSet>
      <dgm:spPr/>
    </dgm:pt>
    <dgm:pt modelId="{7D3DB2E2-E1FB-4A40-B4DA-DE1D5A2B1B75}" type="pres">
      <dgm:prSet presAssocID="{0A3A415F-B213-4C61-8553-42EE103AE761}" presName="sibTrans" presStyleCnt="0"/>
      <dgm:spPr/>
    </dgm:pt>
    <dgm:pt modelId="{9212F26A-C91B-48EA-B74A-90727DB1A0A6}" type="pres">
      <dgm:prSet presAssocID="{D8EAA8C5-A2B5-4F33-AAFB-6104B9FBD14A}" presName="node" presStyleLbl="node1" presStyleIdx="5" presStyleCnt="6">
        <dgm:presLayoutVars>
          <dgm:bulletEnabled val="1"/>
        </dgm:presLayoutVars>
      </dgm:prSet>
      <dgm:spPr/>
    </dgm:pt>
  </dgm:ptLst>
  <dgm:cxnLst>
    <dgm:cxn modelId="{22ACFA18-97D9-43A9-B448-0BA6DD19975A}" srcId="{88B8CFE8-0C3C-4068-A7F0-E8FF2A13E134}" destId="{54E78418-E40D-4FD5-A26C-CBDA1E23BD8A}" srcOrd="0" destOrd="0" parTransId="{0CDA4126-665E-4CE7-892E-08D00877ECD7}" sibTransId="{6D1BF765-F24C-472F-B90A-A4370D84EFF1}"/>
    <dgm:cxn modelId="{55482827-5641-4769-AF26-853FDA2555CB}" srcId="{88B8CFE8-0C3C-4068-A7F0-E8FF2A13E134}" destId="{9F16B5FC-9840-487F-9D88-F2B8E27E3285}" srcOrd="1" destOrd="0" parTransId="{6B55C73D-9FA7-433E-A960-172A7A171B2A}" sibTransId="{D87D2066-E49A-4D9F-81C5-41924B295D73}"/>
    <dgm:cxn modelId="{0302822E-21E2-454D-BBCC-9C3571885B0B}" srcId="{88B8CFE8-0C3C-4068-A7F0-E8FF2A13E134}" destId="{F028E12D-3311-4EE3-84E2-5E06675A7E48}" srcOrd="4" destOrd="0" parTransId="{FE7D6AE4-7279-47CE-8B04-521D01343FBE}" sibTransId="{0A3A415F-B213-4C61-8553-42EE103AE761}"/>
    <dgm:cxn modelId="{BD2B1A3D-41E9-45BC-A3EB-5D8A5EA7EDC1}" type="presOf" srcId="{F028E12D-3311-4EE3-84E2-5E06675A7E48}" destId="{1D6FA030-640F-41CA-B334-D6DF8B4CBCF2}" srcOrd="0" destOrd="0" presId="urn:microsoft.com/office/officeart/2005/8/layout/default"/>
    <dgm:cxn modelId="{EB00DE47-4F1E-4B95-80A8-9C9DF4547962}" type="presOf" srcId="{D8EAA8C5-A2B5-4F33-AAFB-6104B9FBD14A}" destId="{9212F26A-C91B-48EA-B74A-90727DB1A0A6}" srcOrd="0" destOrd="0" presId="urn:microsoft.com/office/officeart/2005/8/layout/default"/>
    <dgm:cxn modelId="{FC722071-4A4A-46CD-BB03-D15205F6427F}" srcId="{88B8CFE8-0C3C-4068-A7F0-E8FF2A13E134}" destId="{D8EAA8C5-A2B5-4F33-AAFB-6104B9FBD14A}" srcOrd="5" destOrd="0" parTransId="{76AFE99D-7884-400D-8137-15A9F1DD4368}" sibTransId="{42098A03-470E-42F3-8F00-EC0790949FD0}"/>
    <dgm:cxn modelId="{2C956F89-0B76-4AD9-A7F3-803EE6AA5EF5}" type="presOf" srcId="{67C72541-EB1F-4464-91FC-05CF84C35818}" destId="{1CFF4E25-75F9-4AEE-91DC-49929CC278FF}" srcOrd="0" destOrd="0" presId="urn:microsoft.com/office/officeart/2005/8/layout/default"/>
    <dgm:cxn modelId="{238617A5-49F4-48D3-99FA-6D438E16EBF9}" type="presOf" srcId="{88B8CFE8-0C3C-4068-A7F0-E8FF2A13E134}" destId="{69487A03-32B7-4F61-93C5-AC56ED5B10C1}" srcOrd="0" destOrd="0" presId="urn:microsoft.com/office/officeart/2005/8/layout/default"/>
    <dgm:cxn modelId="{E254A2A7-2A2C-42CB-9D65-4B7CF2BCEF68}" type="presOf" srcId="{54E78418-E40D-4FD5-A26C-CBDA1E23BD8A}" destId="{DF210033-2748-4D12-B2B5-824F1CCF7609}" srcOrd="0" destOrd="0" presId="urn:microsoft.com/office/officeart/2005/8/layout/default"/>
    <dgm:cxn modelId="{45453DAA-D27F-49E0-9FD0-DEB5F38ECE2B}" srcId="{88B8CFE8-0C3C-4068-A7F0-E8FF2A13E134}" destId="{8F49F390-A95D-4BD7-94FE-83B5B3238BF2}" srcOrd="3" destOrd="0" parTransId="{11A1C61F-B554-4BD9-A9A6-8E511DF03EEF}" sibTransId="{41FB2F62-5FD7-4867-96E3-FFA33F1624AF}"/>
    <dgm:cxn modelId="{804081C0-DA23-498B-8517-1A22DCC2971A}" srcId="{88B8CFE8-0C3C-4068-A7F0-E8FF2A13E134}" destId="{67C72541-EB1F-4464-91FC-05CF84C35818}" srcOrd="2" destOrd="0" parTransId="{640412D1-550F-464E-B31E-BFB4D5DFF829}" sibTransId="{483EEACF-4F04-42AC-B62E-2C4629C89293}"/>
    <dgm:cxn modelId="{FE34BADD-E24D-41F3-B2D1-BF130AF9D88E}" type="presOf" srcId="{9F16B5FC-9840-487F-9D88-F2B8E27E3285}" destId="{8D4400F6-FD73-452E-AEBE-7E009267EE85}" srcOrd="0" destOrd="0" presId="urn:microsoft.com/office/officeart/2005/8/layout/default"/>
    <dgm:cxn modelId="{1421FEFB-3E7B-4EA2-9D55-1A27526802F0}" type="presOf" srcId="{8F49F390-A95D-4BD7-94FE-83B5B3238BF2}" destId="{7AA2D2D8-1A24-4FB5-ACC2-A6449D0A36DA}" srcOrd="0" destOrd="0" presId="urn:microsoft.com/office/officeart/2005/8/layout/default"/>
    <dgm:cxn modelId="{0A0095EF-0AE3-4084-A3D7-760E1AEFED65}" type="presParOf" srcId="{69487A03-32B7-4F61-93C5-AC56ED5B10C1}" destId="{DF210033-2748-4D12-B2B5-824F1CCF7609}" srcOrd="0" destOrd="0" presId="urn:microsoft.com/office/officeart/2005/8/layout/default"/>
    <dgm:cxn modelId="{5FF4E021-A6ED-44F6-8C8B-913DD3DFB499}" type="presParOf" srcId="{69487A03-32B7-4F61-93C5-AC56ED5B10C1}" destId="{57CC996E-2433-4B2C-A3BB-207AE8B79401}" srcOrd="1" destOrd="0" presId="urn:microsoft.com/office/officeart/2005/8/layout/default"/>
    <dgm:cxn modelId="{713B37CC-5312-4C0D-8A2A-8A21ECF1E598}" type="presParOf" srcId="{69487A03-32B7-4F61-93C5-AC56ED5B10C1}" destId="{8D4400F6-FD73-452E-AEBE-7E009267EE85}" srcOrd="2" destOrd="0" presId="urn:microsoft.com/office/officeart/2005/8/layout/default"/>
    <dgm:cxn modelId="{8944C18D-AE18-4F8D-92F7-7518C7C14F1C}" type="presParOf" srcId="{69487A03-32B7-4F61-93C5-AC56ED5B10C1}" destId="{AF299BFA-DB12-4799-9947-4DF0B627937E}" srcOrd="3" destOrd="0" presId="urn:microsoft.com/office/officeart/2005/8/layout/default"/>
    <dgm:cxn modelId="{DE0F6B8F-379D-43C2-9A8E-7A017DB5F2C9}" type="presParOf" srcId="{69487A03-32B7-4F61-93C5-AC56ED5B10C1}" destId="{1CFF4E25-75F9-4AEE-91DC-49929CC278FF}" srcOrd="4" destOrd="0" presId="urn:microsoft.com/office/officeart/2005/8/layout/default"/>
    <dgm:cxn modelId="{EF999CC0-57B9-4945-B649-C78EE8A054BC}" type="presParOf" srcId="{69487A03-32B7-4F61-93C5-AC56ED5B10C1}" destId="{D99E8688-A1D5-415A-AC75-1D40D88625C8}" srcOrd="5" destOrd="0" presId="urn:microsoft.com/office/officeart/2005/8/layout/default"/>
    <dgm:cxn modelId="{2770F92C-EDBA-4458-B6F3-1BF5A9334495}" type="presParOf" srcId="{69487A03-32B7-4F61-93C5-AC56ED5B10C1}" destId="{7AA2D2D8-1A24-4FB5-ACC2-A6449D0A36DA}" srcOrd="6" destOrd="0" presId="urn:microsoft.com/office/officeart/2005/8/layout/default"/>
    <dgm:cxn modelId="{15A34285-17FA-475A-BA93-1B303A9899FC}" type="presParOf" srcId="{69487A03-32B7-4F61-93C5-AC56ED5B10C1}" destId="{11CBD1FD-7FB5-4FA3-AF04-F8AB35A52269}" srcOrd="7" destOrd="0" presId="urn:microsoft.com/office/officeart/2005/8/layout/default"/>
    <dgm:cxn modelId="{E3A8EFBB-ED1B-49E4-98A1-743440117B2A}" type="presParOf" srcId="{69487A03-32B7-4F61-93C5-AC56ED5B10C1}" destId="{1D6FA030-640F-41CA-B334-D6DF8B4CBCF2}" srcOrd="8" destOrd="0" presId="urn:microsoft.com/office/officeart/2005/8/layout/default"/>
    <dgm:cxn modelId="{78FD346C-E561-4916-B9B4-CDA04ACBC1E7}" type="presParOf" srcId="{69487A03-32B7-4F61-93C5-AC56ED5B10C1}" destId="{7D3DB2E2-E1FB-4A40-B4DA-DE1D5A2B1B75}" srcOrd="9" destOrd="0" presId="urn:microsoft.com/office/officeart/2005/8/layout/default"/>
    <dgm:cxn modelId="{F7A8B4B7-9F9B-4ECC-8464-423DF65E29AA}" type="presParOf" srcId="{69487A03-32B7-4F61-93C5-AC56ED5B10C1}" destId="{9212F26A-C91B-48EA-B74A-90727DB1A0A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81D07DD-3278-4A17-991C-10E3ECA691ED}" type="doc">
      <dgm:prSet loTypeId="urn:microsoft.com/office/officeart/2005/8/layout/bProcess3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zh-CN" altLang="en-US"/>
        </a:p>
      </dgm:t>
    </dgm:pt>
    <dgm:pt modelId="{6C19CE63-D9A3-4739-9CD7-164DF04E46CB}">
      <dgm:prSet phldrT="[文本]" custT="1"/>
      <dgm:spPr/>
      <dgm:t>
        <a:bodyPr/>
        <a:lstStyle/>
        <a:p>
          <a:r>
            <a:rPr lang="zh-CN" altLang="en-US" sz="2000" b="1" dirty="0"/>
            <a:t>一轴（视频</a:t>
          </a:r>
          <a:r>
            <a:rPr lang="en-US" altLang="zh-CN" sz="2000" b="1" dirty="0"/>
            <a:t>A</a:t>
          </a:r>
          <a:r>
            <a:rPr lang="zh-CN" altLang="en-US" sz="2000" b="1" dirty="0"/>
            <a:t>）</a:t>
          </a:r>
          <a:endParaRPr lang="en-US" altLang="zh-CN" sz="2000" b="1" dirty="0"/>
        </a:p>
        <a:p>
          <a:r>
            <a:rPr lang="zh-CN" altLang="en-US" sz="2000" b="1" dirty="0"/>
            <a:t>关键词（活动</a:t>
          </a:r>
          <a:r>
            <a:rPr lang="en-US" altLang="zh-CN" sz="2000" b="1" dirty="0"/>
            <a:t>A</a:t>
          </a:r>
          <a:r>
            <a:rPr lang="zh-CN" altLang="en-US" sz="2000" b="1" dirty="0"/>
            <a:t>）</a:t>
          </a:r>
        </a:p>
      </dgm:t>
    </dgm:pt>
    <dgm:pt modelId="{820BF614-9180-4185-92AE-875289626F2A}" type="parTrans" cxnId="{9CC3D452-BA31-4103-81CA-637134789FA8}">
      <dgm:prSet/>
      <dgm:spPr/>
      <dgm:t>
        <a:bodyPr/>
        <a:lstStyle/>
        <a:p>
          <a:endParaRPr lang="zh-CN" altLang="en-US" sz="1600" b="1"/>
        </a:p>
      </dgm:t>
    </dgm:pt>
    <dgm:pt modelId="{9D5FDC7E-1B8D-469F-AFB7-2AECC65F39DC}" type="sibTrans" cxnId="{9CC3D452-BA31-4103-81CA-637134789FA8}">
      <dgm:prSet custT="1"/>
      <dgm:spPr/>
      <dgm:t>
        <a:bodyPr/>
        <a:lstStyle/>
        <a:p>
          <a:endParaRPr lang="zh-CN" altLang="en-US" sz="400" b="1"/>
        </a:p>
      </dgm:t>
    </dgm:pt>
    <dgm:pt modelId="{31A26AF6-54B8-454F-934A-EA4DDD308277}">
      <dgm:prSet phldrT="[文本]" custT="1"/>
      <dgm:spPr/>
      <dgm:t>
        <a:bodyPr/>
        <a:lstStyle/>
        <a:p>
          <a:r>
            <a:rPr lang="zh-CN" altLang="en-US" sz="2000" b="1" dirty="0">
              <a:solidFill>
                <a:schemeClr val="bg1">
                  <a:lumMod val="95000"/>
                </a:schemeClr>
              </a:solidFill>
            </a:rPr>
            <a:t>二维（视频</a:t>
          </a:r>
          <a:r>
            <a:rPr lang="en-US" altLang="zh-CN" sz="2000" b="1" dirty="0">
              <a:solidFill>
                <a:schemeClr val="bg1">
                  <a:lumMod val="95000"/>
                </a:schemeClr>
              </a:solidFill>
            </a:rPr>
            <a:t>B</a:t>
          </a:r>
          <a:r>
            <a:rPr lang="zh-CN" altLang="en-US" sz="2000" b="1" dirty="0">
              <a:solidFill>
                <a:schemeClr val="bg1">
                  <a:lumMod val="95000"/>
                </a:schemeClr>
              </a:solidFill>
            </a:rPr>
            <a:t>）</a:t>
          </a:r>
        </a:p>
      </dgm:t>
    </dgm:pt>
    <dgm:pt modelId="{CE233CB4-B2CB-4B37-A25D-7F11BE77C2CE}" type="parTrans" cxnId="{C1C20A24-1BB2-46B9-897A-2FA4296A2A14}">
      <dgm:prSet/>
      <dgm:spPr/>
      <dgm:t>
        <a:bodyPr/>
        <a:lstStyle/>
        <a:p>
          <a:endParaRPr lang="zh-CN" altLang="en-US" sz="1600" b="1"/>
        </a:p>
      </dgm:t>
    </dgm:pt>
    <dgm:pt modelId="{DB823A9E-EDA9-40B8-95D0-451F71C80BD5}" type="sibTrans" cxnId="{C1C20A24-1BB2-46B9-897A-2FA4296A2A14}">
      <dgm:prSet custT="1"/>
      <dgm:spPr/>
      <dgm:t>
        <a:bodyPr/>
        <a:lstStyle/>
        <a:p>
          <a:endParaRPr lang="zh-CN" altLang="en-US" sz="400" b="1"/>
        </a:p>
      </dgm:t>
    </dgm:pt>
    <dgm:pt modelId="{D12FF54F-9218-4AB3-9943-B29CE9B2B220}">
      <dgm:prSet phldrT="[文本]" custT="1"/>
      <dgm:spPr/>
      <dgm:t>
        <a:bodyPr/>
        <a:lstStyle/>
        <a:p>
          <a:r>
            <a:rPr lang="zh-CN" altLang="en-US" sz="2000" b="1" dirty="0">
              <a:solidFill>
                <a:schemeClr val="bg1">
                  <a:lumMod val="95000"/>
                </a:schemeClr>
              </a:solidFill>
            </a:rPr>
            <a:t>三事（视频</a:t>
          </a:r>
          <a:r>
            <a:rPr lang="en-US" altLang="zh-CN" sz="2000" b="1" dirty="0">
              <a:solidFill>
                <a:schemeClr val="bg1">
                  <a:lumMod val="95000"/>
                </a:schemeClr>
              </a:solidFill>
            </a:rPr>
            <a:t>C</a:t>
          </a:r>
          <a:r>
            <a:rPr lang="zh-CN" altLang="en-US" sz="2000" b="1" dirty="0">
              <a:solidFill>
                <a:schemeClr val="bg1">
                  <a:lumMod val="95000"/>
                </a:schemeClr>
              </a:solidFill>
            </a:rPr>
            <a:t>）</a:t>
          </a:r>
          <a:br>
            <a:rPr lang="en-US" altLang="zh-CN" sz="2000" b="1" dirty="0">
              <a:solidFill>
                <a:schemeClr val="bg1">
                  <a:lumMod val="95000"/>
                </a:schemeClr>
              </a:solidFill>
            </a:rPr>
          </a:br>
          <a:r>
            <a:rPr lang="zh-CN" altLang="en-US" sz="2000" b="1" dirty="0">
              <a:solidFill>
                <a:schemeClr val="bg1">
                  <a:lumMod val="95000"/>
                </a:schemeClr>
              </a:solidFill>
            </a:rPr>
            <a:t>操练（活动</a:t>
          </a:r>
          <a:r>
            <a:rPr lang="en-US" altLang="zh-CN" sz="2000" b="1" dirty="0">
              <a:solidFill>
                <a:schemeClr val="bg1">
                  <a:lumMod val="95000"/>
                </a:schemeClr>
              </a:solidFill>
            </a:rPr>
            <a:t>C</a:t>
          </a:r>
          <a:r>
            <a:rPr lang="zh-CN" altLang="en-US" sz="2000" b="1" dirty="0">
              <a:solidFill>
                <a:schemeClr val="bg1">
                  <a:lumMod val="95000"/>
                </a:schemeClr>
              </a:solidFill>
            </a:rPr>
            <a:t>）</a:t>
          </a:r>
          <a:br>
            <a:rPr lang="en-US" altLang="zh-CN" sz="2000" b="1" dirty="0">
              <a:solidFill>
                <a:schemeClr val="bg1">
                  <a:lumMod val="95000"/>
                </a:schemeClr>
              </a:solidFill>
            </a:rPr>
          </a:br>
          <a:endParaRPr lang="zh-CN" altLang="en-US" sz="2000" b="1" dirty="0">
            <a:solidFill>
              <a:schemeClr val="bg1">
                <a:lumMod val="95000"/>
              </a:schemeClr>
            </a:solidFill>
          </a:endParaRPr>
        </a:p>
      </dgm:t>
    </dgm:pt>
    <dgm:pt modelId="{1D1CEAF9-4F93-48AB-806F-A8F71279BD0B}" type="parTrans" cxnId="{698DB81D-C7FD-4C0C-9CB7-3DE851945949}">
      <dgm:prSet/>
      <dgm:spPr/>
      <dgm:t>
        <a:bodyPr/>
        <a:lstStyle/>
        <a:p>
          <a:endParaRPr lang="zh-CN" altLang="en-US" sz="1600" b="1"/>
        </a:p>
      </dgm:t>
    </dgm:pt>
    <dgm:pt modelId="{368E98FA-7595-40A9-9030-F611BCD109E6}" type="sibTrans" cxnId="{698DB81D-C7FD-4C0C-9CB7-3DE851945949}">
      <dgm:prSet custT="1"/>
      <dgm:spPr/>
      <dgm:t>
        <a:bodyPr/>
        <a:lstStyle/>
        <a:p>
          <a:endParaRPr lang="zh-CN" altLang="en-US" sz="400" b="1"/>
        </a:p>
      </dgm:t>
    </dgm:pt>
    <dgm:pt modelId="{C1D889E4-9205-4E13-B889-5D8D808FDEB5}">
      <dgm:prSet phldrT="[文本]" custT="1"/>
      <dgm:spPr/>
      <dgm:t>
        <a:bodyPr/>
        <a:lstStyle/>
        <a:p>
          <a:r>
            <a:rPr lang="zh-CN" altLang="en-US" sz="2000" b="1" dirty="0">
              <a:solidFill>
                <a:schemeClr val="bg1">
                  <a:lumMod val="95000"/>
                </a:schemeClr>
              </a:solidFill>
            </a:rPr>
            <a:t>四步（视频</a:t>
          </a:r>
          <a:r>
            <a:rPr lang="en-US" altLang="zh-CN" sz="2000" b="1" dirty="0">
              <a:solidFill>
                <a:schemeClr val="bg1">
                  <a:lumMod val="95000"/>
                </a:schemeClr>
              </a:solidFill>
            </a:rPr>
            <a:t>F</a:t>
          </a:r>
          <a:r>
            <a:rPr lang="zh-CN" altLang="en-US" sz="2000" b="1" dirty="0">
              <a:solidFill>
                <a:schemeClr val="bg1">
                  <a:lumMod val="95000"/>
                </a:schemeClr>
              </a:solidFill>
            </a:rPr>
            <a:t>）</a:t>
          </a:r>
          <a:br>
            <a:rPr lang="en-US" altLang="zh-CN" sz="2000" b="1" dirty="0">
              <a:solidFill>
                <a:schemeClr val="bg1">
                  <a:lumMod val="95000"/>
                </a:schemeClr>
              </a:solidFill>
            </a:rPr>
          </a:br>
          <a:r>
            <a:rPr lang="zh-CN" altLang="en-US" sz="2000" b="1" dirty="0">
              <a:solidFill>
                <a:schemeClr val="bg1">
                  <a:lumMod val="95000"/>
                </a:schemeClr>
              </a:solidFill>
            </a:rPr>
            <a:t>（课后作业，活动</a:t>
          </a:r>
          <a:r>
            <a:rPr lang="en-US" altLang="zh-CN" sz="2000" b="1" dirty="0">
              <a:solidFill>
                <a:schemeClr val="bg1">
                  <a:lumMod val="95000"/>
                </a:schemeClr>
              </a:solidFill>
            </a:rPr>
            <a:t>D</a:t>
          </a:r>
          <a:r>
            <a:rPr lang="zh-CN" altLang="en-US" sz="2000" b="1" dirty="0">
              <a:solidFill>
                <a:schemeClr val="bg1">
                  <a:lumMod val="95000"/>
                </a:schemeClr>
              </a:solidFill>
            </a:rPr>
            <a:t>）</a:t>
          </a:r>
          <a:br>
            <a:rPr lang="en-US" altLang="zh-CN" sz="2000" b="1" dirty="0">
              <a:solidFill>
                <a:schemeClr val="bg1">
                  <a:lumMod val="95000"/>
                </a:schemeClr>
              </a:solidFill>
            </a:rPr>
          </a:br>
          <a:r>
            <a:rPr lang="zh-CN" altLang="en-US" sz="2000" b="1" dirty="0">
              <a:solidFill>
                <a:schemeClr val="bg1">
                  <a:lumMod val="95000"/>
                </a:schemeClr>
              </a:solidFill>
            </a:rPr>
            <a:t>学习重点</a:t>
          </a:r>
        </a:p>
      </dgm:t>
    </dgm:pt>
    <dgm:pt modelId="{0135AE36-2B19-40FA-81DC-266FC9691846}" type="parTrans" cxnId="{C2563368-857C-4332-8A49-C804314AD79D}">
      <dgm:prSet/>
      <dgm:spPr/>
      <dgm:t>
        <a:bodyPr/>
        <a:lstStyle/>
        <a:p>
          <a:endParaRPr lang="zh-CN" altLang="en-US" sz="1600" b="1"/>
        </a:p>
      </dgm:t>
    </dgm:pt>
    <dgm:pt modelId="{90EC4C32-2C46-4A89-8513-051A5BE6FCF8}" type="sibTrans" cxnId="{C2563368-857C-4332-8A49-C804314AD79D}">
      <dgm:prSet custT="1"/>
      <dgm:spPr/>
      <dgm:t>
        <a:bodyPr/>
        <a:lstStyle/>
        <a:p>
          <a:endParaRPr lang="zh-CN" altLang="en-US" sz="400" b="1"/>
        </a:p>
      </dgm:t>
    </dgm:pt>
    <dgm:pt modelId="{E02F6166-5476-4D77-B5A3-6C9B3B98401C}">
      <dgm:prSet phldrT="[文本]" custT="1"/>
      <dgm:spPr/>
      <dgm:t>
        <a:bodyPr/>
        <a:lstStyle/>
        <a:p>
          <a:r>
            <a:rPr lang="zh-CN" altLang="en-US" sz="2000" b="1" dirty="0">
              <a:solidFill>
                <a:schemeClr val="bg1">
                  <a:lumMod val="95000"/>
                </a:schemeClr>
              </a:solidFill>
            </a:rPr>
            <a:t>六辅（图文）</a:t>
          </a:r>
        </a:p>
      </dgm:t>
    </dgm:pt>
    <dgm:pt modelId="{8067CCE2-05A9-4111-BE10-874F118B97BF}" type="parTrans" cxnId="{95CFD338-6A76-4180-814C-F28D320C7F26}">
      <dgm:prSet/>
      <dgm:spPr/>
      <dgm:t>
        <a:bodyPr/>
        <a:lstStyle/>
        <a:p>
          <a:endParaRPr lang="zh-CN" altLang="en-US" sz="1600" b="1"/>
        </a:p>
      </dgm:t>
    </dgm:pt>
    <dgm:pt modelId="{71405292-3987-405F-8F2E-4AD9C3FA9BE4}" type="sibTrans" cxnId="{95CFD338-6A76-4180-814C-F28D320C7F26}">
      <dgm:prSet/>
      <dgm:spPr/>
      <dgm:t>
        <a:bodyPr/>
        <a:lstStyle/>
        <a:p>
          <a:endParaRPr lang="zh-CN" altLang="en-US" sz="1600" b="1"/>
        </a:p>
      </dgm:t>
    </dgm:pt>
    <dgm:pt modelId="{892F3036-8B7D-4C07-B7F7-A32A5F9A15BD}">
      <dgm:prSet custT="1"/>
      <dgm:spPr/>
      <dgm:t>
        <a:bodyPr/>
        <a:lstStyle/>
        <a:p>
          <a:r>
            <a:rPr lang="zh-CN" altLang="en-US" sz="2000" b="1" dirty="0">
              <a:solidFill>
                <a:schemeClr val="bg1">
                  <a:lumMod val="95000"/>
                </a:schemeClr>
              </a:solidFill>
            </a:rPr>
            <a:t>五套（视频</a:t>
          </a:r>
          <a:r>
            <a:rPr lang="en-US" altLang="zh-CN" sz="2000" b="1" dirty="0">
              <a:solidFill>
                <a:schemeClr val="bg1">
                  <a:lumMod val="95000"/>
                </a:schemeClr>
              </a:solidFill>
            </a:rPr>
            <a:t>G</a:t>
          </a:r>
          <a:r>
            <a:rPr lang="zh-CN" altLang="en-US" sz="2000" b="1" dirty="0">
              <a:solidFill>
                <a:schemeClr val="bg1">
                  <a:lumMod val="95000"/>
                </a:schemeClr>
              </a:solidFill>
            </a:rPr>
            <a:t>）</a:t>
          </a:r>
          <a:br>
            <a:rPr lang="en-US" altLang="zh-CN" sz="2000" b="1" dirty="0">
              <a:solidFill>
                <a:schemeClr val="bg1">
                  <a:lumMod val="95000"/>
                </a:schemeClr>
              </a:solidFill>
            </a:rPr>
          </a:br>
          <a:r>
            <a:rPr lang="zh-CN" altLang="en-US" sz="2000" b="1" dirty="0">
              <a:solidFill>
                <a:schemeClr val="bg1">
                  <a:lumMod val="95000"/>
                </a:schemeClr>
              </a:solidFill>
            </a:rPr>
            <a:t>（课后小组作业，活动</a:t>
          </a:r>
          <a:r>
            <a:rPr lang="en-US" altLang="zh-CN" sz="2000" b="1" dirty="0">
              <a:solidFill>
                <a:schemeClr val="bg1">
                  <a:lumMod val="95000"/>
                </a:schemeClr>
              </a:solidFill>
            </a:rPr>
            <a:t>G</a:t>
          </a:r>
          <a:r>
            <a:rPr lang="zh-CN" altLang="en-US" sz="2000" b="1" dirty="0">
              <a:solidFill>
                <a:schemeClr val="bg1">
                  <a:lumMod val="95000"/>
                </a:schemeClr>
              </a:solidFill>
            </a:rPr>
            <a:t>）</a:t>
          </a:r>
          <a:endParaRPr lang="en-US" altLang="zh-CN" sz="2000" b="1" dirty="0">
            <a:solidFill>
              <a:schemeClr val="bg1">
                <a:lumMod val="95000"/>
              </a:schemeClr>
            </a:solidFill>
          </a:endParaRPr>
        </a:p>
        <a:p>
          <a:r>
            <a:rPr lang="zh-CN" altLang="en-US" sz="2000" b="1" dirty="0">
              <a:solidFill>
                <a:schemeClr val="bg1">
                  <a:lumMod val="95000"/>
                </a:schemeClr>
              </a:solidFill>
            </a:rPr>
            <a:t>学习重点</a:t>
          </a:r>
        </a:p>
      </dgm:t>
    </dgm:pt>
    <dgm:pt modelId="{3DD910E0-91A9-4E8D-B647-CCFD85FBBFCE}" type="parTrans" cxnId="{3C2BFDD3-ECB5-4785-B793-F0AB93108C52}">
      <dgm:prSet/>
      <dgm:spPr/>
      <dgm:t>
        <a:bodyPr/>
        <a:lstStyle/>
        <a:p>
          <a:endParaRPr lang="zh-CN" altLang="en-US" sz="1600" b="1"/>
        </a:p>
      </dgm:t>
    </dgm:pt>
    <dgm:pt modelId="{107B0CD0-DEC1-4CA2-ABDF-DF25A1F53F7E}" type="sibTrans" cxnId="{3C2BFDD3-ECB5-4785-B793-F0AB93108C52}">
      <dgm:prSet custT="1"/>
      <dgm:spPr/>
      <dgm:t>
        <a:bodyPr/>
        <a:lstStyle/>
        <a:p>
          <a:endParaRPr lang="zh-CN" altLang="en-US" sz="400" b="1"/>
        </a:p>
      </dgm:t>
    </dgm:pt>
    <dgm:pt modelId="{57726A8D-E12F-4610-99F2-820DB949274E}" type="pres">
      <dgm:prSet presAssocID="{B81D07DD-3278-4A17-991C-10E3ECA691ED}" presName="Name0" presStyleCnt="0">
        <dgm:presLayoutVars>
          <dgm:dir/>
          <dgm:resizeHandles val="exact"/>
        </dgm:presLayoutVars>
      </dgm:prSet>
      <dgm:spPr/>
    </dgm:pt>
    <dgm:pt modelId="{D010E284-1B94-4BA6-8B0B-03EDEEE5B9F8}" type="pres">
      <dgm:prSet presAssocID="{6C19CE63-D9A3-4739-9CD7-164DF04E46CB}" presName="node" presStyleLbl="node1" presStyleIdx="0" presStyleCnt="6">
        <dgm:presLayoutVars>
          <dgm:bulletEnabled val="1"/>
        </dgm:presLayoutVars>
      </dgm:prSet>
      <dgm:spPr/>
    </dgm:pt>
    <dgm:pt modelId="{7CF821E1-04E5-4794-BF6D-8CF4DF9B3344}" type="pres">
      <dgm:prSet presAssocID="{9D5FDC7E-1B8D-469F-AFB7-2AECC65F39DC}" presName="sibTrans" presStyleLbl="sibTrans1D1" presStyleIdx="0" presStyleCnt="5"/>
      <dgm:spPr/>
    </dgm:pt>
    <dgm:pt modelId="{5469473D-2A95-4EA1-9801-B9DCA984E964}" type="pres">
      <dgm:prSet presAssocID="{9D5FDC7E-1B8D-469F-AFB7-2AECC65F39DC}" presName="connectorText" presStyleLbl="sibTrans1D1" presStyleIdx="0" presStyleCnt="5"/>
      <dgm:spPr/>
    </dgm:pt>
    <dgm:pt modelId="{3A755F0B-E967-4502-8FA1-398543DEA16D}" type="pres">
      <dgm:prSet presAssocID="{31A26AF6-54B8-454F-934A-EA4DDD308277}" presName="node" presStyleLbl="node1" presStyleIdx="1" presStyleCnt="6">
        <dgm:presLayoutVars>
          <dgm:bulletEnabled val="1"/>
        </dgm:presLayoutVars>
      </dgm:prSet>
      <dgm:spPr/>
    </dgm:pt>
    <dgm:pt modelId="{ED23C836-47A8-4226-B5ED-F1D85491B24C}" type="pres">
      <dgm:prSet presAssocID="{DB823A9E-EDA9-40B8-95D0-451F71C80BD5}" presName="sibTrans" presStyleLbl="sibTrans1D1" presStyleIdx="1" presStyleCnt="5"/>
      <dgm:spPr/>
    </dgm:pt>
    <dgm:pt modelId="{D8268C7D-12A9-4FBC-9F74-98D7C0277C08}" type="pres">
      <dgm:prSet presAssocID="{DB823A9E-EDA9-40B8-95D0-451F71C80BD5}" presName="connectorText" presStyleLbl="sibTrans1D1" presStyleIdx="1" presStyleCnt="5"/>
      <dgm:spPr/>
    </dgm:pt>
    <dgm:pt modelId="{65278D49-6A75-4CCD-80FD-8B47AE7954D4}" type="pres">
      <dgm:prSet presAssocID="{D12FF54F-9218-4AB3-9943-B29CE9B2B220}" presName="node" presStyleLbl="node1" presStyleIdx="2" presStyleCnt="6">
        <dgm:presLayoutVars>
          <dgm:bulletEnabled val="1"/>
        </dgm:presLayoutVars>
      </dgm:prSet>
      <dgm:spPr/>
    </dgm:pt>
    <dgm:pt modelId="{507422D8-9675-424A-8254-2413D043F451}" type="pres">
      <dgm:prSet presAssocID="{368E98FA-7595-40A9-9030-F611BCD109E6}" presName="sibTrans" presStyleLbl="sibTrans1D1" presStyleIdx="2" presStyleCnt="5"/>
      <dgm:spPr/>
    </dgm:pt>
    <dgm:pt modelId="{1BA0F588-978F-4994-A67D-B106C66918D5}" type="pres">
      <dgm:prSet presAssocID="{368E98FA-7595-40A9-9030-F611BCD109E6}" presName="connectorText" presStyleLbl="sibTrans1D1" presStyleIdx="2" presStyleCnt="5"/>
      <dgm:spPr/>
    </dgm:pt>
    <dgm:pt modelId="{435B3A72-4513-4026-B7B5-912516C0DF9E}" type="pres">
      <dgm:prSet presAssocID="{C1D889E4-9205-4E13-B889-5D8D808FDEB5}" presName="node" presStyleLbl="node1" presStyleIdx="3" presStyleCnt="6">
        <dgm:presLayoutVars>
          <dgm:bulletEnabled val="1"/>
        </dgm:presLayoutVars>
      </dgm:prSet>
      <dgm:spPr/>
    </dgm:pt>
    <dgm:pt modelId="{2850C029-C764-486F-9913-6DCA75C6F783}" type="pres">
      <dgm:prSet presAssocID="{90EC4C32-2C46-4A89-8513-051A5BE6FCF8}" presName="sibTrans" presStyleLbl="sibTrans1D1" presStyleIdx="3" presStyleCnt="5"/>
      <dgm:spPr/>
    </dgm:pt>
    <dgm:pt modelId="{217EE63A-D6A8-44A4-BD7F-A3F45640DC2C}" type="pres">
      <dgm:prSet presAssocID="{90EC4C32-2C46-4A89-8513-051A5BE6FCF8}" presName="connectorText" presStyleLbl="sibTrans1D1" presStyleIdx="3" presStyleCnt="5"/>
      <dgm:spPr/>
    </dgm:pt>
    <dgm:pt modelId="{151C7822-3ADE-45B3-A603-D59ABA80DD9A}" type="pres">
      <dgm:prSet presAssocID="{892F3036-8B7D-4C07-B7F7-A32A5F9A15BD}" presName="node" presStyleLbl="node1" presStyleIdx="4" presStyleCnt="6">
        <dgm:presLayoutVars>
          <dgm:bulletEnabled val="1"/>
        </dgm:presLayoutVars>
      </dgm:prSet>
      <dgm:spPr/>
    </dgm:pt>
    <dgm:pt modelId="{8431411C-7917-49B8-9D89-30C6B5F36F09}" type="pres">
      <dgm:prSet presAssocID="{107B0CD0-DEC1-4CA2-ABDF-DF25A1F53F7E}" presName="sibTrans" presStyleLbl="sibTrans1D1" presStyleIdx="4" presStyleCnt="5"/>
      <dgm:spPr/>
    </dgm:pt>
    <dgm:pt modelId="{38DD4988-C77B-4778-8B64-96C8F4C7FD92}" type="pres">
      <dgm:prSet presAssocID="{107B0CD0-DEC1-4CA2-ABDF-DF25A1F53F7E}" presName="connectorText" presStyleLbl="sibTrans1D1" presStyleIdx="4" presStyleCnt="5"/>
      <dgm:spPr/>
    </dgm:pt>
    <dgm:pt modelId="{903049A4-D4E7-49CB-88F4-45579507D628}" type="pres">
      <dgm:prSet presAssocID="{E02F6166-5476-4D77-B5A3-6C9B3B98401C}" presName="node" presStyleLbl="node1" presStyleIdx="5" presStyleCnt="6">
        <dgm:presLayoutVars>
          <dgm:bulletEnabled val="1"/>
        </dgm:presLayoutVars>
      </dgm:prSet>
      <dgm:spPr/>
    </dgm:pt>
  </dgm:ptLst>
  <dgm:cxnLst>
    <dgm:cxn modelId="{54A39901-DFCF-4136-A8E0-6F06BFD6D5E8}" type="presOf" srcId="{6C19CE63-D9A3-4739-9CD7-164DF04E46CB}" destId="{D010E284-1B94-4BA6-8B0B-03EDEEE5B9F8}" srcOrd="0" destOrd="0" presId="urn:microsoft.com/office/officeart/2005/8/layout/bProcess3"/>
    <dgm:cxn modelId="{698DB81D-C7FD-4C0C-9CB7-3DE851945949}" srcId="{B81D07DD-3278-4A17-991C-10E3ECA691ED}" destId="{D12FF54F-9218-4AB3-9943-B29CE9B2B220}" srcOrd="2" destOrd="0" parTransId="{1D1CEAF9-4F93-48AB-806F-A8F71279BD0B}" sibTransId="{368E98FA-7595-40A9-9030-F611BCD109E6}"/>
    <dgm:cxn modelId="{2C7AE91D-7E82-4CB0-8967-7906E935A833}" type="presOf" srcId="{E02F6166-5476-4D77-B5A3-6C9B3B98401C}" destId="{903049A4-D4E7-49CB-88F4-45579507D628}" srcOrd="0" destOrd="0" presId="urn:microsoft.com/office/officeart/2005/8/layout/bProcess3"/>
    <dgm:cxn modelId="{C1C20A24-1BB2-46B9-897A-2FA4296A2A14}" srcId="{B81D07DD-3278-4A17-991C-10E3ECA691ED}" destId="{31A26AF6-54B8-454F-934A-EA4DDD308277}" srcOrd="1" destOrd="0" parTransId="{CE233CB4-B2CB-4B37-A25D-7F11BE77C2CE}" sibTransId="{DB823A9E-EDA9-40B8-95D0-451F71C80BD5}"/>
    <dgm:cxn modelId="{6C3A0229-DDA1-46F9-819F-08F638BE9EC6}" type="presOf" srcId="{DB823A9E-EDA9-40B8-95D0-451F71C80BD5}" destId="{ED23C836-47A8-4226-B5ED-F1D85491B24C}" srcOrd="0" destOrd="0" presId="urn:microsoft.com/office/officeart/2005/8/layout/bProcess3"/>
    <dgm:cxn modelId="{A9956936-A729-4319-A930-9C24AEB6070B}" type="presOf" srcId="{D12FF54F-9218-4AB3-9943-B29CE9B2B220}" destId="{65278D49-6A75-4CCD-80FD-8B47AE7954D4}" srcOrd="0" destOrd="0" presId="urn:microsoft.com/office/officeart/2005/8/layout/bProcess3"/>
    <dgm:cxn modelId="{95CFD338-6A76-4180-814C-F28D320C7F26}" srcId="{B81D07DD-3278-4A17-991C-10E3ECA691ED}" destId="{E02F6166-5476-4D77-B5A3-6C9B3B98401C}" srcOrd="5" destOrd="0" parTransId="{8067CCE2-05A9-4111-BE10-874F118B97BF}" sibTransId="{71405292-3987-405F-8F2E-4AD9C3FA9BE4}"/>
    <dgm:cxn modelId="{7E806547-14D0-4F07-8FF4-D290C4930E83}" type="presOf" srcId="{C1D889E4-9205-4E13-B889-5D8D808FDEB5}" destId="{435B3A72-4513-4026-B7B5-912516C0DF9E}" srcOrd="0" destOrd="0" presId="urn:microsoft.com/office/officeart/2005/8/layout/bProcess3"/>
    <dgm:cxn modelId="{C2563368-857C-4332-8A49-C804314AD79D}" srcId="{B81D07DD-3278-4A17-991C-10E3ECA691ED}" destId="{C1D889E4-9205-4E13-B889-5D8D808FDEB5}" srcOrd="3" destOrd="0" parTransId="{0135AE36-2B19-40FA-81DC-266FC9691846}" sibTransId="{90EC4C32-2C46-4A89-8513-051A5BE6FCF8}"/>
    <dgm:cxn modelId="{CBAD2771-C8C8-414C-AEEB-8C91235DD14E}" type="presOf" srcId="{90EC4C32-2C46-4A89-8513-051A5BE6FCF8}" destId="{217EE63A-D6A8-44A4-BD7F-A3F45640DC2C}" srcOrd="1" destOrd="0" presId="urn:microsoft.com/office/officeart/2005/8/layout/bProcess3"/>
    <dgm:cxn modelId="{9CC3D452-BA31-4103-81CA-637134789FA8}" srcId="{B81D07DD-3278-4A17-991C-10E3ECA691ED}" destId="{6C19CE63-D9A3-4739-9CD7-164DF04E46CB}" srcOrd="0" destOrd="0" parTransId="{820BF614-9180-4185-92AE-875289626F2A}" sibTransId="{9D5FDC7E-1B8D-469F-AFB7-2AECC65F39DC}"/>
    <dgm:cxn modelId="{FC68517A-E6E2-4347-AD81-6BDDE02288F1}" type="presOf" srcId="{DB823A9E-EDA9-40B8-95D0-451F71C80BD5}" destId="{D8268C7D-12A9-4FBC-9F74-98D7C0277C08}" srcOrd="1" destOrd="0" presId="urn:microsoft.com/office/officeart/2005/8/layout/bProcess3"/>
    <dgm:cxn modelId="{69EB828C-F967-414B-B208-D8A81B627898}" type="presOf" srcId="{892F3036-8B7D-4C07-B7F7-A32A5F9A15BD}" destId="{151C7822-3ADE-45B3-A603-D59ABA80DD9A}" srcOrd="0" destOrd="0" presId="urn:microsoft.com/office/officeart/2005/8/layout/bProcess3"/>
    <dgm:cxn modelId="{5203898D-E5C2-4B14-8BD5-1568E3A55F2E}" type="presOf" srcId="{90EC4C32-2C46-4A89-8513-051A5BE6FCF8}" destId="{2850C029-C764-486F-9913-6DCA75C6F783}" srcOrd="0" destOrd="0" presId="urn:microsoft.com/office/officeart/2005/8/layout/bProcess3"/>
    <dgm:cxn modelId="{E1E5C48D-0534-4F36-9DCD-309115D8A168}" type="presOf" srcId="{31A26AF6-54B8-454F-934A-EA4DDD308277}" destId="{3A755F0B-E967-4502-8FA1-398543DEA16D}" srcOrd="0" destOrd="0" presId="urn:microsoft.com/office/officeart/2005/8/layout/bProcess3"/>
    <dgm:cxn modelId="{D8A05D95-678B-441E-B48D-82C172A88E89}" type="presOf" srcId="{107B0CD0-DEC1-4CA2-ABDF-DF25A1F53F7E}" destId="{38DD4988-C77B-4778-8B64-96C8F4C7FD92}" srcOrd="1" destOrd="0" presId="urn:microsoft.com/office/officeart/2005/8/layout/bProcess3"/>
    <dgm:cxn modelId="{6B056498-1CC0-45D2-B7AD-2C9CED5CB467}" type="presOf" srcId="{368E98FA-7595-40A9-9030-F611BCD109E6}" destId="{1BA0F588-978F-4994-A67D-B106C66918D5}" srcOrd="1" destOrd="0" presId="urn:microsoft.com/office/officeart/2005/8/layout/bProcess3"/>
    <dgm:cxn modelId="{C436049C-247A-4FB7-9368-22FFD938FF73}" type="presOf" srcId="{9D5FDC7E-1B8D-469F-AFB7-2AECC65F39DC}" destId="{7CF821E1-04E5-4794-BF6D-8CF4DF9B3344}" srcOrd="0" destOrd="0" presId="urn:microsoft.com/office/officeart/2005/8/layout/bProcess3"/>
    <dgm:cxn modelId="{A4DA32AF-ACC9-458E-B7BC-D7C74886B098}" type="presOf" srcId="{368E98FA-7595-40A9-9030-F611BCD109E6}" destId="{507422D8-9675-424A-8254-2413D043F451}" srcOrd="0" destOrd="0" presId="urn:microsoft.com/office/officeart/2005/8/layout/bProcess3"/>
    <dgm:cxn modelId="{172095B0-5E04-4B88-A623-E7CE165F7D0E}" type="presOf" srcId="{B81D07DD-3278-4A17-991C-10E3ECA691ED}" destId="{57726A8D-E12F-4610-99F2-820DB949274E}" srcOrd="0" destOrd="0" presId="urn:microsoft.com/office/officeart/2005/8/layout/bProcess3"/>
    <dgm:cxn modelId="{6E96B6D2-302C-40C7-9D24-35C581882168}" type="presOf" srcId="{9D5FDC7E-1B8D-469F-AFB7-2AECC65F39DC}" destId="{5469473D-2A95-4EA1-9801-B9DCA984E964}" srcOrd="1" destOrd="0" presId="urn:microsoft.com/office/officeart/2005/8/layout/bProcess3"/>
    <dgm:cxn modelId="{3C2BFDD3-ECB5-4785-B793-F0AB93108C52}" srcId="{B81D07DD-3278-4A17-991C-10E3ECA691ED}" destId="{892F3036-8B7D-4C07-B7F7-A32A5F9A15BD}" srcOrd="4" destOrd="0" parTransId="{3DD910E0-91A9-4E8D-B647-CCFD85FBBFCE}" sibTransId="{107B0CD0-DEC1-4CA2-ABDF-DF25A1F53F7E}"/>
    <dgm:cxn modelId="{8BE6D7F5-D4B1-4606-9C67-1B50E942CD43}" type="presOf" srcId="{107B0CD0-DEC1-4CA2-ABDF-DF25A1F53F7E}" destId="{8431411C-7917-49B8-9D89-30C6B5F36F09}" srcOrd="0" destOrd="0" presId="urn:microsoft.com/office/officeart/2005/8/layout/bProcess3"/>
    <dgm:cxn modelId="{9D1E323A-7EF5-474B-8A0C-73E158B5B98C}" type="presParOf" srcId="{57726A8D-E12F-4610-99F2-820DB949274E}" destId="{D010E284-1B94-4BA6-8B0B-03EDEEE5B9F8}" srcOrd="0" destOrd="0" presId="urn:microsoft.com/office/officeart/2005/8/layout/bProcess3"/>
    <dgm:cxn modelId="{89F753D9-7F1B-457F-B873-4DF0AA3C51BA}" type="presParOf" srcId="{57726A8D-E12F-4610-99F2-820DB949274E}" destId="{7CF821E1-04E5-4794-BF6D-8CF4DF9B3344}" srcOrd="1" destOrd="0" presId="urn:microsoft.com/office/officeart/2005/8/layout/bProcess3"/>
    <dgm:cxn modelId="{3CCFB594-A3B2-4604-A3E9-172E92D29EB8}" type="presParOf" srcId="{7CF821E1-04E5-4794-BF6D-8CF4DF9B3344}" destId="{5469473D-2A95-4EA1-9801-B9DCA984E964}" srcOrd="0" destOrd="0" presId="urn:microsoft.com/office/officeart/2005/8/layout/bProcess3"/>
    <dgm:cxn modelId="{130CDA1E-5AE0-4EF8-9551-E18A4A60B76E}" type="presParOf" srcId="{57726A8D-E12F-4610-99F2-820DB949274E}" destId="{3A755F0B-E967-4502-8FA1-398543DEA16D}" srcOrd="2" destOrd="0" presId="urn:microsoft.com/office/officeart/2005/8/layout/bProcess3"/>
    <dgm:cxn modelId="{9EF5D628-C505-4EBD-B802-0AF7D0078D93}" type="presParOf" srcId="{57726A8D-E12F-4610-99F2-820DB949274E}" destId="{ED23C836-47A8-4226-B5ED-F1D85491B24C}" srcOrd="3" destOrd="0" presId="urn:microsoft.com/office/officeart/2005/8/layout/bProcess3"/>
    <dgm:cxn modelId="{ED56836F-67EC-4509-A7AE-1B84975ACE8F}" type="presParOf" srcId="{ED23C836-47A8-4226-B5ED-F1D85491B24C}" destId="{D8268C7D-12A9-4FBC-9F74-98D7C0277C08}" srcOrd="0" destOrd="0" presId="urn:microsoft.com/office/officeart/2005/8/layout/bProcess3"/>
    <dgm:cxn modelId="{1AD28848-737B-4478-8688-DAA438BE8204}" type="presParOf" srcId="{57726A8D-E12F-4610-99F2-820DB949274E}" destId="{65278D49-6A75-4CCD-80FD-8B47AE7954D4}" srcOrd="4" destOrd="0" presId="urn:microsoft.com/office/officeart/2005/8/layout/bProcess3"/>
    <dgm:cxn modelId="{3E0A8C33-4051-47D2-832A-359C71D0483E}" type="presParOf" srcId="{57726A8D-E12F-4610-99F2-820DB949274E}" destId="{507422D8-9675-424A-8254-2413D043F451}" srcOrd="5" destOrd="0" presId="urn:microsoft.com/office/officeart/2005/8/layout/bProcess3"/>
    <dgm:cxn modelId="{706B4AF7-85A8-4569-B9CD-6A4F8BA87EC3}" type="presParOf" srcId="{507422D8-9675-424A-8254-2413D043F451}" destId="{1BA0F588-978F-4994-A67D-B106C66918D5}" srcOrd="0" destOrd="0" presId="urn:microsoft.com/office/officeart/2005/8/layout/bProcess3"/>
    <dgm:cxn modelId="{B16D3F78-6167-4136-B3F9-7435C3F4A97C}" type="presParOf" srcId="{57726A8D-E12F-4610-99F2-820DB949274E}" destId="{435B3A72-4513-4026-B7B5-912516C0DF9E}" srcOrd="6" destOrd="0" presId="urn:microsoft.com/office/officeart/2005/8/layout/bProcess3"/>
    <dgm:cxn modelId="{D37D7422-27CB-4C02-8C29-EA5CED670835}" type="presParOf" srcId="{57726A8D-E12F-4610-99F2-820DB949274E}" destId="{2850C029-C764-486F-9913-6DCA75C6F783}" srcOrd="7" destOrd="0" presId="urn:microsoft.com/office/officeart/2005/8/layout/bProcess3"/>
    <dgm:cxn modelId="{7A1EE4C0-7A40-4D08-833F-C266AB8C0501}" type="presParOf" srcId="{2850C029-C764-486F-9913-6DCA75C6F783}" destId="{217EE63A-D6A8-44A4-BD7F-A3F45640DC2C}" srcOrd="0" destOrd="0" presId="urn:microsoft.com/office/officeart/2005/8/layout/bProcess3"/>
    <dgm:cxn modelId="{6F8A3519-A678-475E-AA4D-EEF90081A652}" type="presParOf" srcId="{57726A8D-E12F-4610-99F2-820DB949274E}" destId="{151C7822-3ADE-45B3-A603-D59ABA80DD9A}" srcOrd="8" destOrd="0" presId="urn:microsoft.com/office/officeart/2005/8/layout/bProcess3"/>
    <dgm:cxn modelId="{142F3A48-9688-4018-84F5-FF0256C3DBF6}" type="presParOf" srcId="{57726A8D-E12F-4610-99F2-820DB949274E}" destId="{8431411C-7917-49B8-9D89-30C6B5F36F09}" srcOrd="9" destOrd="0" presId="urn:microsoft.com/office/officeart/2005/8/layout/bProcess3"/>
    <dgm:cxn modelId="{FD05911E-F429-44E5-9FE0-05870C23DC0E}" type="presParOf" srcId="{8431411C-7917-49B8-9D89-30C6B5F36F09}" destId="{38DD4988-C77B-4778-8B64-96C8F4C7FD92}" srcOrd="0" destOrd="0" presId="urn:microsoft.com/office/officeart/2005/8/layout/bProcess3"/>
    <dgm:cxn modelId="{8E155428-589D-4829-A734-AD3CD3297765}" type="presParOf" srcId="{57726A8D-E12F-4610-99F2-820DB949274E}" destId="{903049A4-D4E7-49CB-88F4-45579507D628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81D07DD-3278-4A17-991C-10E3ECA691ED}" type="doc">
      <dgm:prSet loTypeId="urn:microsoft.com/office/officeart/2005/8/layout/bProcess3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zh-CN" altLang="en-US"/>
        </a:p>
      </dgm:t>
    </dgm:pt>
    <dgm:pt modelId="{6C19CE63-D9A3-4739-9CD7-164DF04E46CB}">
      <dgm:prSet phldrT="[文本]" custT="1"/>
      <dgm:spPr/>
      <dgm:t>
        <a:bodyPr/>
        <a:lstStyle/>
        <a:p>
          <a:r>
            <a:rPr lang="zh-CN" altLang="en-US" sz="2800" b="1" dirty="0">
              <a:solidFill>
                <a:schemeClr val="tx1"/>
              </a:solidFill>
            </a:rPr>
            <a:t>一轴（视频</a:t>
          </a:r>
          <a:r>
            <a:rPr lang="en-US" altLang="zh-CN" sz="2800" b="1" dirty="0">
              <a:solidFill>
                <a:schemeClr val="tx1"/>
              </a:solidFill>
            </a:rPr>
            <a:t>A</a:t>
          </a:r>
          <a:r>
            <a:rPr lang="zh-CN" altLang="en-US" sz="2800" b="1" dirty="0">
              <a:solidFill>
                <a:schemeClr val="tx1"/>
              </a:solidFill>
            </a:rPr>
            <a:t>）</a:t>
          </a:r>
          <a:endParaRPr lang="en-US" altLang="zh-CN" sz="2800" b="1" dirty="0">
            <a:solidFill>
              <a:schemeClr val="tx1"/>
            </a:solidFill>
          </a:endParaRPr>
        </a:p>
        <a:p>
          <a:r>
            <a:rPr lang="zh-CN" altLang="en-US" sz="2800" b="1" dirty="0">
              <a:solidFill>
                <a:schemeClr val="tx1"/>
              </a:solidFill>
            </a:rPr>
            <a:t>关键词（活动</a:t>
          </a:r>
          <a:r>
            <a:rPr lang="en-US" altLang="zh-CN" sz="2800" b="1" dirty="0">
              <a:solidFill>
                <a:schemeClr val="tx1"/>
              </a:solidFill>
            </a:rPr>
            <a:t>A</a:t>
          </a:r>
          <a:r>
            <a:rPr lang="zh-CN" altLang="en-US" sz="2000" b="1" dirty="0">
              <a:solidFill>
                <a:schemeClr val="bg1">
                  <a:lumMod val="50000"/>
                </a:schemeClr>
              </a:solidFill>
            </a:rPr>
            <a:t>）</a:t>
          </a:r>
        </a:p>
      </dgm:t>
    </dgm:pt>
    <dgm:pt modelId="{820BF614-9180-4185-92AE-875289626F2A}" type="parTrans" cxnId="{9CC3D452-BA31-4103-81CA-637134789FA8}">
      <dgm:prSet/>
      <dgm:spPr/>
      <dgm:t>
        <a:bodyPr/>
        <a:lstStyle/>
        <a:p>
          <a:endParaRPr lang="zh-CN" altLang="en-US" sz="1600" b="1"/>
        </a:p>
      </dgm:t>
    </dgm:pt>
    <dgm:pt modelId="{9D5FDC7E-1B8D-469F-AFB7-2AECC65F39DC}" type="sibTrans" cxnId="{9CC3D452-BA31-4103-81CA-637134789FA8}">
      <dgm:prSet custT="1"/>
      <dgm:spPr/>
      <dgm:t>
        <a:bodyPr/>
        <a:lstStyle/>
        <a:p>
          <a:endParaRPr lang="zh-CN" altLang="en-US" sz="400" b="1">
            <a:solidFill>
              <a:schemeClr val="bg1">
                <a:lumMod val="50000"/>
              </a:schemeClr>
            </a:solidFill>
          </a:endParaRPr>
        </a:p>
      </dgm:t>
    </dgm:pt>
    <dgm:pt modelId="{31A26AF6-54B8-454F-934A-EA4DDD308277}">
      <dgm:prSet phldrT="[文本]" custT="1"/>
      <dgm:spPr/>
      <dgm:t>
        <a:bodyPr/>
        <a:lstStyle/>
        <a:p>
          <a:r>
            <a:rPr lang="zh-CN" altLang="en-US" sz="2000" b="1" dirty="0">
              <a:solidFill>
                <a:schemeClr val="bg1">
                  <a:lumMod val="50000"/>
                </a:schemeClr>
              </a:solidFill>
            </a:rPr>
            <a:t>二维（视频</a:t>
          </a:r>
          <a:r>
            <a:rPr lang="en-US" altLang="zh-CN" sz="2000" b="1" dirty="0">
              <a:solidFill>
                <a:schemeClr val="bg1">
                  <a:lumMod val="50000"/>
                </a:schemeClr>
              </a:solidFill>
            </a:rPr>
            <a:t>B</a:t>
          </a:r>
          <a:r>
            <a:rPr lang="zh-CN" altLang="en-US" sz="2000" b="1" dirty="0">
              <a:solidFill>
                <a:schemeClr val="bg1">
                  <a:lumMod val="50000"/>
                </a:schemeClr>
              </a:solidFill>
            </a:rPr>
            <a:t>）</a:t>
          </a:r>
        </a:p>
      </dgm:t>
    </dgm:pt>
    <dgm:pt modelId="{CE233CB4-B2CB-4B37-A25D-7F11BE77C2CE}" type="parTrans" cxnId="{C1C20A24-1BB2-46B9-897A-2FA4296A2A14}">
      <dgm:prSet/>
      <dgm:spPr/>
      <dgm:t>
        <a:bodyPr/>
        <a:lstStyle/>
        <a:p>
          <a:endParaRPr lang="zh-CN" altLang="en-US" sz="1600" b="1"/>
        </a:p>
      </dgm:t>
    </dgm:pt>
    <dgm:pt modelId="{DB823A9E-EDA9-40B8-95D0-451F71C80BD5}" type="sibTrans" cxnId="{C1C20A24-1BB2-46B9-897A-2FA4296A2A14}">
      <dgm:prSet custT="1"/>
      <dgm:spPr/>
      <dgm:t>
        <a:bodyPr/>
        <a:lstStyle/>
        <a:p>
          <a:endParaRPr lang="zh-CN" altLang="en-US" sz="400" b="1">
            <a:solidFill>
              <a:schemeClr val="bg1">
                <a:lumMod val="50000"/>
              </a:schemeClr>
            </a:solidFill>
          </a:endParaRPr>
        </a:p>
      </dgm:t>
    </dgm:pt>
    <dgm:pt modelId="{D12FF54F-9218-4AB3-9943-B29CE9B2B220}">
      <dgm:prSet phldrT="[文本]" custT="1"/>
      <dgm:spPr/>
      <dgm:t>
        <a:bodyPr/>
        <a:lstStyle/>
        <a:p>
          <a:r>
            <a:rPr lang="zh-CN" altLang="en-US" sz="2000" b="1" dirty="0">
              <a:solidFill>
                <a:schemeClr val="bg1">
                  <a:lumMod val="50000"/>
                </a:schemeClr>
              </a:solidFill>
            </a:rPr>
            <a:t>三事（视频</a:t>
          </a:r>
          <a:r>
            <a:rPr lang="en-US" altLang="zh-CN" sz="2000" b="1" dirty="0">
              <a:solidFill>
                <a:schemeClr val="bg1">
                  <a:lumMod val="50000"/>
                </a:schemeClr>
              </a:solidFill>
            </a:rPr>
            <a:t>C</a:t>
          </a:r>
          <a:r>
            <a:rPr lang="zh-CN" altLang="en-US" sz="2000" b="1" dirty="0">
              <a:solidFill>
                <a:schemeClr val="bg1">
                  <a:lumMod val="50000"/>
                </a:schemeClr>
              </a:solidFill>
            </a:rPr>
            <a:t>）</a:t>
          </a:r>
          <a:br>
            <a:rPr lang="en-US" altLang="zh-CN" sz="2000" b="1" dirty="0">
              <a:solidFill>
                <a:schemeClr val="bg1">
                  <a:lumMod val="50000"/>
                </a:schemeClr>
              </a:solidFill>
            </a:rPr>
          </a:br>
          <a:r>
            <a:rPr lang="zh-CN" altLang="en-US" sz="2000" b="1" dirty="0">
              <a:solidFill>
                <a:schemeClr val="bg1">
                  <a:lumMod val="50000"/>
                </a:schemeClr>
              </a:solidFill>
            </a:rPr>
            <a:t>操练（活动</a:t>
          </a:r>
          <a:r>
            <a:rPr lang="en-US" altLang="zh-CN" sz="2000" b="1" dirty="0">
              <a:solidFill>
                <a:schemeClr val="bg1">
                  <a:lumMod val="50000"/>
                </a:schemeClr>
              </a:solidFill>
            </a:rPr>
            <a:t>C</a:t>
          </a:r>
          <a:r>
            <a:rPr lang="zh-CN" altLang="en-US" sz="2000" b="1" dirty="0">
              <a:solidFill>
                <a:schemeClr val="bg1">
                  <a:lumMod val="50000"/>
                </a:schemeClr>
              </a:solidFill>
            </a:rPr>
            <a:t>）</a:t>
          </a:r>
          <a:br>
            <a:rPr lang="en-US" altLang="zh-CN" sz="2000" b="1" dirty="0">
              <a:solidFill>
                <a:schemeClr val="bg1">
                  <a:lumMod val="50000"/>
                </a:schemeClr>
              </a:solidFill>
            </a:rPr>
          </a:br>
          <a:endParaRPr lang="zh-CN" altLang="en-US" sz="2000" b="1" dirty="0">
            <a:solidFill>
              <a:schemeClr val="bg1">
                <a:lumMod val="50000"/>
              </a:schemeClr>
            </a:solidFill>
          </a:endParaRPr>
        </a:p>
      </dgm:t>
    </dgm:pt>
    <dgm:pt modelId="{1D1CEAF9-4F93-48AB-806F-A8F71279BD0B}" type="parTrans" cxnId="{698DB81D-C7FD-4C0C-9CB7-3DE851945949}">
      <dgm:prSet/>
      <dgm:spPr/>
      <dgm:t>
        <a:bodyPr/>
        <a:lstStyle/>
        <a:p>
          <a:endParaRPr lang="zh-CN" altLang="en-US" sz="1600" b="1"/>
        </a:p>
      </dgm:t>
    </dgm:pt>
    <dgm:pt modelId="{368E98FA-7595-40A9-9030-F611BCD109E6}" type="sibTrans" cxnId="{698DB81D-C7FD-4C0C-9CB7-3DE851945949}">
      <dgm:prSet custT="1"/>
      <dgm:spPr/>
      <dgm:t>
        <a:bodyPr/>
        <a:lstStyle/>
        <a:p>
          <a:endParaRPr lang="zh-CN" altLang="en-US" sz="400" b="1">
            <a:solidFill>
              <a:schemeClr val="bg1">
                <a:lumMod val="50000"/>
              </a:schemeClr>
            </a:solidFill>
          </a:endParaRPr>
        </a:p>
      </dgm:t>
    </dgm:pt>
    <dgm:pt modelId="{C1D889E4-9205-4E13-B889-5D8D808FDEB5}">
      <dgm:prSet phldrT="[文本]" custT="1"/>
      <dgm:spPr/>
      <dgm:t>
        <a:bodyPr/>
        <a:lstStyle/>
        <a:p>
          <a:r>
            <a:rPr lang="zh-CN" altLang="en-US" sz="2000" b="1" dirty="0">
              <a:solidFill>
                <a:schemeClr val="bg1">
                  <a:lumMod val="50000"/>
                </a:schemeClr>
              </a:solidFill>
            </a:rPr>
            <a:t>四步（视频</a:t>
          </a:r>
          <a:r>
            <a:rPr lang="en-US" altLang="zh-CN" sz="2000" b="1" dirty="0">
              <a:solidFill>
                <a:schemeClr val="bg1">
                  <a:lumMod val="50000"/>
                </a:schemeClr>
              </a:solidFill>
            </a:rPr>
            <a:t>F</a:t>
          </a:r>
          <a:r>
            <a:rPr lang="zh-CN" altLang="en-US" sz="2000" b="1" dirty="0">
              <a:solidFill>
                <a:schemeClr val="bg1">
                  <a:lumMod val="50000"/>
                </a:schemeClr>
              </a:solidFill>
            </a:rPr>
            <a:t>）</a:t>
          </a:r>
          <a:br>
            <a:rPr lang="en-US" altLang="zh-CN" sz="2000" b="1" dirty="0">
              <a:solidFill>
                <a:schemeClr val="bg1">
                  <a:lumMod val="50000"/>
                </a:schemeClr>
              </a:solidFill>
            </a:rPr>
          </a:br>
          <a:r>
            <a:rPr lang="zh-CN" altLang="en-US" sz="2000" b="1" dirty="0">
              <a:solidFill>
                <a:schemeClr val="bg1">
                  <a:lumMod val="50000"/>
                </a:schemeClr>
              </a:solidFill>
            </a:rPr>
            <a:t>（课后作业，活动</a:t>
          </a:r>
          <a:r>
            <a:rPr lang="en-US" altLang="zh-CN" sz="2000" b="1" dirty="0">
              <a:solidFill>
                <a:schemeClr val="bg1">
                  <a:lumMod val="50000"/>
                </a:schemeClr>
              </a:solidFill>
            </a:rPr>
            <a:t>D</a:t>
          </a:r>
          <a:r>
            <a:rPr lang="zh-CN" altLang="en-US" sz="2000" b="1" dirty="0">
              <a:solidFill>
                <a:schemeClr val="bg1">
                  <a:lumMod val="50000"/>
                </a:schemeClr>
              </a:solidFill>
            </a:rPr>
            <a:t>）</a:t>
          </a:r>
          <a:br>
            <a:rPr lang="en-US" altLang="zh-CN" sz="2000" b="1" dirty="0">
              <a:solidFill>
                <a:schemeClr val="bg1">
                  <a:lumMod val="50000"/>
                </a:schemeClr>
              </a:solidFill>
            </a:rPr>
          </a:br>
          <a:r>
            <a:rPr lang="zh-CN" altLang="en-US" sz="2000" b="1" dirty="0">
              <a:solidFill>
                <a:schemeClr val="bg1">
                  <a:lumMod val="50000"/>
                </a:schemeClr>
              </a:solidFill>
            </a:rPr>
            <a:t>学习重点</a:t>
          </a:r>
        </a:p>
      </dgm:t>
    </dgm:pt>
    <dgm:pt modelId="{0135AE36-2B19-40FA-81DC-266FC9691846}" type="parTrans" cxnId="{C2563368-857C-4332-8A49-C804314AD79D}">
      <dgm:prSet/>
      <dgm:spPr/>
      <dgm:t>
        <a:bodyPr/>
        <a:lstStyle/>
        <a:p>
          <a:endParaRPr lang="zh-CN" altLang="en-US" sz="1600" b="1"/>
        </a:p>
      </dgm:t>
    </dgm:pt>
    <dgm:pt modelId="{90EC4C32-2C46-4A89-8513-051A5BE6FCF8}" type="sibTrans" cxnId="{C2563368-857C-4332-8A49-C804314AD79D}">
      <dgm:prSet custT="1"/>
      <dgm:spPr/>
      <dgm:t>
        <a:bodyPr/>
        <a:lstStyle/>
        <a:p>
          <a:endParaRPr lang="zh-CN" altLang="en-US" sz="400" b="1">
            <a:solidFill>
              <a:schemeClr val="bg1">
                <a:lumMod val="50000"/>
              </a:schemeClr>
            </a:solidFill>
          </a:endParaRPr>
        </a:p>
      </dgm:t>
    </dgm:pt>
    <dgm:pt modelId="{E02F6166-5476-4D77-B5A3-6C9B3B98401C}">
      <dgm:prSet phldrT="[文本]" custT="1"/>
      <dgm:spPr/>
      <dgm:t>
        <a:bodyPr/>
        <a:lstStyle/>
        <a:p>
          <a:r>
            <a:rPr lang="zh-CN" altLang="en-US" sz="2000" b="1" dirty="0">
              <a:solidFill>
                <a:schemeClr val="bg1">
                  <a:lumMod val="50000"/>
                </a:schemeClr>
              </a:solidFill>
            </a:rPr>
            <a:t>六辅（图文）</a:t>
          </a:r>
        </a:p>
      </dgm:t>
    </dgm:pt>
    <dgm:pt modelId="{8067CCE2-05A9-4111-BE10-874F118B97BF}" type="parTrans" cxnId="{95CFD338-6A76-4180-814C-F28D320C7F26}">
      <dgm:prSet/>
      <dgm:spPr/>
      <dgm:t>
        <a:bodyPr/>
        <a:lstStyle/>
        <a:p>
          <a:endParaRPr lang="zh-CN" altLang="en-US" sz="1600" b="1"/>
        </a:p>
      </dgm:t>
    </dgm:pt>
    <dgm:pt modelId="{71405292-3987-405F-8F2E-4AD9C3FA9BE4}" type="sibTrans" cxnId="{95CFD338-6A76-4180-814C-F28D320C7F26}">
      <dgm:prSet/>
      <dgm:spPr/>
      <dgm:t>
        <a:bodyPr/>
        <a:lstStyle/>
        <a:p>
          <a:endParaRPr lang="zh-CN" altLang="en-US" sz="1600" b="1"/>
        </a:p>
      </dgm:t>
    </dgm:pt>
    <dgm:pt modelId="{892F3036-8B7D-4C07-B7F7-A32A5F9A15BD}">
      <dgm:prSet custT="1"/>
      <dgm:spPr/>
      <dgm:t>
        <a:bodyPr/>
        <a:lstStyle/>
        <a:p>
          <a:r>
            <a:rPr lang="zh-CN" altLang="en-US" sz="2000" b="1" dirty="0">
              <a:solidFill>
                <a:schemeClr val="bg1">
                  <a:lumMod val="50000"/>
                </a:schemeClr>
              </a:solidFill>
            </a:rPr>
            <a:t>五套（视频</a:t>
          </a:r>
          <a:r>
            <a:rPr lang="en-US" altLang="zh-CN" sz="2000" b="1" dirty="0">
              <a:solidFill>
                <a:schemeClr val="bg1">
                  <a:lumMod val="50000"/>
                </a:schemeClr>
              </a:solidFill>
            </a:rPr>
            <a:t>G</a:t>
          </a:r>
          <a:r>
            <a:rPr lang="zh-CN" altLang="en-US" sz="2000" b="1" dirty="0">
              <a:solidFill>
                <a:schemeClr val="bg1">
                  <a:lumMod val="50000"/>
                </a:schemeClr>
              </a:solidFill>
            </a:rPr>
            <a:t>）</a:t>
          </a:r>
          <a:br>
            <a:rPr lang="en-US" altLang="zh-CN" sz="2000" b="1" dirty="0">
              <a:solidFill>
                <a:schemeClr val="bg1">
                  <a:lumMod val="50000"/>
                </a:schemeClr>
              </a:solidFill>
            </a:rPr>
          </a:br>
          <a:r>
            <a:rPr lang="zh-CN" altLang="en-US" sz="2000" b="1" dirty="0">
              <a:solidFill>
                <a:schemeClr val="bg1">
                  <a:lumMod val="50000"/>
                </a:schemeClr>
              </a:solidFill>
            </a:rPr>
            <a:t>（</a:t>
          </a:r>
          <a:r>
            <a:rPr lang="zh-CN" altLang="en-US" sz="2000" b="1" dirty="0">
              <a:solidFill>
                <a:schemeClr val="bg1">
                  <a:lumMod val="75000"/>
                </a:schemeClr>
              </a:solidFill>
            </a:rPr>
            <a:t>课后</a:t>
          </a:r>
          <a:r>
            <a:rPr lang="zh-CN" altLang="en-US" sz="2000" b="1" dirty="0">
              <a:solidFill>
                <a:schemeClr val="bg1">
                  <a:lumMod val="50000"/>
                </a:schemeClr>
              </a:solidFill>
            </a:rPr>
            <a:t>小组作业，活动</a:t>
          </a:r>
          <a:r>
            <a:rPr lang="en-US" altLang="zh-CN" sz="2000" b="1" dirty="0">
              <a:solidFill>
                <a:schemeClr val="bg1">
                  <a:lumMod val="50000"/>
                </a:schemeClr>
              </a:solidFill>
            </a:rPr>
            <a:t>G</a:t>
          </a:r>
          <a:r>
            <a:rPr lang="zh-CN" altLang="en-US" sz="2000" b="1" dirty="0">
              <a:solidFill>
                <a:schemeClr val="bg1">
                  <a:lumMod val="50000"/>
                </a:schemeClr>
              </a:solidFill>
            </a:rPr>
            <a:t>）</a:t>
          </a:r>
          <a:endParaRPr lang="en-US" altLang="zh-CN" sz="2000" b="1" dirty="0">
            <a:solidFill>
              <a:schemeClr val="bg1">
                <a:lumMod val="50000"/>
              </a:schemeClr>
            </a:solidFill>
          </a:endParaRPr>
        </a:p>
        <a:p>
          <a:r>
            <a:rPr lang="zh-CN" altLang="en-US" sz="2000" b="1" dirty="0">
              <a:solidFill>
                <a:schemeClr val="bg1">
                  <a:lumMod val="50000"/>
                </a:schemeClr>
              </a:solidFill>
            </a:rPr>
            <a:t>学习重点</a:t>
          </a:r>
        </a:p>
      </dgm:t>
    </dgm:pt>
    <dgm:pt modelId="{3DD910E0-91A9-4E8D-B647-CCFD85FBBFCE}" type="parTrans" cxnId="{3C2BFDD3-ECB5-4785-B793-F0AB93108C52}">
      <dgm:prSet/>
      <dgm:spPr/>
      <dgm:t>
        <a:bodyPr/>
        <a:lstStyle/>
        <a:p>
          <a:endParaRPr lang="zh-CN" altLang="en-US" sz="1600" b="1"/>
        </a:p>
      </dgm:t>
    </dgm:pt>
    <dgm:pt modelId="{107B0CD0-DEC1-4CA2-ABDF-DF25A1F53F7E}" type="sibTrans" cxnId="{3C2BFDD3-ECB5-4785-B793-F0AB93108C52}">
      <dgm:prSet custT="1"/>
      <dgm:spPr/>
      <dgm:t>
        <a:bodyPr/>
        <a:lstStyle/>
        <a:p>
          <a:endParaRPr lang="zh-CN" altLang="en-US" sz="400" b="1">
            <a:solidFill>
              <a:schemeClr val="bg1">
                <a:lumMod val="50000"/>
              </a:schemeClr>
            </a:solidFill>
          </a:endParaRPr>
        </a:p>
      </dgm:t>
    </dgm:pt>
    <dgm:pt modelId="{57726A8D-E12F-4610-99F2-820DB949274E}" type="pres">
      <dgm:prSet presAssocID="{B81D07DD-3278-4A17-991C-10E3ECA691ED}" presName="Name0" presStyleCnt="0">
        <dgm:presLayoutVars>
          <dgm:dir/>
          <dgm:resizeHandles val="exact"/>
        </dgm:presLayoutVars>
      </dgm:prSet>
      <dgm:spPr/>
    </dgm:pt>
    <dgm:pt modelId="{D010E284-1B94-4BA6-8B0B-03EDEEE5B9F8}" type="pres">
      <dgm:prSet presAssocID="{6C19CE63-D9A3-4739-9CD7-164DF04E46CB}" presName="node" presStyleLbl="node1" presStyleIdx="0" presStyleCnt="6">
        <dgm:presLayoutVars>
          <dgm:bulletEnabled val="1"/>
        </dgm:presLayoutVars>
      </dgm:prSet>
      <dgm:spPr/>
    </dgm:pt>
    <dgm:pt modelId="{7CF821E1-04E5-4794-BF6D-8CF4DF9B3344}" type="pres">
      <dgm:prSet presAssocID="{9D5FDC7E-1B8D-469F-AFB7-2AECC65F39DC}" presName="sibTrans" presStyleLbl="sibTrans1D1" presStyleIdx="0" presStyleCnt="5"/>
      <dgm:spPr/>
    </dgm:pt>
    <dgm:pt modelId="{5469473D-2A95-4EA1-9801-B9DCA984E964}" type="pres">
      <dgm:prSet presAssocID="{9D5FDC7E-1B8D-469F-AFB7-2AECC65F39DC}" presName="connectorText" presStyleLbl="sibTrans1D1" presStyleIdx="0" presStyleCnt="5"/>
      <dgm:spPr/>
    </dgm:pt>
    <dgm:pt modelId="{3A755F0B-E967-4502-8FA1-398543DEA16D}" type="pres">
      <dgm:prSet presAssocID="{31A26AF6-54B8-454F-934A-EA4DDD308277}" presName="node" presStyleLbl="node1" presStyleIdx="1" presStyleCnt="6">
        <dgm:presLayoutVars>
          <dgm:bulletEnabled val="1"/>
        </dgm:presLayoutVars>
      </dgm:prSet>
      <dgm:spPr/>
    </dgm:pt>
    <dgm:pt modelId="{ED23C836-47A8-4226-B5ED-F1D85491B24C}" type="pres">
      <dgm:prSet presAssocID="{DB823A9E-EDA9-40B8-95D0-451F71C80BD5}" presName="sibTrans" presStyleLbl="sibTrans1D1" presStyleIdx="1" presStyleCnt="5"/>
      <dgm:spPr/>
    </dgm:pt>
    <dgm:pt modelId="{D8268C7D-12A9-4FBC-9F74-98D7C0277C08}" type="pres">
      <dgm:prSet presAssocID="{DB823A9E-EDA9-40B8-95D0-451F71C80BD5}" presName="connectorText" presStyleLbl="sibTrans1D1" presStyleIdx="1" presStyleCnt="5"/>
      <dgm:spPr/>
    </dgm:pt>
    <dgm:pt modelId="{65278D49-6A75-4CCD-80FD-8B47AE7954D4}" type="pres">
      <dgm:prSet presAssocID="{D12FF54F-9218-4AB3-9943-B29CE9B2B220}" presName="node" presStyleLbl="node1" presStyleIdx="2" presStyleCnt="6">
        <dgm:presLayoutVars>
          <dgm:bulletEnabled val="1"/>
        </dgm:presLayoutVars>
      </dgm:prSet>
      <dgm:spPr/>
    </dgm:pt>
    <dgm:pt modelId="{507422D8-9675-424A-8254-2413D043F451}" type="pres">
      <dgm:prSet presAssocID="{368E98FA-7595-40A9-9030-F611BCD109E6}" presName="sibTrans" presStyleLbl="sibTrans1D1" presStyleIdx="2" presStyleCnt="5"/>
      <dgm:spPr/>
    </dgm:pt>
    <dgm:pt modelId="{1BA0F588-978F-4994-A67D-B106C66918D5}" type="pres">
      <dgm:prSet presAssocID="{368E98FA-7595-40A9-9030-F611BCD109E6}" presName="connectorText" presStyleLbl="sibTrans1D1" presStyleIdx="2" presStyleCnt="5"/>
      <dgm:spPr/>
    </dgm:pt>
    <dgm:pt modelId="{435B3A72-4513-4026-B7B5-912516C0DF9E}" type="pres">
      <dgm:prSet presAssocID="{C1D889E4-9205-4E13-B889-5D8D808FDEB5}" presName="node" presStyleLbl="node1" presStyleIdx="3" presStyleCnt="6">
        <dgm:presLayoutVars>
          <dgm:bulletEnabled val="1"/>
        </dgm:presLayoutVars>
      </dgm:prSet>
      <dgm:spPr/>
    </dgm:pt>
    <dgm:pt modelId="{2850C029-C764-486F-9913-6DCA75C6F783}" type="pres">
      <dgm:prSet presAssocID="{90EC4C32-2C46-4A89-8513-051A5BE6FCF8}" presName="sibTrans" presStyleLbl="sibTrans1D1" presStyleIdx="3" presStyleCnt="5"/>
      <dgm:spPr/>
    </dgm:pt>
    <dgm:pt modelId="{217EE63A-D6A8-44A4-BD7F-A3F45640DC2C}" type="pres">
      <dgm:prSet presAssocID="{90EC4C32-2C46-4A89-8513-051A5BE6FCF8}" presName="connectorText" presStyleLbl="sibTrans1D1" presStyleIdx="3" presStyleCnt="5"/>
      <dgm:spPr/>
    </dgm:pt>
    <dgm:pt modelId="{151C7822-3ADE-45B3-A603-D59ABA80DD9A}" type="pres">
      <dgm:prSet presAssocID="{892F3036-8B7D-4C07-B7F7-A32A5F9A15BD}" presName="node" presStyleLbl="node1" presStyleIdx="4" presStyleCnt="6">
        <dgm:presLayoutVars>
          <dgm:bulletEnabled val="1"/>
        </dgm:presLayoutVars>
      </dgm:prSet>
      <dgm:spPr/>
    </dgm:pt>
    <dgm:pt modelId="{8431411C-7917-49B8-9D89-30C6B5F36F09}" type="pres">
      <dgm:prSet presAssocID="{107B0CD0-DEC1-4CA2-ABDF-DF25A1F53F7E}" presName="sibTrans" presStyleLbl="sibTrans1D1" presStyleIdx="4" presStyleCnt="5"/>
      <dgm:spPr/>
    </dgm:pt>
    <dgm:pt modelId="{38DD4988-C77B-4778-8B64-96C8F4C7FD92}" type="pres">
      <dgm:prSet presAssocID="{107B0CD0-DEC1-4CA2-ABDF-DF25A1F53F7E}" presName="connectorText" presStyleLbl="sibTrans1D1" presStyleIdx="4" presStyleCnt="5"/>
      <dgm:spPr/>
    </dgm:pt>
    <dgm:pt modelId="{903049A4-D4E7-49CB-88F4-45579507D628}" type="pres">
      <dgm:prSet presAssocID="{E02F6166-5476-4D77-B5A3-6C9B3B98401C}" presName="node" presStyleLbl="node1" presStyleIdx="5" presStyleCnt="6">
        <dgm:presLayoutVars>
          <dgm:bulletEnabled val="1"/>
        </dgm:presLayoutVars>
      </dgm:prSet>
      <dgm:spPr/>
    </dgm:pt>
  </dgm:ptLst>
  <dgm:cxnLst>
    <dgm:cxn modelId="{54A39901-DFCF-4136-A8E0-6F06BFD6D5E8}" type="presOf" srcId="{6C19CE63-D9A3-4739-9CD7-164DF04E46CB}" destId="{D010E284-1B94-4BA6-8B0B-03EDEEE5B9F8}" srcOrd="0" destOrd="0" presId="urn:microsoft.com/office/officeart/2005/8/layout/bProcess3"/>
    <dgm:cxn modelId="{698DB81D-C7FD-4C0C-9CB7-3DE851945949}" srcId="{B81D07DD-3278-4A17-991C-10E3ECA691ED}" destId="{D12FF54F-9218-4AB3-9943-B29CE9B2B220}" srcOrd="2" destOrd="0" parTransId="{1D1CEAF9-4F93-48AB-806F-A8F71279BD0B}" sibTransId="{368E98FA-7595-40A9-9030-F611BCD109E6}"/>
    <dgm:cxn modelId="{2C7AE91D-7E82-4CB0-8967-7906E935A833}" type="presOf" srcId="{E02F6166-5476-4D77-B5A3-6C9B3B98401C}" destId="{903049A4-D4E7-49CB-88F4-45579507D628}" srcOrd="0" destOrd="0" presId="urn:microsoft.com/office/officeart/2005/8/layout/bProcess3"/>
    <dgm:cxn modelId="{C1C20A24-1BB2-46B9-897A-2FA4296A2A14}" srcId="{B81D07DD-3278-4A17-991C-10E3ECA691ED}" destId="{31A26AF6-54B8-454F-934A-EA4DDD308277}" srcOrd="1" destOrd="0" parTransId="{CE233CB4-B2CB-4B37-A25D-7F11BE77C2CE}" sibTransId="{DB823A9E-EDA9-40B8-95D0-451F71C80BD5}"/>
    <dgm:cxn modelId="{6C3A0229-DDA1-46F9-819F-08F638BE9EC6}" type="presOf" srcId="{DB823A9E-EDA9-40B8-95D0-451F71C80BD5}" destId="{ED23C836-47A8-4226-B5ED-F1D85491B24C}" srcOrd="0" destOrd="0" presId="urn:microsoft.com/office/officeart/2005/8/layout/bProcess3"/>
    <dgm:cxn modelId="{A9956936-A729-4319-A930-9C24AEB6070B}" type="presOf" srcId="{D12FF54F-9218-4AB3-9943-B29CE9B2B220}" destId="{65278D49-6A75-4CCD-80FD-8B47AE7954D4}" srcOrd="0" destOrd="0" presId="urn:microsoft.com/office/officeart/2005/8/layout/bProcess3"/>
    <dgm:cxn modelId="{95CFD338-6A76-4180-814C-F28D320C7F26}" srcId="{B81D07DD-3278-4A17-991C-10E3ECA691ED}" destId="{E02F6166-5476-4D77-B5A3-6C9B3B98401C}" srcOrd="5" destOrd="0" parTransId="{8067CCE2-05A9-4111-BE10-874F118B97BF}" sibTransId="{71405292-3987-405F-8F2E-4AD9C3FA9BE4}"/>
    <dgm:cxn modelId="{7E806547-14D0-4F07-8FF4-D290C4930E83}" type="presOf" srcId="{C1D889E4-9205-4E13-B889-5D8D808FDEB5}" destId="{435B3A72-4513-4026-B7B5-912516C0DF9E}" srcOrd="0" destOrd="0" presId="urn:microsoft.com/office/officeart/2005/8/layout/bProcess3"/>
    <dgm:cxn modelId="{C2563368-857C-4332-8A49-C804314AD79D}" srcId="{B81D07DD-3278-4A17-991C-10E3ECA691ED}" destId="{C1D889E4-9205-4E13-B889-5D8D808FDEB5}" srcOrd="3" destOrd="0" parTransId="{0135AE36-2B19-40FA-81DC-266FC9691846}" sibTransId="{90EC4C32-2C46-4A89-8513-051A5BE6FCF8}"/>
    <dgm:cxn modelId="{CBAD2771-C8C8-414C-AEEB-8C91235DD14E}" type="presOf" srcId="{90EC4C32-2C46-4A89-8513-051A5BE6FCF8}" destId="{217EE63A-D6A8-44A4-BD7F-A3F45640DC2C}" srcOrd="1" destOrd="0" presId="urn:microsoft.com/office/officeart/2005/8/layout/bProcess3"/>
    <dgm:cxn modelId="{9CC3D452-BA31-4103-81CA-637134789FA8}" srcId="{B81D07DD-3278-4A17-991C-10E3ECA691ED}" destId="{6C19CE63-D9A3-4739-9CD7-164DF04E46CB}" srcOrd="0" destOrd="0" parTransId="{820BF614-9180-4185-92AE-875289626F2A}" sibTransId="{9D5FDC7E-1B8D-469F-AFB7-2AECC65F39DC}"/>
    <dgm:cxn modelId="{FC68517A-E6E2-4347-AD81-6BDDE02288F1}" type="presOf" srcId="{DB823A9E-EDA9-40B8-95D0-451F71C80BD5}" destId="{D8268C7D-12A9-4FBC-9F74-98D7C0277C08}" srcOrd="1" destOrd="0" presId="urn:microsoft.com/office/officeart/2005/8/layout/bProcess3"/>
    <dgm:cxn modelId="{69EB828C-F967-414B-B208-D8A81B627898}" type="presOf" srcId="{892F3036-8B7D-4C07-B7F7-A32A5F9A15BD}" destId="{151C7822-3ADE-45B3-A603-D59ABA80DD9A}" srcOrd="0" destOrd="0" presId="urn:microsoft.com/office/officeart/2005/8/layout/bProcess3"/>
    <dgm:cxn modelId="{5203898D-E5C2-4B14-8BD5-1568E3A55F2E}" type="presOf" srcId="{90EC4C32-2C46-4A89-8513-051A5BE6FCF8}" destId="{2850C029-C764-486F-9913-6DCA75C6F783}" srcOrd="0" destOrd="0" presId="urn:microsoft.com/office/officeart/2005/8/layout/bProcess3"/>
    <dgm:cxn modelId="{E1E5C48D-0534-4F36-9DCD-309115D8A168}" type="presOf" srcId="{31A26AF6-54B8-454F-934A-EA4DDD308277}" destId="{3A755F0B-E967-4502-8FA1-398543DEA16D}" srcOrd="0" destOrd="0" presId="urn:microsoft.com/office/officeart/2005/8/layout/bProcess3"/>
    <dgm:cxn modelId="{D8A05D95-678B-441E-B48D-82C172A88E89}" type="presOf" srcId="{107B0CD0-DEC1-4CA2-ABDF-DF25A1F53F7E}" destId="{38DD4988-C77B-4778-8B64-96C8F4C7FD92}" srcOrd="1" destOrd="0" presId="urn:microsoft.com/office/officeart/2005/8/layout/bProcess3"/>
    <dgm:cxn modelId="{6B056498-1CC0-45D2-B7AD-2C9CED5CB467}" type="presOf" srcId="{368E98FA-7595-40A9-9030-F611BCD109E6}" destId="{1BA0F588-978F-4994-A67D-B106C66918D5}" srcOrd="1" destOrd="0" presId="urn:microsoft.com/office/officeart/2005/8/layout/bProcess3"/>
    <dgm:cxn modelId="{C436049C-247A-4FB7-9368-22FFD938FF73}" type="presOf" srcId="{9D5FDC7E-1B8D-469F-AFB7-2AECC65F39DC}" destId="{7CF821E1-04E5-4794-BF6D-8CF4DF9B3344}" srcOrd="0" destOrd="0" presId="urn:microsoft.com/office/officeart/2005/8/layout/bProcess3"/>
    <dgm:cxn modelId="{A4DA32AF-ACC9-458E-B7BC-D7C74886B098}" type="presOf" srcId="{368E98FA-7595-40A9-9030-F611BCD109E6}" destId="{507422D8-9675-424A-8254-2413D043F451}" srcOrd="0" destOrd="0" presId="urn:microsoft.com/office/officeart/2005/8/layout/bProcess3"/>
    <dgm:cxn modelId="{172095B0-5E04-4B88-A623-E7CE165F7D0E}" type="presOf" srcId="{B81D07DD-3278-4A17-991C-10E3ECA691ED}" destId="{57726A8D-E12F-4610-99F2-820DB949274E}" srcOrd="0" destOrd="0" presId="urn:microsoft.com/office/officeart/2005/8/layout/bProcess3"/>
    <dgm:cxn modelId="{6E96B6D2-302C-40C7-9D24-35C581882168}" type="presOf" srcId="{9D5FDC7E-1B8D-469F-AFB7-2AECC65F39DC}" destId="{5469473D-2A95-4EA1-9801-B9DCA984E964}" srcOrd="1" destOrd="0" presId="urn:microsoft.com/office/officeart/2005/8/layout/bProcess3"/>
    <dgm:cxn modelId="{3C2BFDD3-ECB5-4785-B793-F0AB93108C52}" srcId="{B81D07DD-3278-4A17-991C-10E3ECA691ED}" destId="{892F3036-8B7D-4C07-B7F7-A32A5F9A15BD}" srcOrd="4" destOrd="0" parTransId="{3DD910E0-91A9-4E8D-B647-CCFD85FBBFCE}" sibTransId="{107B0CD0-DEC1-4CA2-ABDF-DF25A1F53F7E}"/>
    <dgm:cxn modelId="{8BE6D7F5-D4B1-4606-9C67-1B50E942CD43}" type="presOf" srcId="{107B0CD0-DEC1-4CA2-ABDF-DF25A1F53F7E}" destId="{8431411C-7917-49B8-9D89-30C6B5F36F09}" srcOrd="0" destOrd="0" presId="urn:microsoft.com/office/officeart/2005/8/layout/bProcess3"/>
    <dgm:cxn modelId="{9D1E323A-7EF5-474B-8A0C-73E158B5B98C}" type="presParOf" srcId="{57726A8D-E12F-4610-99F2-820DB949274E}" destId="{D010E284-1B94-4BA6-8B0B-03EDEEE5B9F8}" srcOrd="0" destOrd="0" presId="urn:microsoft.com/office/officeart/2005/8/layout/bProcess3"/>
    <dgm:cxn modelId="{89F753D9-7F1B-457F-B873-4DF0AA3C51BA}" type="presParOf" srcId="{57726A8D-E12F-4610-99F2-820DB949274E}" destId="{7CF821E1-04E5-4794-BF6D-8CF4DF9B3344}" srcOrd="1" destOrd="0" presId="urn:microsoft.com/office/officeart/2005/8/layout/bProcess3"/>
    <dgm:cxn modelId="{3CCFB594-A3B2-4604-A3E9-172E92D29EB8}" type="presParOf" srcId="{7CF821E1-04E5-4794-BF6D-8CF4DF9B3344}" destId="{5469473D-2A95-4EA1-9801-B9DCA984E964}" srcOrd="0" destOrd="0" presId="urn:microsoft.com/office/officeart/2005/8/layout/bProcess3"/>
    <dgm:cxn modelId="{130CDA1E-5AE0-4EF8-9551-E18A4A60B76E}" type="presParOf" srcId="{57726A8D-E12F-4610-99F2-820DB949274E}" destId="{3A755F0B-E967-4502-8FA1-398543DEA16D}" srcOrd="2" destOrd="0" presId="urn:microsoft.com/office/officeart/2005/8/layout/bProcess3"/>
    <dgm:cxn modelId="{9EF5D628-C505-4EBD-B802-0AF7D0078D93}" type="presParOf" srcId="{57726A8D-E12F-4610-99F2-820DB949274E}" destId="{ED23C836-47A8-4226-B5ED-F1D85491B24C}" srcOrd="3" destOrd="0" presId="urn:microsoft.com/office/officeart/2005/8/layout/bProcess3"/>
    <dgm:cxn modelId="{ED56836F-67EC-4509-A7AE-1B84975ACE8F}" type="presParOf" srcId="{ED23C836-47A8-4226-B5ED-F1D85491B24C}" destId="{D8268C7D-12A9-4FBC-9F74-98D7C0277C08}" srcOrd="0" destOrd="0" presId="urn:microsoft.com/office/officeart/2005/8/layout/bProcess3"/>
    <dgm:cxn modelId="{1AD28848-737B-4478-8688-DAA438BE8204}" type="presParOf" srcId="{57726A8D-E12F-4610-99F2-820DB949274E}" destId="{65278D49-6A75-4CCD-80FD-8B47AE7954D4}" srcOrd="4" destOrd="0" presId="urn:microsoft.com/office/officeart/2005/8/layout/bProcess3"/>
    <dgm:cxn modelId="{3E0A8C33-4051-47D2-832A-359C71D0483E}" type="presParOf" srcId="{57726A8D-E12F-4610-99F2-820DB949274E}" destId="{507422D8-9675-424A-8254-2413D043F451}" srcOrd="5" destOrd="0" presId="urn:microsoft.com/office/officeart/2005/8/layout/bProcess3"/>
    <dgm:cxn modelId="{706B4AF7-85A8-4569-B9CD-6A4F8BA87EC3}" type="presParOf" srcId="{507422D8-9675-424A-8254-2413D043F451}" destId="{1BA0F588-978F-4994-A67D-B106C66918D5}" srcOrd="0" destOrd="0" presId="urn:microsoft.com/office/officeart/2005/8/layout/bProcess3"/>
    <dgm:cxn modelId="{B16D3F78-6167-4136-B3F9-7435C3F4A97C}" type="presParOf" srcId="{57726A8D-E12F-4610-99F2-820DB949274E}" destId="{435B3A72-4513-4026-B7B5-912516C0DF9E}" srcOrd="6" destOrd="0" presId="urn:microsoft.com/office/officeart/2005/8/layout/bProcess3"/>
    <dgm:cxn modelId="{D37D7422-27CB-4C02-8C29-EA5CED670835}" type="presParOf" srcId="{57726A8D-E12F-4610-99F2-820DB949274E}" destId="{2850C029-C764-486F-9913-6DCA75C6F783}" srcOrd="7" destOrd="0" presId="urn:microsoft.com/office/officeart/2005/8/layout/bProcess3"/>
    <dgm:cxn modelId="{7A1EE4C0-7A40-4D08-833F-C266AB8C0501}" type="presParOf" srcId="{2850C029-C764-486F-9913-6DCA75C6F783}" destId="{217EE63A-D6A8-44A4-BD7F-A3F45640DC2C}" srcOrd="0" destOrd="0" presId="urn:microsoft.com/office/officeart/2005/8/layout/bProcess3"/>
    <dgm:cxn modelId="{6F8A3519-A678-475E-AA4D-EEF90081A652}" type="presParOf" srcId="{57726A8D-E12F-4610-99F2-820DB949274E}" destId="{151C7822-3ADE-45B3-A603-D59ABA80DD9A}" srcOrd="8" destOrd="0" presId="urn:microsoft.com/office/officeart/2005/8/layout/bProcess3"/>
    <dgm:cxn modelId="{142F3A48-9688-4018-84F5-FF0256C3DBF6}" type="presParOf" srcId="{57726A8D-E12F-4610-99F2-820DB949274E}" destId="{8431411C-7917-49B8-9D89-30C6B5F36F09}" srcOrd="9" destOrd="0" presId="urn:microsoft.com/office/officeart/2005/8/layout/bProcess3"/>
    <dgm:cxn modelId="{FD05911E-F429-44E5-9FE0-05870C23DC0E}" type="presParOf" srcId="{8431411C-7917-49B8-9D89-30C6B5F36F09}" destId="{38DD4988-C77B-4778-8B64-96C8F4C7FD92}" srcOrd="0" destOrd="0" presId="urn:microsoft.com/office/officeart/2005/8/layout/bProcess3"/>
    <dgm:cxn modelId="{8E155428-589D-4829-A734-AD3CD3297765}" type="presParOf" srcId="{57726A8D-E12F-4610-99F2-820DB949274E}" destId="{903049A4-D4E7-49CB-88F4-45579507D628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8B8CFE8-0C3C-4068-A7F0-E8FF2A13E13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4E78418-E40D-4FD5-A26C-CBDA1E23BD8A}">
      <dgm:prSet phldrT="[文本]"/>
      <dgm:spPr/>
      <dgm:t>
        <a:bodyPr/>
        <a:lstStyle/>
        <a:p>
          <a:r>
            <a:rPr lang="en-US" altLang="zh-CN" b="1" dirty="0">
              <a:solidFill>
                <a:srgbClr val="0070C0"/>
              </a:solidFill>
            </a:rPr>
            <a:t>01</a:t>
          </a:r>
          <a:br>
            <a:rPr lang="en-US" altLang="zh-CN" b="1" dirty="0">
              <a:solidFill>
                <a:srgbClr val="0070C0"/>
              </a:solidFill>
            </a:rPr>
          </a:br>
          <a:r>
            <a:rPr lang="zh-CN" altLang="en-US" b="1" dirty="0">
              <a:solidFill>
                <a:srgbClr val="0070C0"/>
              </a:solidFill>
            </a:rPr>
            <a:t>一轴</a:t>
          </a:r>
        </a:p>
      </dgm:t>
    </dgm:pt>
    <dgm:pt modelId="{0CDA4126-665E-4CE7-892E-08D00877ECD7}" type="parTrans" cxnId="{22ACFA18-97D9-43A9-B448-0BA6DD19975A}">
      <dgm:prSet/>
      <dgm:spPr/>
      <dgm:t>
        <a:bodyPr/>
        <a:lstStyle/>
        <a:p>
          <a:endParaRPr lang="zh-CN" altLang="en-US" b="1"/>
        </a:p>
      </dgm:t>
    </dgm:pt>
    <dgm:pt modelId="{6D1BF765-F24C-472F-B90A-A4370D84EFF1}" type="sibTrans" cxnId="{22ACFA18-97D9-43A9-B448-0BA6DD19975A}">
      <dgm:prSet/>
      <dgm:spPr/>
      <dgm:t>
        <a:bodyPr/>
        <a:lstStyle/>
        <a:p>
          <a:endParaRPr lang="zh-CN" altLang="en-US" b="1"/>
        </a:p>
      </dgm:t>
    </dgm:pt>
    <dgm:pt modelId="{9F16B5FC-9840-487F-9D88-F2B8E27E3285}">
      <dgm:prSet phldrT="[文本]"/>
      <dgm:spPr/>
      <dgm:t>
        <a:bodyPr/>
        <a:lstStyle/>
        <a:p>
          <a:r>
            <a:rPr lang="en-US" altLang="zh-CN" b="1" dirty="0">
              <a:solidFill>
                <a:schemeClr val="bg1">
                  <a:lumMod val="95000"/>
                </a:schemeClr>
              </a:solidFill>
            </a:rPr>
            <a:t>02</a:t>
          </a:r>
          <a:br>
            <a:rPr lang="en-US" altLang="zh-CN" b="1" dirty="0">
              <a:solidFill>
                <a:schemeClr val="bg1">
                  <a:lumMod val="95000"/>
                </a:schemeClr>
              </a:solidFill>
            </a:rPr>
          </a:br>
          <a:r>
            <a:rPr lang="zh-CN" altLang="en-US" b="1" dirty="0">
              <a:solidFill>
                <a:schemeClr val="bg1">
                  <a:lumMod val="95000"/>
                </a:schemeClr>
              </a:solidFill>
            </a:rPr>
            <a:t>两维</a:t>
          </a:r>
        </a:p>
      </dgm:t>
    </dgm:pt>
    <dgm:pt modelId="{6B55C73D-9FA7-433E-A960-172A7A171B2A}" type="parTrans" cxnId="{55482827-5641-4769-AF26-853FDA2555CB}">
      <dgm:prSet/>
      <dgm:spPr/>
      <dgm:t>
        <a:bodyPr/>
        <a:lstStyle/>
        <a:p>
          <a:endParaRPr lang="zh-CN" altLang="en-US" b="1"/>
        </a:p>
      </dgm:t>
    </dgm:pt>
    <dgm:pt modelId="{D87D2066-E49A-4D9F-81C5-41924B295D73}" type="sibTrans" cxnId="{55482827-5641-4769-AF26-853FDA2555CB}">
      <dgm:prSet/>
      <dgm:spPr/>
      <dgm:t>
        <a:bodyPr/>
        <a:lstStyle/>
        <a:p>
          <a:endParaRPr lang="zh-CN" altLang="en-US" b="1"/>
        </a:p>
      </dgm:t>
    </dgm:pt>
    <dgm:pt modelId="{67C72541-EB1F-4464-91FC-05CF84C35818}">
      <dgm:prSet phldrT="[文本]"/>
      <dgm:spPr/>
      <dgm:t>
        <a:bodyPr/>
        <a:lstStyle/>
        <a:p>
          <a:r>
            <a:rPr lang="en-US" altLang="zh-CN" b="1" dirty="0">
              <a:solidFill>
                <a:srgbClr val="0070C0"/>
              </a:solidFill>
            </a:rPr>
            <a:t>03</a:t>
          </a:r>
          <a:br>
            <a:rPr lang="en-US" altLang="zh-CN" b="1" dirty="0">
              <a:solidFill>
                <a:srgbClr val="0070C0"/>
              </a:solidFill>
            </a:rPr>
          </a:br>
          <a:r>
            <a:rPr lang="zh-CN" altLang="en-US" b="1" dirty="0">
              <a:solidFill>
                <a:srgbClr val="0070C0"/>
              </a:solidFill>
            </a:rPr>
            <a:t>三事</a:t>
          </a:r>
        </a:p>
      </dgm:t>
    </dgm:pt>
    <dgm:pt modelId="{640412D1-550F-464E-B31E-BFB4D5DFF829}" type="parTrans" cxnId="{804081C0-DA23-498B-8517-1A22DCC2971A}">
      <dgm:prSet/>
      <dgm:spPr/>
      <dgm:t>
        <a:bodyPr/>
        <a:lstStyle/>
        <a:p>
          <a:endParaRPr lang="zh-CN" altLang="en-US" b="1"/>
        </a:p>
      </dgm:t>
    </dgm:pt>
    <dgm:pt modelId="{483EEACF-4F04-42AC-B62E-2C4629C89293}" type="sibTrans" cxnId="{804081C0-DA23-498B-8517-1A22DCC2971A}">
      <dgm:prSet/>
      <dgm:spPr/>
      <dgm:t>
        <a:bodyPr/>
        <a:lstStyle/>
        <a:p>
          <a:endParaRPr lang="zh-CN" altLang="en-US" b="1"/>
        </a:p>
      </dgm:t>
    </dgm:pt>
    <dgm:pt modelId="{8F49F390-A95D-4BD7-94FE-83B5B3238BF2}">
      <dgm:prSet phldrT="[文本]"/>
      <dgm:spPr/>
      <dgm:t>
        <a:bodyPr/>
        <a:lstStyle/>
        <a:p>
          <a:r>
            <a:rPr lang="en-US" altLang="zh-CN" b="1" dirty="0">
              <a:solidFill>
                <a:srgbClr val="0070C0"/>
              </a:solidFill>
            </a:rPr>
            <a:t>04</a:t>
          </a:r>
          <a:br>
            <a:rPr lang="en-US" altLang="zh-CN" b="1" dirty="0">
              <a:solidFill>
                <a:srgbClr val="0070C0"/>
              </a:solidFill>
            </a:rPr>
          </a:br>
          <a:r>
            <a:rPr lang="zh-CN" altLang="en-US" b="1" dirty="0">
              <a:solidFill>
                <a:srgbClr val="0070C0"/>
              </a:solidFill>
            </a:rPr>
            <a:t>四步</a:t>
          </a:r>
        </a:p>
      </dgm:t>
    </dgm:pt>
    <dgm:pt modelId="{11A1C61F-B554-4BD9-A9A6-8E511DF03EEF}" type="parTrans" cxnId="{45453DAA-D27F-49E0-9FD0-DEB5F38ECE2B}">
      <dgm:prSet/>
      <dgm:spPr/>
      <dgm:t>
        <a:bodyPr/>
        <a:lstStyle/>
        <a:p>
          <a:endParaRPr lang="zh-CN" altLang="en-US" b="1"/>
        </a:p>
      </dgm:t>
    </dgm:pt>
    <dgm:pt modelId="{41FB2F62-5FD7-4867-96E3-FFA33F1624AF}" type="sibTrans" cxnId="{45453DAA-D27F-49E0-9FD0-DEB5F38ECE2B}">
      <dgm:prSet/>
      <dgm:spPr/>
      <dgm:t>
        <a:bodyPr/>
        <a:lstStyle/>
        <a:p>
          <a:endParaRPr lang="zh-CN" altLang="en-US" b="1"/>
        </a:p>
      </dgm:t>
    </dgm:pt>
    <dgm:pt modelId="{D8EAA8C5-A2B5-4F33-AAFB-6104B9FBD14A}">
      <dgm:prSet phldrT="[文本]"/>
      <dgm:spPr/>
      <dgm:t>
        <a:bodyPr/>
        <a:lstStyle/>
        <a:p>
          <a:r>
            <a:rPr lang="en-US" altLang="zh-CN" b="1" dirty="0">
              <a:solidFill>
                <a:srgbClr val="0070C0"/>
              </a:solidFill>
            </a:rPr>
            <a:t>06</a:t>
          </a:r>
          <a:br>
            <a:rPr lang="en-US" altLang="zh-CN" b="1" dirty="0">
              <a:solidFill>
                <a:srgbClr val="0070C0"/>
              </a:solidFill>
            </a:rPr>
          </a:br>
          <a:r>
            <a:rPr lang="zh-CN" altLang="en-US" b="1" dirty="0">
              <a:solidFill>
                <a:srgbClr val="0070C0"/>
              </a:solidFill>
            </a:rPr>
            <a:t>六环</a:t>
          </a:r>
        </a:p>
      </dgm:t>
    </dgm:pt>
    <dgm:pt modelId="{76AFE99D-7884-400D-8137-15A9F1DD4368}" type="parTrans" cxnId="{FC722071-4A4A-46CD-BB03-D15205F6427F}">
      <dgm:prSet/>
      <dgm:spPr/>
      <dgm:t>
        <a:bodyPr/>
        <a:lstStyle/>
        <a:p>
          <a:endParaRPr lang="zh-CN" altLang="en-US" b="1"/>
        </a:p>
      </dgm:t>
    </dgm:pt>
    <dgm:pt modelId="{42098A03-470E-42F3-8F00-EC0790949FD0}" type="sibTrans" cxnId="{FC722071-4A4A-46CD-BB03-D15205F6427F}">
      <dgm:prSet/>
      <dgm:spPr/>
      <dgm:t>
        <a:bodyPr/>
        <a:lstStyle/>
        <a:p>
          <a:endParaRPr lang="zh-CN" altLang="en-US" b="1"/>
        </a:p>
      </dgm:t>
    </dgm:pt>
    <dgm:pt modelId="{F028E12D-3311-4EE3-84E2-5E06675A7E48}">
      <dgm:prSet/>
      <dgm:spPr/>
      <dgm:t>
        <a:bodyPr/>
        <a:lstStyle/>
        <a:p>
          <a:r>
            <a:rPr lang="en-US" altLang="zh-CN" b="1" dirty="0">
              <a:solidFill>
                <a:srgbClr val="0070C0"/>
              </a:solidFill>
            </a:rPr>
            <a:t>05</a:t>
          </a:r>
          <a:br>
            <a:rPr lang="en-US" altLang="zh-CN" b="1" dirty="0">
              <a:solidFill>
                <a:srgbClr val="0070C0"/>
              </a:solidFill>
            </a:rPr>
          </a:br>
          <a:r>
            <a:rPr lang="zh-CN" altLang="en-US" b="1" dirty="0">
              <a:solidFill>
                <a:srgbClr val="0070C0"/>
              </a:solidFill>
            </a:rPr>
            <a:t>五套</a:t>
          </a:r>
        </a:p>
      </dgm:t>
    </dgm:pt>
    <dgm:pt modelId="{FE7D6AE4-7279-47CE-8B04-521D01343FBE}" type="parTrans" cxnId="{0302822E-21E2-454D-BBCC-9C3571885B0B}">
      <dgm:prSet/>
      <dgm:spPr/>
      <dgm:t>
        <a:bodyPr/>
        <a:lstStyle/>
        <a:p>
          <a:endParaRPr lang="zh-CN" altLang="en-US" b="1"/>
        </a:p>
      </dgm:t>
    </dgm:pt>
    <dgm:pt modelId="{0A3A415F-B213-4C61-8553-42EE103AE761}" type="sibTrans" cxnId="{0302822E-21E2-454D-BBCC-9C3571885B0B}">
      <dgm:prSet/>
      <dgm:spPr/>
      <dgm:t>
        <a:bodyPr/>
        <a:lstStyle/>
        <a:p>
          <a:endParaRPr lang="zh-CN" altLang="en-US" b="1"/>
        </a:p>
      </dgm:t>
    </dgm:pt>
    <dgm:pt modelId="{69487A03-32B7-4F61-93C5-AC56ED5B10C1}" type="pres">
      <dgm:prSet presAssocID="{88B8CFE8-0C3C-4068-A7F0-E8FF2A13E134}" presName="diagram" presStyleCnt="0">
        <dgm:presLayoutVars>
          <dgm:dir/>
          <dgm:resizeHandles val="exact"/>
        </dgm:presLayoutVars>
      </dgm:prSet>
      <dgm:spPr/>
    </dgm:pt>
    <dgm:pt modelId="{DF210033-2748-4D12-B2B5-824F1CCF7609}" type="pres">
      <dgm:prSet presAssocID="{54E78418-E40D-4FD5-A26C-CBDA1E23BD8A}" presName="node" presStyleLbl="node1" presStyleIdx="0" presStyleCnt="6">
        <dgm:presLayoutVars>
          <dgm:bulletEnabled val="1"/>
        </dgm:presLayoutVars>
      </dgm:prSet>
      <dgm:spPr/>
    </dgm:pt>
    <dgm:pt modelId="{57CC996E-2433-4B2C-A3BB-207AE8B79401}" type="pres">
      <dgm:prSet presAssocID="{6D1BF765-F24C-472F-B90A-A4370D84EFF1}" presName="sibTrans" presStyleCnt="0"/>
      <dgm:spPr/>
    </dgm:pt>
    <dgm:pt modelId="{8D4400F6-FD73-452E-AEBE-7E009267EE85}" type="pres">
      <dgm:prSet presAssocID="{9F16B5FC-9840-487F-9D88-F2B8E27E3285}" presName="node" presStyleLbl="node1" presStyleIdx="1" presStyleCnt="6">
        <dgm:presLayoutVars>
          <dgm:bulletEnabled val="1"/>
        </dgm:presLayoutVars>
      </dgm:prSet>
      <dgm:spPr/>
    </dgm:pt>
    <dgm:pt modelId="{AF299BFA-DB12-4799-9947-4DF0B627937E}" type="pres">
      <dgm:prSet presAssocID="{D87D2066-E49A-4D9F-81C5-41924B295D73}" presName="sibTrans" presStyleCnt="0"/>
      <dgm:spPr/>
    </dgm:pt>
    <dgm:pt modelId="{1CFF4E25-75F9-4AEE-91DC-49929CC278FF}" type="pres">
      <dgm:prSet presAssocID="{67C72541-EB1F-4464-91FC-05CF84C35818}" presName="node" presStyleLbl="node1" presStyleIdx="2" presStyleCnt="6">
        <dgm:presLayoutVars>
          <dgm:bulletEnabled val="1"/>
        </dgm:presLayoutVars>
      </dgm:prSet>
      <dgm:spPr/>
    </dgm:pt>
    <dgm:pt modelId="{D99E8688-A1D5-415A-AC75-1D40D88625C8}" type="pres">
      <dgm:prSet presAssocID="{483EEACF-4F04-42AC-B62E-2C4629C89293}" presName="sibTrans" presStyleCnt="0"/>
      <dgm:spPr/>
    </dgm:pt>
    <dgm:pt modelId="{7AA2D2D8-1A24-4FB5-ACC2-A6449D0A36DA}" type="pres">
      <dgm:prSet presAssocID="{8F49F390-A95D-4BD7-94FE-83B5B3238BF2}" presName="node" presStyleLbl="node1" presStyleIdx="3" presStyleCnt="6">
        <dgm:presLayoutVars>
          <dgm:bulletEnabled val="1"/>
        </dgm:presLayoutVars>
      </dgm:prSet>
      <dgm:spPr/>
    </dgm:pt>
    <dgm:pt modelId="{11CBD1FD-7FB5-4FA3-AF04-F8AB35A52269}" type="pres">
      <dgm:prSet presAssocID="{41FB2F62-5FD7-4867-96E3-FFA33F1624AF}" presName="sibTrans" presStyleCnt="0"/>
      <dgm:spPr/>
    </dgm:pt>
    <dgm:pt modelId="{1D6FA030-640F-41CA-B334-D6DF8B4CBCF2}" type="pres">
      <dgm:prSet presAssocID="{F028E12D-3311-4EE3-84E2-5E06675A7E48}" presName="node" presStyleLbl="node1" presStyleIdx="4" presStyleCnt="6">
        <dgm:presLayoutVars>
          <dgm:bulletEnabled val="1"/>
        </dgm:presLayoutVars>
      </dgm:prSet>
      <dgm:spPr/>
    </dgm:pt>
    <dgm:pt modelId="{7D3DB2E2-E1FB-4A40-B4DA-DE1D5A2B1B75}" type="pres">
      <dgm:prSet presAssocID="{0A3A415F-B213-4C61-8553-42EE103AE761}" presName="sibTrans" presStyleCnt="0"/>
      <dgm:spPr/>
    </dgm:pt>
    <dgm:pt modelId="{9212F26A-C91B-48EA-B74A-90727DB1A0A6}" type="pres">
      <dgm:prSet presAssocID="{D8EAA8C5-A2B5-4F33-AAFB-6104B9FBD14A}" presName="node" presStyleLbl="node1" presStyleIdx="5" presStyleCnt="6">
        <dgm:presLayoutVars>
          <dgm:bulletEnabled val="1"/>
        </dgm:presLayoutVars>
      </dgm:prSet>
      <dgm:spPr/>
    </dgm:pt>
  </dgm:ptLst>
  <dgm:cxnLst>
    <dgm:cxn modelId="{22ACFA18-97D9-43A9-B448-0BA6DD19975A}" srcId="{88B8CFE8-0C3C-4068-A7F0-E8FF2A13E134}" destId="{54E78418-E40D-4FD5-A26C-CBDA1E23BD8A}" srcOrd="0" destOrd="0" parTransId="{0CDA4126-665E-4CE7-892E-08D00877ECD7}" sibTransId="{6D1BF765-F24C-472F-B90A-A4370D84EFF1}"/>
    <dgm:cxn modelId="{55482827-5641-4769-AF26-853FDA2555CB}" srcId="{88B8CFE8-0C3C-4068-A7F0-E8FF2A13E134}" destId="{9F16B5FC-9840-487F-9D88-F2B8E27E3285}" srcOrd="1" destOrd="0" parTransId="{6B55C73D-9FA7-433E-A960-172A7A171B2A}" sibTransId="{D87D2066-E49A-4D9F-81C5-41924B295D73}"/>
    <dgm:cxn modelId="{0302822E-21E2-454D-BBCC-9C3571885B0B}" srcId="{88B8CFE8-0C3C-4068-A7F0-E8FF2A13E134}" destId="{F028E12D-3311-4EE3-84E2-5E06675A7E48}" srcOrd="4" destOrd="0" parTransId="{FE7D6AE4-7279-47CE-8B04-521D01343FBE}" sibTransId="{0A3A415F-B213-4C61-8553-42EE103AE761}"/>
    <dgm:cxn modelId="{BD2B1A3D-41E9-45BC-A3EB-5D8A5EA7EDC1}" type="presOf" srcId="{F028E12D-3311-4EE3-84E2-5E06675A7E48}" destId="{1D6FA030-640F-41CA-B334-D6DF8B4CBCF2}" srcOrd="0" destOrd="0" presId="urn:microsoft.com/office/officeart/2005/8/layout/default"/>
    <dgm:cxn modelId="{EB00DE47-4F1E-4B95-80A8-9C9DF4547962}" type="presOf" srcId="{D8EAA8C5-A2B5-4F33-AAFB-6104B9FBD14A}" destId="{9212F26A-C91B-48EA-B74A-90727DB1A0A6}" srcOrd="0" destOrd="0" presId="urn:microsoft.com/office/officeart/2005/8/layout/default"/>
    <dgm:cxn modelId="{FC722071-4A4A-46CD-BB03-D15205F6427F}" srcId="{88B8CFE8-0C3C-4068-A7F0-E8FF2A13E134}" destId="{D8EAA8C5-A2B5-4F33-AAFB-6104B9FBD14A}" srcOrd="5" destOrd="0" parTransId="{76AFE99D-7884-400D-8137-15A9F1DD4368}" sibTransId="{42098A03-470E-42F3-8F00-EC0790949FD0}"/>
    <dgm:cxn modelId="{2C956F89-0B76-4AD9-A7F3-803EE6AA5EF5}" type="presOf" srcId="{67C72541-EB1F-4464-91FC-05CF84C35818}" destId="{1CFF4E25-75F9-4AEE-91DC-49929CC278FF}" srcOrd="0" destOrd="0" presId="urn:microsoft.com/office/officeart/2005/8/layout/default"/>
    <dgm:cxn modelId="{238617A5-49F4-48D3-99FA-6D438E16EBF9}" type="presOf" srcId="{88B8CFE8-0C3C-4068-A7F0-E8FF2A13E134}" destId="{69487A03-32B7-4F61-93C5-AC56ED5B10C1}" srcOrd="0" destOrd="0" presId="urn:microsoft.com/office/officeart/2005/8/layout/default"/>
    <dgm:cxn modelId="{E254A2A7-2A2C-42CB-9D65-4B7CF2BCEF68}" type="presOf" srcId="{54E78418-E40D-4FD5-A26C-CBDA1E23BD8A}" destId="{DF210033-2748-4D12-B2B5-824F1CCF7609}" srcOrd="0" destOrd="0" presId="urn:microsoft.com/office/officeart/2005/8/layout/default"/>
    <dgm:cxn modelId="{45453DAA-D27F-49E0-9FD0-DEB5F38ECE2B}" srcId="{88B8CFE8-0C3C-4068-A7F0-E8FF2A13E134}" destId="{8F49F390-A95D-4BD7-94FE-83B5B3238BF2}" srcOrd="3" destOrd="0" parTransId="{11A1C61F-B554-4BD9-A9A6-8E511DF03EEF}" sibTransId="{41FB2F62-5FD7-4867-96E3-FFA33F1624AF}"/>
    <dgm:cxn modelId="{804081C0-DA23-498B-8517-1A22DCC2971A}" srcId="{88B8CFE8-0C3C-4068-A7F0-E8FF2A13E134}" destId="{67C72541-EB1F-4464-91FC-05CF84C35818}" srcOrd="2" destOrd="0" parTransId="{640412D1-550F-464E-B31E-BFB4D5DFF829}" sibTransId="{483EEACF-4F04-42AC-B62E-2C4629C89293}"/>
    <dgm:cxn modelId="{FE34BADD-E24D-41F3-B2D1-BF130AF9D88E}" type="presOf" srcId="{9F16B5FC-9840-487F-9D88-F2B8E27E3285}" destId="{8D4400F6-FD73-452E-AEBE-7E009267EE85}" srcOrd="0" destOrd="0" presId="urn:microsoft.com/office/officeart/2005/8/layout/default"/>
    <dgm:cxn modelId="{1421FEFB-3E7B-4EA2-9D55-1A27526802F0}" type="presOf" srcId="{8F49F390-A95D-4BD7-94FE-83B5B3238BF2}" destId="{7AA2D2D8-1A24-4FB5-ACC2-A6449D0A36DA}" srcOrd="0" destOrd="0" presId="urn:microsoft.com/office/officeart/2005/8/layout/default"/>
    <dgm:cxn modelId="{0A0095EF-0AE3-4084-A3D7-760E1AEFED65}" type="presParOf" srcId="{69487A03-32B7-4F61-93C5-AC56ED5B10C1}" destId="{DF210033-2748-4D12-B2B5-824F1CCF7609}" srcOrd="0" destOrd="0" presId="urn:microsoft.com/office/officeart/2005/8/layout/default"/>
    <dgm:cxn modelId="{5FF4E021-A6ED-44F6-8C8B-913DD3DFB499}" type="presParOf" srcId="{69487A03-32B7-4F61-93C5-AC56ED5B10C1}" destId="{57CC996E-2433-4B2C-A3BB-207AE8B79401}" srcOrd="1" destOrd="0" presId="urn:microsoft.com/office/officeart/2005/8/layout/default"/>
    <dgm:cxn modelId="{713B37CC-5312-4C0D-8A2A-8A21ECF1E598}" type="presParOf" srcId="{69487A03-32B7-4F61-93C5-AC56ED5B10C1}" destId="{8D4400F6-FD73-452E-AEBE-7E009267EE85}" srcOrd="2" destOrd="0" presId="urn:microsoft.com/office/officeart/2005/8/layout/default"/>
    <dgm:cxn modelId="{8944C18D-AE18-4F8D-92F7-7518C7C14F1C}" type="presParOf" srcId="{69487A03-32B7-4F61-93C5-AC56ED5B10C1}" destId="{AF299BFA-DB12-4799-9947-4DF0B627937E}" srcOrd="3" destOrd="0" presId="urn:microsoft.com/office/officeart/2005/8/layout/default"/>
    <dgm:cxn modelId="{DE0F6B8F-379D-43C2-9A8E-7A017DB5F2C9}" type="presParOf" srcId="{69487A03-32B7-4F61-93C5-AC56ED5B10C1}" destId="{1CFF4E25-75F9-4AEE-91DC-49929CC278FF}" srcOrd="4" destOrd="0" presId="urn:microsoft.com/office/officeart/2005/8/layout/default"/>
    <dgm:cxn modelId="{EF999CC0-57B9-4945-B649-C78EE8A054BC}" type="presParOf" srcId="{69487A03-32B7-4F61-93C5-AC56ED5B10C1}" destId="{D99E8688-A1D5-415A-AC75-1D40D88625C8}" srcOrd="5" destOrd="0" presId="urn:microsoft.com/office/officeart/2005/8/layout/default"/>
    <dgm:cxn modelId="{2770F92C-EDBA-4458-B6F3-1BF5A9334495}" type="presParOf" srcId="{69487A03-32B7-4F61-93C5-AC56ED5B10C1}" destId="{7AA2D2D8-1A24-4FB5-ACC2-A6449D0A36DA}" srcOrd="6" destOrd="0" presId="urn:microsoft.com/office/officeart/2005/8/layout/default"/>
    <dgm:cxn modelId="{15A34285-17FA-475A-BA93-1B303A9899FC}" type="presParOf" srcId="{69487A03-32B7-4F61-93C5-AC56ED5B10C1}" destId="{11CBD1FD-7FB5-4FA3-AF04-F8AB35A52269}" srcOrd="7" destOrd="0" presId="urn:microsoft.com/office/officeart/2005/8/layout/default"/>
    <dgm:cxn modelId="{E3A8EFBB-ED1B-49E4-98A1-743440117B2A}" type="presParOf" srcId="{69487A03-32B7-4F61-93C5-AC56ED5B10C1}" destId="{1D6FA030-640F-41CA-B334-D6DF8B4CBCF2}" srcOrd="8" destOrd="0" presId="urn:microsoft.com/office/officeart/2005/8/layout/default"/>
    <dgm:cxn modelId="{78FD346C-E561-4916-B9B4-CDA04ACBC1E7}" type="presParOf" srcId="{69487A03-32B7-4F61-93C5-AC56ED5B10C1}" destId="{7D3DB2E2-E1FB-4A40-B4DA-DE1D5A2B1B75}" srcOrd="9" destOrd="0" presId="urn:microsoft.com/office/officeart/2005/8/layout/default"/>
    <dgm:cxn modelId="{F7A8B4B7-9F9B-4ECC-8464-423DF65E29AA}" type="presParOf" srcId="{69487A03-32B7-4F61-93C5-AC56ED5B10C1}" destId="{9212F26A-C91B-48EA-B74A-90727DB1A0A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AABD370-5CC2-4269-A832-08883A7A49E7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526FD7A2-CBDD-4AB7-8FAC-F64773AAAD6A}">
      <dgm:prSet phldrT="[文本]" custT="1"/>
      <dgm:spPr/>
      <dgm:t>
        <a:bodyPr/>
        <a:lstStyle/>
        <a:p>
          <a:r>
            <a:rPr lang="zh-CN" altLang="en-US" sz="3400" dirty="0"/>
            <a:t>只有资源：信息呈现不等于教学</a:t>
          </a:r>
          <a:r>
            <a:rPr lang="en-US" altLang="zh-CN" sz="3400" dirty="0"/>
            <a:t>=</a:t>
          </a:r>
          <a:r>
            <a:rPr lang="zh-CN" altLang="en-US" sz="4000" b="1" dirty="0">
              <a:solidFill>
                <a:srgbClr val="FF0000"/>
              </a:solidFill>
            </a:rPr>
            <a:t>学习不发生</a:t>
          </a:r>
          <a:endParaRPr lang="zh-CN" altLang="en-US" sz="3400" b="1" dirty="0">
            <a:solidFill>
              <a:srgbClr val="FF0000"/>
            </a:solidFill>
          </a:endParaRPr>
        </a:p>
      </dgm:t>
    </dgm:pt>
    <dgm:pt modelId="{616E2C38-E6E9-42AB-BD20-ACBC2A845E44}" type="parTrans" cxnId="{0E545A5A-94C5-4CDF-A995-C5DEA53AC9C3}">
      <dgm:prSet/>
      <dgm:spPr/>
      <dgm:t>
        <a:bodyPr/>
        <a:lstStyle/>
        <a:p>
          <a:endParaRPr lang="zh-CN" altLang="en-US"/>
        </a:p>
      </dgm:t>
    </dgm:pt>
    <dgm:pt modelId="{67AE9670-DABE-4D1A-BB94-E2590EBA243D}" type="sibTrans" cxnId="{0E545A5A-94C5-4CDF-A995-C5DEA53AC9C3}">
      <dgm:prSet/>
      <dgm:spPr/>
      <dgm:t>
        <a:bodyPr/>
        <a:lstStyle/>
        <a:p>
          <a:endParaRPr lang="zh-CN" altLang="en-US"/>
        </a:p>
      </dgm:t>
    </dgm:pt>
    <dgm:pt modelId="{F7C834F9-5788-45FF-87B4-6BDC71B9C238}">
      <dgm:prSet phldrT="[文本]" custT="1"/>
      <dgm:spPr/>
      <dgm:t>
        <a:bodyPr/>
        <a:lstStyle/>
        <a:p>
          <a:r>
            <a:rPr lang="zh-CN" altLang="en-US" sz="3400" dirty="0"/>
            <a:t>只有活动：学习在观察模仿产生</a:t>
          </a:r>
          <a:r>
            <a:rPr lang="en-US" altLang="zh-CN" sz="3400" dirty="0"/>
            <a:t>=</a:t>
          </a:r>
          <a:r>
            <a:rPr lang="zh-CN" altLang="en-US" sz="4000" b="1" dirty="0">
              <a:solidFill>
                <a:srgbClr val="FF0000"/>
              </a:solidFill>
            </a:rPr>
            <a:t>学习效率低</a:t>
          </a:r>
          <a:endParaRPr lang="zh-CN" altLang="en-US" sz="3400" b="1" dirty="0">
            <a:solidFill>
              <a:srgbClr val="FF0000"/>
            </a:solidFill>
          </a:endParaRPr>
        </a:p>
      </dgm:t>
    </dgm:pt>
    <dgm:pt modelId="{3FE3E6E2-E116-459B-8B39-6B8F67290E05}" type="parTrans" cxnId="{D7729EE9-6D9A-4BE1-A068-4F335EB3C80E}">
      <dgm:prSet/>
      <dgm:spPr/>
      <dgm:t>
        <a:bodyPr/>
        <a:lstStyle/>
        <a:p>
          <a:endParaRPr lang="zh-CN" altLang="en-US"/>
        </a:p>
      </dgm:t>
    </dgm:pt>
    <dgm:pt modelId="{F035F770-AA7F-4A5E-8875-5F479EC21519}" type="sibTrans" cxnId="{D7729EE9-6D9A-4BE1-A068-4F335EB3C80E}">
      <dgm:prSet/>
      <dgm:spPr/>
      <dgm:t>
        <a:bodyPr/>
        <a:lstStyle/>
        <a:p>
          <a:endParaRPr lang="zh-CN" altLang="en-US"/>
        </a:p>
      </dgm:t>
    </dgm:pt>
    <dgm:pt modelId="{054AA5CC-2102-4A9C-8A46-3D3204678C4B}">
      <dgm:prSet phldrT="[文本]" custT="1"/>
      <dgm:spPr/>
      <dgm:t>
        <a:bodyPr/>
        <a:lstStyle/>
        <a:p>
          <a:r>
            <a:rPr lang="zh-CN" altLang="en-US" sz="3400" dirty="0"/>
            <a:t>活动和资源：学习发生的两条大腿</a:t>
          </a:r>
          <a:r>
            <a:rPr lang="en-US" altLang="zh-CN" sz="3400" dirty="0"/>
            <a:t>=</a:t>
          </a:r>
          <a:r>
            <a:rPr lang="zh-CN" altLang="en-US" sz="3200" b="1" dirty="0">
              <a:solidFill>
                <a:srgbClr val="FF0000"/>
              </a:solidFill>
            </a:rPr>
            <a:t>有机地耦合</a:t>
          </a:r>
          <a:endParaRPr lang="zh-CN" altLang="en-US" sz="3400" b="1" dirty="0">
            <a:solidFill>
              <a:srgbClr val="FF0000"/>
            </a:solidFill>
          </a:endParaRPr>
        </a:p>
      </dgm:t>
    </dgm:pt>
    <dgm:pt modelId="{15C2C59D-B207-4E3C-BCA5-E57E7A4AEA99}" type="parTrans" cxnId="{37BCD232-3F25-401B-8AE7-3354BD1C1CA6}">
      <dgm:prSet/>
      <dgm:spPr/>
      <dgm:t>
        <a:bodyPr/>
        <a:lstStyle/>
        <a:p>
          <a:endParaRPr lang="zh-CN" altLang="en-US"/>
        </a:p>
      </dgm:t>
    </dgm:pt>
    <dgm:pt modelId="{8663D729-E8E9-4764-B276-9313A343ABFF}" type="sibTrans" cxnId="{37BCD232-3F25-401B-8AE7-3354BD1C1CA6}">
      <dgm:prSet/>
      <dgm:spPr/>
      <dgm:t>
        <a:bodyPr/>
        <a:lstStyle/>
        <a:p>
          <a:endParaRPr lang="zh-CN" altLang="en-US"/>
        </a:p>
      </dgm:t>
    </dgm:pt>
    <dgm:pt modelId="{A642AF1F-EECA-404D-AF0F-B9BBC11EBA68}" type="pres">
      <dgm:prSet presAssocID="{5AABD370-5CC2-4269-A832-08883A7A49E7}" presName="linear" presStyleCnt="0">
        <dgm:presLayoutVars>
          <dgm:dir/>
          <dgm:animLvl val="lvl"/>
          <dgm:resizeHandles val="exact"/>
        </dgm:presLayoutVars>
      </dgm:prSet>
      <dgm:spPr/>
    </dgm:pt>
    <dgm:pt modelId="{0DFCCED2-8E8E-43C4-A662-D3C48DD2CFE3}" type="pres">
      <dgm:prSet presAssocID="{526FD7A2-CBDD-4AB7-8FAC-F64773AAAD6A}" presName="parentLin" presStyleCnt="0"/>
      <dgm:spPr/>
    </dgm:pt>
    <dgm:pt modelId="{89204DDB-4255-4A50-8AD4-9E9FD4F0F184}" type="pres">
      <dgm:prSet presAssocID="{526FD7A2-CBDD-4AB7-8FAC-F64773AAAD6A}" presName="parentLeftMargin" presStyleLbl="node1" presStyleIdx="0" presStyleCnt="3"/>
      <dgm:spPr/>
    </dgm:pt>
    <dgm:pt modelId="{E3B76BC5-4B1C-4F67-BDB0-7DCE0DF30018}" type="pres">
      <dgm:prSet presAssocID="{526FD7A2-CBDD-4AB7-8FAC-F64773AAAD6A}" presName="parentText" presStyleLbl="node1" presStyleIdx="0" presStyleCnt="3" custScaleX="138340">
        <dgm:presLayoutVars>
          <dgm:chMax val="0"/>
          <dgm:bulletEnabled val="1"/>
        </dgm:presLayoutVars>
      </dgm:prSet>
      <dgm:spPr/>
    </dgm:pt>
    <dgm:pt modelId="{8AFAF55C-BFC5-41CC-90CB-627266D2EC24}" type="pres">
      <dgm:prSet presAssocID="{526FD7A2-CBDD-4AB7-8FAC-F64773AAAD6A}" presName="negativeSpace" presStyleCnt="0"/>
      <dgm:spPr/>
    </dgm:pt>
    <dgm:pt modelId="{7C0AAC28-8819-44A5-90CD-E3DC2A71FCAF}" type="pres">
      <dgm:prSet presAssocID="{526FD7A2-CBDD-4AB7-8FAC-F64773AAAD6A}" presName="childText" presStyleLbl="conFgAcc1" presStyleIdx="0" presStyleCnt="3">
        <dgm:presLayoutVars>
          <dgm:bulletEnabled val="1"/>
        </dgm:presLayoutVars>
      </dgm:prSet>
      <dgm:spPr/>
    </dgm:pt>
    <dgm:pt modelId="{E2390785-C70E-44FC-BEB9-728D7418F4A1}" type="pres">
      <dgm:prSet presAssocID="{67AE9670-DABE-4D1A-BB94-E2590EBA243D}" presName="spaceBetweenRectangles" presStyleCnt="0"/>
      <dgm:spPr/>
    </dgm:pt>
    <dgm:pt modelId="{0F9A20F5-0220-4573-829A-C58975EDC5D2}" type="pres">
      <dgm:prSet presAssocID="{F7C834F9-5788-45FF-87B4-6BDC71B9C238}" presName="parentLin" presStyleCnt="0"/>
      <dgm:spPr/>
    </dgm:pt>
    <dgm:pt modelId="{F243175C-EEA4-407D-8B8C-72454A8A7DB3}" type="pres">
      <dgm:prSet presAssocID="{F7C834F9-5788-45FF-87B4-6BDC71B9C238}" presName="parentLeftMargin" presStyleLbl="node1" presStyleIdx="0" presStyleCnt="3"/>
      <dgm:spPr/>
    </dgm:pt>
    <dgm:pt modelId="{8B493CC8-C42F-44AF-BD39-42675B70B2AC}" type="pres">
      <dgm:prSet presAssocID="{F7C834F9-5788-45FF-87B4-6BDC71B9C238}" presName="parentText" presStyleLbl="node1" presStyleIdx="1" presStyleCnt="3" custScaleX="138340">
        <dgm:presLayoutVars>
          <dgm:chMax val="0"/>
          <dgm:bulletEnabled val="1"/>
        </dgm:presLayoutVars>
      </dgm:prSet>
      <dgm:spPr/>
    </dgm:pt>
    <dgm:pt modelId="{2D0BCB29-69E3-4EE8-A15C-82E8D9EFCF8F}" type="pres">
      <dgm:prSet presAssocID="{F7C834F9-5788-45FF-87B4-6BDC71B9C238}" presName="negativeSpace" presStyleCnt="0"/>
      <dgm:spPr/>
    </dgm:pt>
    <dgm:pt modelId="{43734A57-2C62-4C5D-A29D-182DE4907702}" type="pres">
      <dgm:prSet presAssocID="{F7C834F9-5788-45FF-87B4-6BDC71B9C238}" presName="childText" presStyleLbl="conFgAcc1" presStyleIdx="1" presStyleCnt="3">
        <dgm:presLayoutVars>
          <dgm:bulletEnabled val="1"/>
        </dgm:presLayoutVars>
      </dgm:prSet>
      <dgm:spPr/>
    </dgm:pt>
    <dgm:pt modelId="{17D254FF-168C-419A-B53D-AD9B1C5BE686}" type="pres">
      <dgm:prSet presAssocID="{F035F770-AA7F-4A5E-8875-5F479EC21519}" presName="spaceBetweenRectangles" presStyleCnt="0"/>
      <dgm:spPr/>
    </dgm:pt>
    <dgm:pt modelId="{710E26B0-F288-4D19-AB1D-612A060B4188}" type="pres">
      <dgm:prSet presAssocID="{054AA5CC-2102-4A9C-8A46-3D3204678C4B}" presName="parentLin" presStyleCnt="0"/>
      <dgm:spPr/>
    </dgm:pt>
    <dgm:pt modelId="{DB5DCDAD-0FB4-49F1-9219-036A93954BA4}" type="pres">
      <dgm:prSet presAssocID="{054AA5CC-2102-4A9C-8A46-3D3204678C4B}" presName="parentLeftMargin" presStyleLbl="node1" presStyleIdx="1" presStyleCnt="3"/>
      <dgm:spPr/>
    </dgm:pt>
    <dgm:pt modelId="{BAB07A09-D5EA-46AF-888E-7634A329FFC2}" type="pres">
      <dgm:prSet presAssocID="{054AA5CC-2102-4A9C-8A46-3D3204678C4B}" presName="parentText" presStyleLbl="node1" presStyleIdx="2" presStyleCnt="3" custScaleX="138340">
        <dgm:presLayoutVars>
          <dgm:chMax val="0"/>
          <dgm:bulletEnabled val="1"/>
        </dgm:presLayoutVars>
      </dgm:prSet>
      <dgm:spPr/>
    </dgm:pt>
    <dgm:pt modelId="{8993B146-D1F3-4E9D-8428-45E58410DD5F}" type="pres">
      <dgm:prSet presAssocID="{054AA5CC-2102-4A9C-8A46-3D3204678C4B}" presName="negativeSpace" presStyleCnt="0"/>
      <dgm:spPr/>
    </dgm:pt>
    <dgm:pt modelId="{8A149FD4-8BFB-48DC-BD3A-E4974B398538}" type="pres">
      <dgm:prSet presAssocID="{054AA5CC-2102-4A9C-8A46-3D3204678C4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7BCD232-3F25-401B-8AE7-3354BD1C1CA6}" srcId="{5AABD370-5CC2-4269-A832-08883A7A49E7}" destId="{054AA5CC-2102-4A9C-8A46-3D3204678C4B}" srcOrd="2" destOrd="0" parTransId="{15C2C59D-B207-4E3C-BCA5-E57E7A4AEA99}" sibTransId="{8663D729-E8E9-4764-B276-9313A343ABFF}"/>
    <dgm:cxn modelId="{C2BF4A65-0BD5-49C6-BE64-E6FD619BCF80}" type="presOf" srcId="{F7C834F9-5788-45FF-87B4-6BDC71B9C238}" destId="{F243175C-EEA4-407D-8B8C-72454A8A7DB3}" srcOrd="0" destOrd="0" presId="urn:microsoft.com/office/officeart/2005/8/layout/list1"/>
    <dgm:cxn modelId="{0E545A5A-94C5-4CDF-A995-C5DEA53AC9C3}" srcId="{5AABD370-5CC2-4269-A832-08883A7A49E7}" destId="{526FD7A2-CBDD-4AB7-8FAC-F64773AAAD6A}" srcOrd="0" destOrd="0" parTransId="{616E2C38-E6E9-42AB-BD20-ACBC2A845E44}" sibTransId="{67AE9670-DABE-4D1A-BB94-E2590EBA243D}"/>
    <dgm:cxn modelId="{E258B48E-218D-4FA2-8E31-E4B1D7CEBEA6}" type="presOf" srcId="{5AABD370-5CC2-4269-A832-08883A7A49E7}" destId="{A642AF1F-EECA-404D-AF0F-B9BBC11EBA68}" srcOrd="0" destOrd="0" presId="urn:microsoft.com/office/officeart/2005/8/layout/list1"/>
    <dgm:cxn modelId="{4F67D3A1-5FA5-4843-B294-507BCDB8F0E9}" type="presOf" srcId="{054AA5CC-2102-4A9C-8A46-3D3204678C4B}" destId="{DB5DCDAD-0FB4-49F1-9219-036A93954BA4}" srcOrd="0" destOrd="0" presId="urn:microsoft.com/office/officeart/2005/8/layout/list1"/>
    <dgm:cxn modelId="{5ECDAFC2-85EC-4310-B0F3-E9595793E189}" type="presOf" srcId="{054AA5CC-2102-4A9C-8A46-3D3204678C4B}" destId="{BAB07A09-D5EA-46AF-888E-7634A329FFC2}" srcOrd="1" destOrd="0" presId="urn:microsoft.com/office/officeart/2005/8/layout/list1"/>
    <dgm:cxn modelId="{CE91FCDF-F7C9-4F70-9EBE-B91C0E488059}" type="presOf" srcId="{526FD7A2-CBDD-4AB7-8FAC-F64773AAAD6A}" destId="{E3B76BC5-4B1C-4F67-BDB0-7DCE0DF30018}" srcOrd="1" destOrd="0" presId="urn:microsoft.com/office/officeart/2005/8/layout/list1"/>
    <dgm:cxn modelId="{D7729EE9-6D9A-4BE1-A068-4F335EB3C80E}" srcId="{5AABD370-5CC2-4269-A832-08883A7A49E7}" destId="{F7C834F9-5788-45FF-87B4-6BDC71B9C238}" srcOrd="1" destOrd="0" parTransId="{3FE3E6E2-E116-459B-8B39-6B8F67290E05}" sibTransId="{F035F770-AA7F-4A5E-8875-5F479EC21519}"/>
    <dgm:cxn modelId="{EE8A8CF0-4B73-42F1-9BC4-ADA5E9579A11}" type="presOf" srcId="{526FD7A2-CBDD-4AB7-8FAC-F64773AAAD6A}" destId="{89204DDB-4255-4A50-8AD4-9E9FD4F0F184}" srcOrd="0" destOrd="0" presId="urn:microsoft.com/office/officeart/2005/8/layout/list1"/>
    <dgm:cxn modelId="{5695E6F5-747B-4A0A-B242-7EDD28AD6A9D}" type="presOf" srcId="{F7C834F9-5788-45FF-87B4-6BDC71B9C238}" destId="{8B493CC8-C42F-44AF-BD39-42675B70B2AC}" srcOrd="1" destOrd="0" presId="urn:microsoft.com/office/officeart/2005/8/layout/list1"/>
    <dgm:cxn modelId="{020C9A6E-4CDE-4CCE-95BD-BA24A7894288}" type="presParOf" srcId="{A642AF1F-EECA-404D-AF0F-B9BBC11EBA68}" destId="{0DFCCED2-8E8E-43C4-A662-D3C48DD2CFE3}" srcOrd="0" destOrd="0" presId="urn:microsoft.com/office/officeart/2005/8/layout/list1"/>
    <dgm:cxn modelId="{7721E68D-CDC9-414A-91B3-8C920408D77A}" type="presParOf" srcId="{0DFCCED2-8E8E-43C4-A662-D3C48DD2CFE3}" destId="{89204DDB-4255-4A50-8AD4-9E9FD4F0F184}" srcOrd="0" destOrd="0" presId="urn:microsoft.com/office/officeart/2005/8/layout/list1"/>
    <dgm:cxn modelId="{1012D936-1109-40FA-B478-67493CA2500E}" type="presParOf" srcId="{0DFCCED2-8E8E-43C4-A662-D3C48DD2CFE3}" destId="{E3B76BC5-4B1C-4F67-BDB0-7DCE0DF30018}" srcOrd="1" destOrd="0" presId="urn:microsoft.com/office/officeart/2005/8/layout/list1"/>
    <dgm:cxn modelId="{3776D51A-015A-4EAF-96A3-FE97E75DF96D}" type="presParOf" srcId="{A642AF1F-EECA-404D-AF0F-B9BBC11EBA68}" destId="{8AFAF55C-BFC5-41CC-90CB-627266D2EC24}" srcOrd="1" destOrd="0" presId="urn:microsoft.com/office/officeart/2005/8/layout/list1"/>
    <dgm:cxn modelId="{3B87AEE3-24D5-4E3E-AD83-A9C7EEAC838D}" type="presParOf" srcId="{A642AF1F-EECA-404D-AF0F-B9BBC11EBA68}" destId="{7C0AAC28-8819-44A5-90CD-E3DC2A71FCAF}" srcOrd="2" destOrd="0" presId="urn:microsoft.com/office/officeart/2005/8/layout/list1"/>
    <dgm:cxn modelId="{A8D19564-4860-48C1-B884-3BFDEAF2AA3E}" type="presParOf" srcId="{A642AF1F-EECA-404D-AF0F-B9BBC11EBA68}" destId="{E2390785-C70E-44FC-BEB9-728D7418F4A1}" srcOrd="3" destOrd="0" presId="urn:microsoft.com/office/officeart/2005/8/layout/list1"/>
    <dgm:cxn modelId="{E732CA37-BFBD-4C5F-9F7C-3DFC6CFDDC70}" type="presParOf" srcId="{A642AF1F-EECA-404D-AF0F-B9BBC11EBA68}" destId="{0F9A20F5-0220-4573-829A-C58975EDC5D2}" srcOrd="4" destOrd="0" presId="urn:microsoft.com/office/officeart/2005/8/layout/list1"/>
    <dgm:cxn modelId="{74AD8561-A419-4343-8237-B3EB0636E2CB}" type="presParOf" srcId="{0F9A20F5-0220-4573-829A-C58975EDC5D2}" destId="{F243175C-EEA4-407D-8B8C-72454A8A7DB3}" srcOrd="0" destOrd="0" presId="urn:microsoft.com/office/officeart/2005/8/layout/list1"/>
    <dgm:cxn modelId="{11145982-49A6-4615-BDD3-6081213BA508}" type="presParOf" srcId="{0F9A20F5-0220-4573-829A-C58975EDC5D2}" destId="{8B493CC8-C42F-44AF-BD39-42675B70B2AC}" srcOrd="1" destOrd="0" presId="urn:microsoft.com/office/officeart/2005/8/layout/list1"/>
    <dgm:cxn modelId="{707DA0A1-BCAF-4210-A4AA-FD2AEF953542}" type="presParOf" srcId="{A642AF1F-EECA-404D-AF0F-B9BBC11EBA68}" destId="{2D0BCB29-69E3-4EE8-A15C-82E8D9EFCF8F}" srcOrd="5" destOrd="0" presId="urn:microsoft.com/office/officeart/2005/8/layout/list1"/>
    <dgm:cxn modelId="{D3ED6EF2-AE88-4BF5-83CB-0EEA5833F452}" type="presParOf" srcId="{A642AF1F-EECA-404D-AF0F-B9BBC11EBA68}" destId="{43734A57-2C62-4C5D-A29D-182DE4907702}" srcOrd="6" destOrd="0" presId="urn:microsoft.com/office/officeart/2005/8/layout/list1"/>
    <dgm:cxn modelId="{325B9E25-3559-432A-9FC0-50C1747B3084}" type="presParOf" srcId="{A642AF1F-EECA-404D-AF0F-B9BBC11EBA68}" destId="{17D254FF-168C-419A-B53D-AD9B1C5BE686}" srcOrd="7" destOrd="0" presId="urn:microsoft.com/office/officeart/2005/8/layout/list1"/>
    <dgm:cxn modelId="{9F3394C7-C49C-42FD-943E-2F8C16A6594D}" type="presParOf" srcId="{A642AF1F-EECA-404D-AF0F-B9BBC11EBA68}" destId="{710E26B0-F288-4D19-AB1D-612A060B4188}" srcOrd="8" destOrd="0" presId="urn:microsoft.com/office/officeart/2005/8/layout/list1"/>
    <dgm:cxn modelId="{A63C6E62-295F-40DD-8D60-49DF734F3B6D}" type="presParOf" srcId="{710E26B0-F288-4D19-AB1D-612A060B4188}" destId="{DB5DCDAD-0FB4-49F1-9219-036A93954BA4}" srcOrd="0" destOrd="0" presId="urn:microsoft.com/office/officeart/2005/8/layout/list1"/>
    <dgm:cxn modelId="{F0BD1B87-4040-4C0E-8A22-DE14AE40B6F9}" type="presParOf" srcId="{710E26B0-F288-4D19-AB1D-612A060B4188}" destId="{BAB07A09-D5EA-46AF-888E-7634A329FFC2}" srcOrd="1" destOrd="0" presId="urn:microsoft.com/office/officeart/2005/8/layout/list1"/>
    <dgm:cxn modelId="{7C9C42F1-A87A-4FB6-BBF1-FF6E3F24B011}" type="presParOf" srcId="{A642AF1F-EECA-404D-AF0F-B9BBC11EBA68}" destId="{8993B146-D1F3-4E9D-8428-45E58410DD5F}" srcOrd="9" destOrd="0" presId="urn:microsoft.com/office/officeart/2005/8/layout/list1"/>
    <dgm:cxn modelId="{C445E72A-4908-45E6-900A-24923A499468}" type="presParOf" srcId="{A642AF1F-EECA-404D-AF0F-B9BBC11EBA68}" destId="{8A149FD4-8BFB-48DC-BD3A-E4974B39853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F98447D-6AEC-4522-AC9A-B7FD9C110B7E}" type="doc">
      <dgm:prSet loTypeId="urn:microsoft.com/office/officeart/2005/8/layout/hierarchy3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6F34074F-6ED5-4C96-9133-C1AAE296F340}">
      <dgm:prSet phldrT="[文本]"/>
      <dgm:spPr/>
      <dgm:t>
        <a:bodyPr/>
        <a:lstStyle/>
        <a:p>
          <a:r>
            <a:rPr lang="zh-CN" altLang="en-US" dirty="0"/>
            <a:t>基于目标：</a:t>
          </a:r>
          <a:r>
            <a:rPr lang="zh-CN" altLang="en-US" dirty="0">
              <a:solidFill>
                <a:srgbClr val="FF0000"/>
              </a:solidFill>
            </a:rPr>
            <a:t>整合资源</a:t>
          </a:r>
        </a:p>
      </dgm:t>
    </dgm:pt>
    <dgm:pt modelId="{F11224D9-F66C-4395-818E-682760F5D3FD}" type="parTrans" cxnId="{12B81732-2734-4F53-9A7E-D78B8EE003A4}">
      <dgm:prSet/>
      <dgm:spPr/>
      <dgm:t>
        <a:bodyPr/>
        <a:lstStyle/>
        <a:p>
          <a:endParaRPr lang="zh-CN" altLang="en-US"/>
        </a:p>
      </dgm:t>
    </dgm:pt>
    <dgm:pt modelId="{9A839D4F-5AB7-45DE-9484-9250482BA304}" type="sibTrans" cxnId="{12B81732-2734-4F53-9A7E-D78B8EE003A4}">
      <dgm:prSet/>
      <dgm:spPr/>
      <dgm:t>
        <a:bodyPr/>
        <a:lstStyle/>
        <a:p>
          <a:endParaRPr lang="zh-CN" altLang="en-US"/>
        </a:p>
      </dgm:t>
    </dgm:pt>
    <dgm:pt modelId="{7B45414B-7390-48D9-89B9-FBCBE6EA3F8E}">
      <dgm:prSet phldrT="[文本]"/>
      <dgm:spPr/>
      <dgm:t>
        <a:bodyPr/>
        <a:lstStyle/>
        <a:p>
          <a:r>
            <a:rPr lang="zh-CN" altLang="en-US" dirty="0"/>
            <a:t>目标</a:t>
          </a:r>
        </a:p>
      </dgm:t>
    </dgm:pt>
    <dgm:pt modelId="{6A690E88-5665-43E2-A351-3B8EF36D03CA}" type="parTrans" cxnId="{F3B21919-0BD7-4E46-8AA1-E148533818B0}">
      <dgm:prSet/>
      <dgm:spPr/>
      <dgm:t>
        <a:bodyPr/>
        <a:lstStyle/>
        <a:p>
          <a:endParaRPr lang="zh-CN" altLang="en-US"/>
        </a:p>
      </dgm:t>
    </dgm:pt>
    <dgm:pt modelId="{4F9ABD32-61B3-41A9-90B9-3D66E2CE221A}" type="sibTrans" cxnId="{F3B21919-0BD7-4E46-8AA1-E148533818B0}">
      <dgm:prSet/>
      <dgm:spPr/>
      <dgm:t>
        <a:bodyPr/>
        <a:lstStyle/>
        <a:p>
          <a:endParaRPr lang="zh-CN" altLang="en-US"/>
        </a:p>
      </dgm:t>
    </dgm:pt>
    <dgm:pt modelId="{FF9336E7-D8FB-4C3B-97F9-B0164D35A3F8}">
      <dgm:prSet phldrT="[文本]"/>
      <dgm:spPr/>
      <dgm:t>
        <a:bodyPr/>
        <a:lstStyle/>
        <a:p>
          <a:r>
            <a:rPr lang="zh-CN" altLang="en-US" dirty="0"/>
            <a:t>案例</a:t>
          </a:r>
        </a:p>
      </dgm:t>
    </dgm:pt>
    <dgm:pt modelId="{0668A96B-AF3A-4437-AD7F-1BF92F365408}" type="parTrans" cxnId="{0A40AFE7-CB77-42C1-B32B-FBB7C225FE37}">
      <dgm:prSet/>
      <dgm:spPr/>
      <dgm:t>
        <a:bodyPr/>
        <a:lstStyle/>
        <a:p>
          <a:endParaRPr lang="zh-CN" altLang="en-US"/>
        </a:p>
      </dgm:t>
    </dgm:pt>
    <dgm:pt modelId="{24DE544F-3593-4B90-B5EA-9671CEEAB203}" type="sibTrans" cxnId="{0A40AFE7-CB77-42C1-B32B-FBB7C225FE37}">
      <dgm:prSet/>
      <dgm:spPr/>
      <dgm:t>
        <a:bodyPr/>
        <a:lstStyle/>
        <a:p>
          <a:endParaRPr lang="zh-CN" altLang="en-US"/>
        </a:p>
      </dgm:t>
    </dgm:pt>
    <dgm:pt modelId="{19FC8DE7-4172-4F1B-B86A-901A4BDD380E}">
      <dgm:prSet phldrT="[文本]"/>
      <dgm:spPr/>
      <dgm:t>
        <a:bodyPr/>
        <a:lstStyle/>
        <a:p>
          <a:r>
            <a:rPr lang="zh-CN" altLang="en-US" dirty="0"/>
            <a:t>基于目标：</a:t>
          </a:r>
          <a:r>
            <a:rPr lang="zh-CN" altLang="en-US" dirty="0">
              <a:solidFill>
                <a:srgbClr val="FF0000"/>
              </a:solidFill>
            </a:rPr>
            <a:t>设计活动</a:t>
          </a:r>
        </a:p>
      </dgm:t>
    </dgm:pt>
    <dgm:pt modelId="{EF7B2266-D14F-474B-AAED-83F419039EA2}" type="parTrans" cxnId="{858086C4-54F8-4116-B4CC-6DA240216051}">
      <dgm:prSet/>
      <dgm:spPr/>
      <dgm:t>
        <a:bodyPr/>
        <a:lstStyle/>
        <a:p>
          <a:endParaRPr lang="zh-CN" altLang="en-US"/>
        </a:p>
      </dgm:t>
    </dgm:pt>
    <dgm:pt modelId="{49F7D532-66B8-4695-987A-3DFC6BFF35CE}" type="sibTrans" cxnId="{858086C4-54F8-4116-B4CC-6DA240216051}">
      <dgm:prSet/>
      <dgm:spPr/>
      <dgm:t>
        <a:bodyPr/>
        <a:lstStyle/>
        <a:p>
          <a:endParaRPr lang="zh-CN" altLang="en-US"/>
        </a:p>
      </dgm:t>
    </dgm:pt>
    <dgm:pt modelId="{8C5D34C3-2388-456A-9986-9EC2129EA3E5}">
      <dgm:prSet phldrT="[文本]"/>
      <dgm:spPr/>
      <dgm:t>
        <a:bodyPr/>
        <a:lstStyle/>
        <a:p>
          <a:r>
            <a:rPr lang="zh-CN" altLang="en-US" dirty="0"/>
            <a:t>激活旧知</a:t>
          </a:r>
        </a:p>
      </dgm:t>
    </dgm:pt>
    <dgm:pt modelId="{BEA3792A-BB16-4ED0-AC26-2C3E2A8F2488}" type="parTrans" cxnId="{DB849D44-3E4C-46A2-AFC3-DECECC9BD6C8}">
      <dgm:prSet/>
      <dgm:spPr/>
      <dgm:t>
        <a:bodyPr/>
        <a:lstStyle/>
        <a:p>
          <a:endParaRPr lang="zh-CN" altLang="en-US"/>
        </a:p>
      </dgm:t>
    </dgm:pt>
    <dgm:pt modelId="{8228661F-EC89-4FC0-BA3C-FC208CF263DE}" type="sibTrans" cxnId="{DB849D44-3E4C-46A2-AFC3-DECECC9BD6C8}">
      <dgm:prSet/>
      <dgm:spPr/>
      <dgm:t>
        <a:bodyPr/>
        <a:lstStyle/>
        <a:p>
          <a:endParaRPr lang="zh-CN" altLang="en-US"/>
        </a:p>
      </dgm:t>
    </dgm:pt>
    <dgm:pt modelId="{2F824A94-ACD9-48D9-93CB-D8674DD2C95A}">
      <dgm:prSet phldrT="[文本]"/>
      <dgm:spPr/>
      <dgm:t>
        <a:bodyPr/>
        <a:lstStyle/>
        <a:p>
          <a:r>
            <a:rPr lang="zh-CN" altLang="en-US" dirty="0"/>
            <a:t>外化表达</a:t>
          </a:r>
        </a:p>
      </dgm:t>
    </dgm:pt>
    <dgm:pt modelId="{FA3575C9-143B-43BB-B90A-F77C5797A30F}" type="parTrans" cxnId="{C71B3C53-1679-4811-BA8F-18B9DD851DB1}">
      <dgm:prSet/>
      <dgm:spPr/>
      <dgm:t>
        <a:bodyPr/>
        <a:lstStyle/>
        <a:p>
          <a:endParaRPr lang="zh-CN" altLang="en-US"/>
        </a:p>
      </dgm:t>
    </dgm:pt>
    <dgm:pt modelId="{31F88734-C81E-4367-982A-B8F3599D5201}" type="sibTrans" cxnId="{C71B3C53-1679-4811-BA8F-18B9DD851DB1}">
      <dgm:prSet/>
      <dgm:spPr/>
      <dgm:t>
        <a:bodyPr/>
        <a:lstStyle/>
        <a:p>
          <a:endParaRPr lang="zh-CN" altLang="en-US"/>
        </a:p>
      </dgm:t>
    </dgm:pt>
    <dgm:pt modelId="{957B31F2-C68D-4A95-85C7-58A08339D665}">
      <dgm:prSet/>
      <dgm:spPr/>
      <dgm:t>
        <a:bodyPr/>
        <a:lstStyle/>
        <a:p>
          <a:r>
            <a:rPr lang="zh-CN" altLang="en-US" dirty="0"/>
            <a:t>概念</a:t>
          </a:r>
        </a:p>
      </dgm:t>
    </dgm:pt>
    <dgm:pt modelId="{EF06E931-5A62-4FFE-937E-50A5B53F2CFF}" type="parTrans" cxnId="{A5300F16-2A0F-459C-B3E3-582E5D23D0CB}">
      <dgm:prSet/>
      <dgm:spPr/>
      <dgm:t>
        <a:bodyPr/>
        <a:lstStyle/>
        <a:p>
          <a:endParaRPr lang="zh-CN" altLang="en-US"/>
        </a:p>
      </dgm:t>
    </dgm:pt>
    <dgm:pt modelId="{845F3258-BC31-4ABE-97AE-CAC14B4BEF6A}" type="sibTrans" cxnId="{A5300F16-2A0F-459C-B3E3-582E5D23D0CB}">
      <dgm:prSet/>
      <dgm:spPr/>
      <dgm:t>
        <a:bodyPr/>
        <a:lstStyle/>
        <a:p>
          <a:endParaRPr lang="zh-CN" altLang="en-US"/>
        </a:p>
      </dgm:t>
    </dgm:pt>
    <dgm:pt modelId="{2404B344-E1D7-43D5-85E3-74C861A19AA0}">
      <dgm:prSet/>
      <dgm:spPr/>
      <dgm:t>
        <a:bodyPr/>
        <a:lstStyle/>
        <a:p>
          <a:r>
            <a:rPr lang="zh-CN" altLang="en-US" dirty="0"/>
            <a:t>从具体到抽象</a:t>
          </a:r>
        </a:p>
      </dgm:t>
    </dgm:pt>
    <dgm:pt modelId="{54F33C50-E8B9-445F-8C42-033E5C1AA0A9}" type="parTrans" cxnId="{9305BE10-0B26-4CA7-8400-48BDA6323B72}">
      <dgm:prSet/>
      <dgm:spPr/>
      <dgm:t>
        <a:bodyPr/>
        <a:lstStyle/>
        <a:p>
          <a:endParaRPr lang="zh-CN" altLang="en-US"/>
        </a:p>
      </dgm:t>
    </dgm:pt>
    <dgm:pt modelId="{6F62E797-82D9-4DFA-A395-0050E18A5A99}" type="sibTrans" cxnId="{9305BE10-0B26-4CA7-8400-48BDA6323B72}">
      <dgm:prSet/>
      <dgm:spPr/>
      <dgm:t>
        <a:bodyPr/>
        <a:lstStyle/>
        <a:p>
          <a:endParaRPr lang="zh-CN" altLang="en-US"/>
        </a:p>
      </dgm:t>
    </dgm:pt>
    <dgm:pt modelId="{00968EDB-7BC2-493F-9DE3-A590CBC6890B}">
      <dgm:prSet/>
      <dgm:spPr/>
      <dgm:t>
        <a:bodyPr/>
        <a:lstStyle/>
        <a:p>
          <a:r>
            <a:rPr lang="zh-CN" altLang="en-US" dirty="0"/>
            <a:t>反思</a:t>
          </a:r>
        </a:p>
      </dgm:t>
    </dgm:pt>
    <dgm:pt modelId="{4D23F290-7369-4CC3-9AEC-F4C0BCA2A615}" type="parTrans" cxnId="{AA1E7770-C65C-4C79-904F-75D17462E1E2}">
      <dgm:prSet/>
      <dgm:spPr/>
      <dgm:t>
        <a:bodyPr/>
        <a:lstStyle/>
        <a:p>
          <a:endParaRPr lang="zh-CN" altLang="en-US"/>
        </a:p>
      </dgm:t>
    </dgm:pt>
    <dgm:pt modelId="{41995130-3C09-400F-9F93-B6451055A529}" type="sibTrans" cxnId="{AA1E7770-C65C-4C79-904F-75D17462E1E2}">
      <dgm:prSet/>
      <dgm:spPr/>
      <dgm:t>
        <a:bodyPr/>
        <a:lstStyle/>
        <a:p>
          <a:endParaRPr lang="zh-CN" altLang="en-US"/>
        </a:p>
      </dgm:t>
    </dgm:pt>
    <dgm:pt modelId="{AE14C020-0A4E-4267-B716-90F4417F183C}">
      <dgm:prSet/>
      <dgm:spPr/>
      <dgm:t>
        <a:bodyPr/>
        <a:lstStyle/>
        <a:p>
          <a:r>
            <a:rPr lang="zh-CN" altLang="en-US" dirty="0"/>
            <a:t>结构</a:t>
          </a:r>
        </a:p>
      </dgm:t>
    </dgm:pt>
    <dgm:pt modelId="{BBF0F943-96BB-4800-A4FA-7621246C2F9A}" type="parTrans" cxnId="{CF2F2F58-C69B-492D-B861-4653A8853250}">
      <dgm:prSet/>
      <dgm:spPr/>
      <dgm:t>
        <a:bodyPr/>
        <a:lstStyle/>
        <a:p>
          <a:endParaRPr lang="zh-CN" altLang="en-US"/>
        </a:p>
      </dgm:t>
    </dgm:pt>
    <dgm:pt modelId="{CC92C035-EF32-4C62-A92C-C96568A13B98}" type="sibTrans" cxnId="{CF2F2F58-C69B-492D-B861-4653A8853250}">
      <dgm:prSet/>
      <dgm:spPr/>
      <dgm:t>
        <a:bodyPr/>
        <a:lstStyle/>
        <a:p>
          <a:endParaRPr lang="zh-CN" altLang="en-US"/>
        </a:p>
      </dgm:t>
    </dgm:pt>
    <dgm:pt modelId="{56CA2F40-AA83-427A-83E8-7095BE29113F}" type="pres">
      <dgm:prSet presAssocID="{AF98447D-6AEC-4522-AC9A-B7FD9C110B7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362B8EC-446D-437A-842A-4C2440A457B4}" type="pres">
      <dgm:prSet presAssocID="{6F34074F-6ED5-4C96-9133-C1AAE296F340}" presName="root" presStyleCnt="0"/>
      <dgm:spPr/>
    </dgm:pt>
    <dgm:pt modelId="{CB1AD214-AFD0-49EF-A1A1-89A02E0412AA}" type="pres">
      <dgm:prSet presAssocID="{6F34074F-6ED5-4C96-9133-C1AAE296F340}" presName="rootComposite" presStyleCnt="0"/>
      <dgm:spPr/>
    </dgm:pt>
    <dgm:pt modelId="{C736B4D5-2531-4554-8854-EAE2C7BAA7F8}" type="pres">
      <dgm:prSet presAssocID="{6F34074F-6ED5-4C96-9133-C1AAE296F340}" presName="rootText" presStyleLbl="node1" presStyleIdx="0" presStyleCnt="2" custScaleX="178719"/>
      <dgm:spPr/>
    </dgm:pt>
    <dgm:pt modelId="{B631C012-C991-4DB8-BD25-3324DADB97B7}" type="pres">
      <dgm:prSet presAssocID="{6F34074F-6ED5-4C96-9133-C1AAE296F340}" presName="rootConnector" presStyleLbl="node1" presStyleIdx="0" presStyleCnt="2"/>
      <dgm:spPr/>
    </dgm:pt>
    <dgm:pt modelId="{8FBBD7BC-D68F-4DC8-BD5D-B98AB697D2EA}" type="pres">
      <dgm:prSet presAssocID="{6F34074F-6ED5-4C96-9133-C1AAE296F340}" presName="childShape" presStyleCnt="0"/>
      <dgm:spPr/>
    </dgm:pt>
    <dgm:pt modelId="{56F1ACC2-0138-4057-B9DC-136ADCBD4573}" type="pres">
      <dgm:prSet presAssocID="{6A690E88-5665-43E2-A351-3B8EF36D03CA}" presName="Name13" presStyleLbl="parChTrans1D2" presStyleIdx="0" presStyleCnt="8"/>
      <dgm:spPr/>
    </dgm:pt>
    <dgm:pt modelId="{BD921810-33CB-4727-91BF-BCA01ED7468F}" type="pres">
      <dgm:prSet presAssocID="{7B45414B-7390-48D9-89B9-FBCBE6EA3F8E}" presName="childText" presStyleLbl="bgAcc1" presStyleIdx="0" presStyleCnt="8">
        <dgm:presLayoutVars>
          <dgm:bulletEnabled val="1"/>
        </dgm:presLayoutVars>
      </dgm:prSet>
      <dgm:spPr/>
    </dgm:pt>
    <dgm:pt modelId="{08B3CED5-A52A-488C-AD19-A0B2CAA0A044}" type="pres">
      <dgm:prSet presAssocID="{EF06E931-5A62-4FFE-937E-50A5B53F2CFF}" presName="Name13" presStyleLbl="parChTrans1D2" presStyleIdx="1" presStyleCnt="8"/>
      <dgm:spPr/>
    </dgm:pt>
    <dgm:pt modelId="{1CB7AEE8-8E4C-49B2-8DC6-1C9C6A86809E}" type="pres">
      <dgm:prSet presAssocID="{957B31F2-C68D-4A95-85C7-58A08339D665}" presName="childText" presStyleLbl="bgAcc1" presStyleIdx="1" presStyleCnt="8">
        <dgm:presLayoutVars>
          <dgm:bulletEnabled val="1"/>
        </dgm:presLayoutVars>
      </dgm:prSet>
      <dgm:spPr/>
    </dgm:pt>
    <dgm:pt modelId="{C65E3125-2C43-4688-9212-FD216AC06B51}" type="pres">
      <dgm:prSet presAssocID="{0668A96B-AF3A-4437-AD7F-1BF92F365408}" presName="Name13" presStyleLbl="parChTrans1D2" presStyleIdx="2" presStyleCnt="8"/>
      <dgm:spPr/>
    </dgm:pt>
    <dgm:pt modelId="{3258E8B6-E96F-4BF1-BA60-F50ABBA18230}" type="pres">
      <dgm:prSet presAssocID="{FF9336E7-D8FB-4C3B-97F9-B0164D35A3F8}" presName="childText" presStyleLbl="bgAcc1" presStyleIdx="2" presStyleCnt="8">
        <dgm:presLayoutVars>
          <dgm:bulletEnabled val="1"/>
        </dgm:presLayoutVars>
      </dgm:prSet>
      <dgm:spPr/>
    </dgm:pt>
    <dgm:pt modelId="{997FEA86-1B4C-4DDB-8920-944C9897BEBC}" type="pres">
      <dgm:prSet presAssocID="{BBF0F943-96BB-4800-A4FA-7621246C2F9A}" presName="Name13" presStyleLbl="parChTrans1D2" presStyleIdx="3" presStyleCnt="8"/>
      <dgm:spPr/>
    </dgm:pt>
    <dgm:pt modelId="{368D3FB9-CD91-482F-B754-CDB7B73FC380}" type="pres">
      <dgm:prSet presAssocID="{AE14C020-0A4E-4267-B716-90F4417F183C}" presName="childText" presStyleLbl="bgAcc1" presStyleIdx="3" presStyleCnt="8">
        <dgm:presLayoutVars>
          <dgm:bulletEnabled val="1"/>
        </dgm:presLayoutVars>
      </dgm:prSet>
      <dgm:spPr/>
    </dgm:pt>
    <dgm:pt modelId="{0DD1AE91-90CB-4172-B4C5-4257D7785E45}" type="pres">
      <dgm:prSet presAssocID="{19FC8DE7-4172-4F1B-B86A-901A4BDD380E}" presName="root" presStyleCnt="0"/>
      <dgm:spPr/>
    </dgm:pt>
    <dgm:pt modelId="{97490E18-BC5C-4905-8193-0EF606661A72}" type="pres">
      <dgm:prSet presAssocID="{19FC8DE7-4172-4F1B-B86A-901A4BDD380E}" presName="rootComposite" presStyleCnt="0"/>
      <dgm:spPr/>
    </dgm:pt>
    <dgm:pt modelId="{BE86D7E9-D6A7-4B37-8E84-019314BE843A}" type="pres">
      <dgm:prSet presAssocID="{19FC8DE7-4172-4F1B-B86A-901A4BDD380E}" presName="rootText" presStyleLbl="node1" presStyleIdx="1" presStyleCnt="2" custScaleX="188683"/>
      <dgm:spPr/>
    </dgm:pt>
    <dgm:pt modelId="{35E79071-E3AE-4F2A-A6C7-1532096EAA52}" type="pres">
      <dgm:prSet presAssocID="{19FC8DE7-4172-4F1B-B86A-901A4BDD380E}" presName="rootConnector" presStyleLbl="node1" presStyleIdx="1" presStyleCnt="2"/>
      <dgm:spPr/>
    </dgm:pt>
    <dgm:pt modelId="{5D07933D-D0DC-4B6B-858C-254909D6FCA3}" type="pres">
      <dgm:prSet presAssocID="{19FC8DE7-4172-4F1B-B86A-901A4BDD380E}" presName="childShape" presStyleCnt="0"/>
      <dgm:spPr/>
    </dgm:pt>
    <dgm:pt modelId="{A60421B1-A4D6-4E15-AE4A-F777D7CA0E95}" type="pres">
      <dgm:prSet presAssocID="{BEA3792A-BB16-4ED0-AC26-2C3E2A8F2488}" presName="Name13" presStyleLbl="parChTrans1D2" presStyleIdx="4" presStyleCnt="8"/>
      <dgm:spPr/>
    </dgm:pt>
    <dgm:pt modelId="{CCB06C8B-8E7C-4EF3-91BF-ED2658AFE549}" type="pres">
      <dgm:prSet presAssocID="{8C5D34C3-2388-456A-9986-9EC2129EA3E5}" presName="childText" presStyleLbl="bgAcc1" presStyleIdx="4" presStyleCnt="8">
        <dgm:presLayoutVars>
          <dgm:bulletEnabled val="1"/>
        </dgm:presLayoutVars>
      </dgm:prSet>
      <dgm:spPr/>
    </dgm:pt>
    <dgm:pt modelId="{4806D670-38D4-4602-A456-23E8D7F32A56}" type="pres">
      <dgm:prSet presAssocID="{FA3575C9-143B-43BB-B90A-F77C5797A30F}" presName="Name13" presStyleLbl="parChTrans1D2" presStyleIdx="5" presStyleCnt="8"/>
      <dgm:spPr/>
    </dgm:pt>
    <dgm:pt modelId="{FA29622F-5353-44E7-A4D9-72C6D56761A6}" type="pres">
      <dgm:prSet presAssocID="{2F824A94-ACD9-48D9-93CB-D8674DD2C95A}" presName="childText" presStyleLbl="bgAcc1" presStyleIdx="5" presStyleCnt="8">
        <dgm:presLayoutVars>
          <dgm:bulletEnabled val="1"/>
        </dgm:presLayoutVars>
      </dgm:prSet>
      <dgm:spPr/>
    </dgm:pt>
    <dgm:pt modelId="{647F8F7B-88A5-48CC-8D6B-AB80003EA494}" type="pres">
      <dgm:prSet presAssocID="{4D23F290-7369-4CC3-9AEC-F4C0BCA2A615}" presName="Name13" presStyleLbl="parChTrans1D2" presStyleIdx="6" presStyleCnt="8"/>
      <dgm:spPr/>
    </dgm:pt>
    <dgm:pt modelId="{C0241BA8-3C1C-4671-AD78-4D08F4D97A2B}" type="pres">
      <dgm:prSet presAssocID="{00968EDB-7BC2-493F-9DE3-A590CBC6890B}" presName="childText" presStyleLbl="bgAcc1" presStyleIdx="6" presStyleCnt="8">
        <dgm:presLayoutVars>
          <dgm:bulletEnabled val="1"/>
        </dgm:presLayoutVars>
      </dgm:prSet>
      <dgm:spPr/>
    </dgm:pt>
    <dgm:pt modelId="{7B6357DD-8709-431F-80A5-8D9AAEA17A7A}" type="pres">
      <dgm:prSet presAssocID="{54F33C50-E8B9-445F-8C42-033E5C1AA0A9}" presName="Name13" presStyleLbl="parChTrans1D2" presStyleIdx="7" presStyleCnt="8"/>
      <dgm:spPr/>
    </dgm:pt>
    <dgm:pt modelId="{9B1CC198-F9CB-4B10-9F7E-CB54FA9429ED}" type="pres">
      <dgm:prSet presAssocID="{2404B344-E1D7-43D5-85E3-74C861A19AA0}" presName="childText" presStyleLbl="bgAcc1" presStyleIdx="7" presStyleCnt="8">
        <dgm:presLayoutVars>
          <dgm:bulletEnabled val="1"/>
        </dgm:presLayoutVars>
      </dgm:prSet>
      <dgm:spPr/>
    </dgm:pt>
  </dgm:ptLst>
  <dgm:cxnLst>
    <dgm:cxn modelId="{78EE4A0C-17D4-43D5-B39D-947725F3301F}" type="presOf" srcId="{FA3575C9-143B-43BB-B90A-F77C5797A30F}" destId="{4806D670-38D4-4602-A456-23E8D7F32A56}" srcOrd="0" destOrd="0" presId="urn:microsoft.com/office/officeart/2005/8/layout/hierarchy3"/>
    <dgm:cxn modelId="{5363C60E-E674-40E0-A721-B963E897AF0D}" type="presOf" srcId="{19FC8DE7-4172-4F1B-B86A-901A4BDD380E}" destId="{BE86D7E9-D6A7-4B37-8E84-019314BE843A}" srcOrd="0" destOrd="0" presId="urn:microsoft.com/office/officeart/2005/8/layout/hierarchy3"/>
    <dgm:cxn modelId="{9305BE10-0B26-4CA7-8400-48BDA6323B72}" srcId="{19FC8DE7-4172-4F1B-B86A-901A4BDD380E}" destId="{2404B344-E1D7-43D5-85E3-74C861A19AA0}" srcOrd="3" destOrd="0" parTransId="{54F33C50-E8B9-445F-8C42-033E5C1AA0A9}" sibTransId="{6F62E797-82D9-4DFA-A395-0050E18A5A99}"/>
    <dgm:cxn modelId="{EA16E712-2C7F-448C-B371-1CB2A16C4E0A}" type="presOf" srcId="{2404B344-E1D7-43D5-85E3-74C861A19AA0}" destId="{9B1CC198-F9CB-4B10-9F7E-CB54FA9429ED}" srcOrd="0" destOrd="0" presId="urn:microsoft.com/office/officeart/2005/8/layout/hierarchy3"/>
    <dgm:cxn modelId="{CE98FF14-240D-4D0A-9581-0DD18ECC0DEC}" type="presOf" srcId="{AE14C020-0A4E-4267-B716-90F4417F183C}" destId="{368D3FB9-CD91-482F-B754-CDB7B73FC380}" srcOrd="0" destOrd="0" presId="urn:microsoft.com/office/officeart/2005/8/layout/hierarchy3"/>
    <dgm:cxn modelId="{A5300F16-2A0F-459C-B3E3-582E5D23D0CB}" srcId="{6F34074F-6ED5-4C96-9133-C1AAE296F340}" destId="{957B31F2-C68D-4A95-85C7-58A08339D665}" srcOrd="1" destOrd="0" parTransId="{EF06E931-5A62-4FFE-937E-50A5B53F2CFF}" sibTransId="{845F3258-BC31-4ABE-97AE-CAC14B4BEF6A}"/>
    <dgm:cxn modelId="{F3B21919-0BD7-4E46-8AA1-E148533818B0}" srcId="{6F34074F-6ED5-4C96-9133-C1AAE296F340}" destId="{7B45414B-7390-48D9-89B9-FBCBE6EA3F8E}" srcOrd="0" destOrd="0" parTransId="{6A690E88-5665-43E2-A351-3B8EF36D03CA}" sibTransId="{4F9ABD32-61B3-41A9-90B9-3D66E2CE221A}"/>
    <dgm:cxn modelId="{12B81732-2734-4F53-9A7E-D78B8EE003A4}" srcId="{AF98447D-6AEC-4522-AC9A-B7FD9C110B7E}" destId="{6F34074F-6ED5-4C96-9133-C1AAE296F340}" srcOrd="0" destOrd="0" parTransId="{F11224D9-F66C-4395-818E-682760F5D3FD}" sibTransId="{9A839D4F-5AB7-45DE-9484-9250482BA304}"/>
    <dgm:cxn modelId="{CAE1C833-EF4E-42E3-B82F-F2F9C3BB5E04}" type="presOf" srcId="{19FC8DE7-4172-4F1B-B86A-901A4BDD380E}" destId="{35E79071-E3AE-4F2A-A6C7-1532096EAA52}" srcOrd="1" destOrd="0" presId="urn:microsoft.com/office/officeart/2005/8/layout/hierarchy3"/>
    <dgm:cxn modelId="{21DE0435-136E-4DBF-8B04-BB236BBCAFA2}" type="presOf" srcId="{54F33C50-E8B9-445F-8C42-033E5C1AA0A9}" destId="{7B6357DD-8709-431F-80A5-8D9AAEA17A7A}" srcOrd="0" destOrd="0" presId="urn:microsoft.com/office/officeart/2005/8/layout/hierarchy3"/>
    <dgm:cxn modelId="{49EB8338-1531-44E8-AE97-871C0C687E3A}" type="presOf" srcId="{0668A96B-AF3A-4437-AD7F-1BF92F365408}" destId="{C65E3125-2C43-4688-9212-FD216AC06B51}" srcOrd="0" destOrd="0" presId="urn:microsoft.com/office/officeart/2005/8/layout/hierarchy3"/>
    <dgm:cxn modelId="{AF44E43D-A099-416C-A427-1E59AAB3FBD1}" type="presOf" srcId="{2F824A94-ACD9-48D9-93CB-D8674DD2C95A}" destId="{FA29622F-5353-44E7-A4D9-72C6D56761A6}" srcOrd="0" destOrd="0" presId="urn:microsoft.com/office/officeart/2005/8/layout/hierarchy3"/>
    <dgm:cxn modelId="{02ACDB3E-A06F-4D6A-9168-4B7CE74797D2}" type="presOf" srcId="{00968EDB-7BC2-493F-9DE3-A590CBC6890B}" destId="{C0241BA8-3C1C-4671-AD78-4D08F4D97A2B}" srcOrd="0" destOrd="0" presId="urn:microsoft.com/office/officeart/2005/8/layout/hierarchy3"/>
    <dgm:cxn modelId="{4A7F8542-50EA-4AAE-99F4-6F70025050FC}" type="presOf" srcId="{FF9336E7-D8FB-4C3B-97F9-B0164D35A3F8}" destId="{3258E8B6-E96F-4BF1-BA60-F50ABBA18230}" srcOrd="0" destOrd="0" presId="urn:microsoft.com/office/officeart/2005/8/layout/hierarchy3"/>
    <dgm:cxn modelId="{DB849D44-3E4C-46A2-AFC3-DECECC9BD6C8}" srcId="{19FC8DE7-4172-4F1B-B86A-901A4BDD380E}" destId="{8C5D34C3-2388-456A-9986-9EC2129EA3E5}" srcOrd="0" destOrd="0" parTransId="{BEA3792A-BB16-4ED0-AC26-2C3E2A8F2488}" sibTransId="{8228661F-EC89-4FC0-BA3C-FC208CF263DE}"/>
    <dgm:cxn modelId="{C1C05F6A-25AC-4A73-A3D3-9CF6B7C38BF0}" type="presOf" srcId="{AF98447D-6AEC-4522-AC9A-B7FD9C110B7E}" destId="{56CA2F40-AA83-427A-83E8-7095BE29113F}" srcOrd="0" destOrd="0" presId="urn:microsoft.com/office/officeart/2005/8/layout/hierarchy3"/>
    <dgm:cxn modelId="{D7990A6E-44DF-4951-B7BB-D5BEF5EE54B3}" type="presOf" srcId="{6A690E88-5665-43E2-A351-3B8EF36D03CA}" destId="{56F1ACC2-0138-4057-B9DC-136ADCBD4573}" srcOrd="0" destOrd="0" presId="urn:microsoft.com/office/officeart/2005/8/layout/hierarchy3"/>
    <dgm:cxn modelId="{AA1E7770-C65C-4C79-904F-75D17462E1E2}" srcId="{19FC8DE7-4172-4F1B-B86A-901A4BDD380E}" destId="{00968EDB-7BC2-493F-9DE3-A590CBC6890B}" srcOrd="2" destOrd="0" parTransId="{4D23F290-7369-4CC3-9AEC-F4C0BCA2A615}" sibTransId="{41995130-3C09-400F-9F93-B6451055A529}"/>
    <dgm:cxn modelId="{C71B3C53-1679-4811-BA8F-18B9DD851DB1}" srcId="{19FC8DE7-4172-4F1B-B86A-901A4BDD380E}" destId="{2F824A94-ACD9-48D9-93CB-D8674DD2C95A}" srcOrd="1" destOrd="0" parTransId="{FA3575C9-143B-43BB-B90A-F77C5797A30F}" sibTransId="{31F88734-C81E-4367-982A-B8F3599D5201}"/>
    <dgm:cxn modelId="{CF2F2F58-C69B-492D-B861-4653A8853250}" srcId="{6F34074F-6ED5-4C96-9133-C1AAE296F340}" destId="{AE14C020-0A4E-4267-B716-90F4417F183C}" srcOrd="3" destOrd="0" parTransId="{BBF0F943-96BB-4800-A4FA-7621246C2F9A}" sibTransId="{CC92C035-EF32-4C62-A92C-C96568A13B98}"/>
    <dgm:cxn modelId="{D80F887B-3970-4C34-B231-0A0680EDF05C}" type="presOf" srcId="{7B45414B-7390-48D9-89B9-FBCBE6EA3F8E}" destId="{BD921810-33CB-4727-91BF-BCA01ED7468F}" srcOrd="0" destOrd="0" presId="urn:microsoft.com/office/officeart/2005/8/layout/hierarchy3"/>
    <dgm:cxn modelId="{28369C81-C744-4015-9D8B-4CE25D076B58}" type="presOf" srcId="{4D23F290-7369-4CC3-9AEC-F4C0BCA2A615}" destId="{647F8F7B-88A5-48CC-8D6B-AB80003EA494}" srcOrd="0" destOrd="0" presId="urn:microsoft.com/office/officeart/2005/8/layout/hierarchy3"/>
    <dgm:cxn modelId="{BF382088-5E18-4914-8B06-EB98C74276F2}" type="presOf" srcId="{EF06E931-5A62-4FFE-937E-50A5B53F2CFF}" destId="{08B3CED5-A52A-488C-AD19-A0B2CAA0A044}" srcOrd="0" destOrd="0" presId="urn:microsoft.com/office/officeart/2005/8/layout/hierarchy3"/>
    <dgm:cxn modelId="{613FFA8B-0842-40D0-85BA-3C230092EC57}" type="presOf" srcId="{6F34074F-6ED5-4C96-9133-C1AAE296F340}" destId="{C736B4D5-2531-4554-8854-EAE2C7BAA7F8}" srcOrd="0" destOrd="0" presId="urn:microsoft.com/office/officeart/2005/8/layout/hierarchy3"/>
    <dgm:cxn modelId="{6ADBAE90-E13A-4278-975E-24544B52E9CE}" type="presOf" srcId="{8C5D34C3-2388-456A-9986-9EC2129EA3E5}" destId="{CCB06C8B-8E7C-4EF3-91BF-ED2658AFE549}" srcOrd="0" destOrd="0" presId="urn:microsoft.com/office/officeart/2005/8/layout/hierarchy3"/>
    <dgm:cxn modelId="{D70CE49E-EE2F-4A34-95A1-64EB855E5A40}" type="presOf" srcId="{957B31F2-C68D-4A95-85C7-58A08339D665}" destId="{1CB7AEE8-8E4C-49B2-8DC6-1C9C6A86809E}" srcOrd="0" destOrd="0" presId="urn:microsoft.com/office/officeart/2005/8/layout/hierarchy3"/>
    <dgm:cxn modelId="{858086C4-54F8-4116-B4CC-6DA240216051}" srcId="{AF98447D-6AEC-4522-AC9A-B7FD9C110B7E}" destId="{19FC8DE7-4172-4F1B-B86A-901A4BDD380E}" srcOrd="1" destOrd="0" parTransId="{EF7B2266-D14F-474B-AAED-83F419039EA2}" sibTransId="{49F7D532-66B8-4695-987A-3DFC6BFF35CE}"/>
    <dgm:cxn modelId="{07082EC5-6583-4AE1-AD97-063AAFED1765}" type="presOf" srcId="{6F34074F-6ED5-4C96-9133-C1AAE296F340}" destId="{B631C012-C991-4DB8-BD25-3324DADB97B7}" srcOrd="1" destOrd="0" presId="urn:microsoft.com/office/officeart/2005/8/layout/hierarchy3"/>
    <dgm:cxn modelId="{4006E3DC-AC42-4330-AEA1-00C5AD98AB67}" type="presOf" srcId="{BEA3792A-BB16-4ED0-AC26-2C3E2A8F2488}" destId="{A60421B1-A4D6-4E15-AE4A-F777D7CA0E95}" srcOrd="0" destOrd="0" presId="urn:microsoft.com/office/officeart/2005/8/layout/hierarchy3"/>
    <dgm:cxn modelId="{EC8EB9E3-FD46-4A2D-8203-014F38B50725}" type="presOf" srcId="{BBF0F943-96BB-4800-A4FA-7621246C2F9A}" destId="{997FEA86-1B4C-4DDB-8920-944C9897BEBC}" srcOrd="0" destOrd="0" presId="urn:microsoft.com/office/officeart/2005/8/layout/hierarchy3"/>
    <dgm:cxn modelId="{0A40AFE7-CB77-42C1-B32B-FBB7C225FE37}" srcId="{6F34074F-6ED5-4C96-9133-C1AAE296F340}" destId="{FF9336E7-D8FB-4C3B-97F9-B0164D35A3F8}" srcOrd="2" destOrd="0" parTransId="{0668A96B-AF3A-4437-AD7F-1BF92F365408}" sibTransId="{24DE544F-3593-4B90-B5EA-9671CEEAB203}"/>
    <dgm:cxn modelId="{2B80A120-A631-4A1A-8BC8-C812206C7546}" type="presParOf" srcId="{56CA2F40-AA83-427A-83E8-7095BE29113F}" destId="{8362B8EC-446D-437A-842A-4C2440A457B4}" srcOrd="0" destOrd="0" presId="urn:microsoft.com/office/officeart/2005/8/layout/hierarchy3"/>
    <dgm:cxn modelId="{587DA247-F41F-43D2-A946-63EA28BFC510}" type="presParOf" srcId="{8362B8EC-446D-437A-842A-4C2440A457B4}" destId="{CB1AD214-AFD0-49EF-A1A1-89A02E0412AA}" srcOrd="0" destOrd="0" presId="urn:microsoft.com/office/officeart/2005/8/layout/hierarchy3"/>
    <dgm:cxn modelId="{D50B9DFA-9788-425D-BE10-FEDE7CCD8240}" type="presParOf" srcId="{CB1AD214-AFD0-49EF-A1A1-89A02E0412AA}" destId="{C736B4D5-2531-4554-8854-EAE2C7BAA7F8}" srcOrd="0" destOrd="0" presId="urn:microsoft.com/office/officeart/2005/8/layout/hierarchy3"/>
    <dgm:cxn modelId="{AF022D09-A922-4226-B7F9-85A0D13EEB56}" type="presParOf" srcId="{CB1AD214-AFD0-49EF-A1A1-89A02E0412AA}" destId="{B631C012-C991-4DB8-BD25-3324DADB97B7}" srcOrd="1" destOrd="0" presId="urn:microsoft.com/office/officeart/2005/8/layout/hierarchy3"/>
    <dgm:cxn modelId="{24D7F831-F7CA-485E-AFDF-9C3125DCC8EB}" type="presParOf" srcId="{8362B8EC-446D-437A-842A-4C2440A457B4}" destId="{8FBBD7BC-D68F-4DC8-BD5D-B98AB697D2EA}" srcOrd="1" destOrd="0" presId="urn:microsoft.com/office/officeart/2005/8/layout/hierarchy3"/>
    <dgm:cxn modelId="{C3DB1EB2-1EC3-4A37-8CCB-32C7BBFC80F8}" type="presParOf" srcId="{8FBBD7BC-D68F-4DC8-BD5D-B98AB697D2EA}" destId="{56F1ACC2-0138-4057-B9DC-136ADCBD4573}" srcOrd="0" destOrd="0" presId="urn:microsoft.com/office/officeart/2005/8/layout/hierarchy3"/>
    <dgm:cxn modelId="{1BCE9442-E446-47D7-90CB-9ABA2D908C2A}" type="presParOf" srcId="{8FBBD7BC-D68F-4DC8-BD5D-B98AB697D2EA}" destId="{BD921810-33CB-4727-91BF-BCA01ED7468F}" srcOrd="1" destOrd="0" presId="urn:microsoft.com/office/officeart/2005/8/layout/hierarchy3"/>
    <dgm:cxn modelId="{14185B8C-413C-4214-97CD-8DFA07FD8CB5}" type="presParOf" srcId="{8FBBD7BC-D68F-4DC8-BD5D-B98AB697D2EA}" destId="{08B3CED5-A52A-488C-AD19-A0B2CAA0A044}" srcOrd="2" destOrd="0" presId="urn:microsoft.com/office/officeart/2005/8/layout/hierarchy3"/>
    <dgm:cxn modelId="{C3AA89C5-E3F8-453F-8F84-1A899FEC4477}" type="presParOf" srcId="{8FBBD7BC-D68F-4DC8-BD5D-B98AB697D2EA}" destId="{1CB7AEE8-8E4C-49B2-8DC6-1C9C6A86809E}" srcOrd="3" destOrd="0" presId="urn:microsoft.com/office/officeart/2005/8/layout/hierarchy3"/>
    <dgm:cxn modelId="{FB71ED2E-D8AE-4775-AB57-2788E2973044}" type="presParOf" srcId="{8FBBD7BC-D68F-4DC8-BD5D-B98AB697D2EA}" destId="{C65E3125-2C43-4688-9212-FD216AC06B51}" srcOrd="4" destOrd="0" presId="urn:microsoft.com/office/officeart/2005/8/layout/hierarchy3"/>
    <dgm:cxn modelId="{F7E9A5ED-C4AC-4F25-B27B-A909342E8AEF}" type="presParOf" srcId="{8FBBD7BC-D68F-4DC8-BD5D-B98AB697D2EA}" destId="{3258E8B6-E96F-4BF1-BA60-F50ABBA18230}" srcOrd="5" destOrd="0" presId="urn:microsoft.com/office/officeart/2005/8/layout/hierarchy3"/>
    <dgm:cxn modelId="{87B25D95-553D-4003-99F0-0E790F043ADD}" type="presParOf" srcId="{8FBBD7BC-D68F-4DC8-BD5D-B98AB697D2EA}" destId="{997FEA86-1B4C-4DDB-8920-944C9897BEBC}" srcOrd="6" destOrd="0" presId="urn:microsoft.com/office/officeart/2005/8/layout/hierarchy3"/>
    <dgm:cxn modelId="{EE82695F-CD8C-40E4-BCF4-BA9FDF0A37DB}" type="presParOf" srcId="{8FBBD7BC-D68F-4DC8-BD5D-B98AB697D2EA}" destId="{368D3FB9-CD91-482F-B754-CDB7B73FC380}" srcOrd="7" destOrd="0" presId="urn:microsoft.com/office/officeart/2005/8/layout/hierarchy3"/>
    <dgm:cxn modelId="{E88B8FD2-7066-44CC-8519-475C76F3D7DF}" type="presParOf" srcId="{56CA2F40-AA83-427A-83E8-7095BE29113F}" destId="{0DD1AE91-90CB-4172-B4C5-4257D7785E45}" srcOrd="1" destOrd="0" presId="urn:microsoft.com/office/officeart/2005/8/layout/hierarchy3"/>
    <dgm:cxn modelId="{6F516639-B032-43E6-BB91-9EF630F351C0}" type="presParOf" srcId="{0DD1AE91-90CB-4172-B4C5-4257D7785E45}" destId="{97490E18-BC5C-4905-8193-0EF606661A72}" srcOrd="0" destOrd="0" presId="urn:microsoft.com/office/officeart/2005/8/layout/hierarchy3"/>
    <dgm:cxn modelId="{550AB8D2-0D10-40BA-BE3F-923496A8537C}" type="presParOf" srcId="{97490E18-BC5C-4905-8193-0EF606661A72}" destId="{BE86D7E9-D6A7-4B37-8E84-019314BE843A}" srcOrd="0" destOrd="0" presId="urn:microsoft.com/office/officeart/2005/8/layout/hierarchy3"/>
    <dgm:cxn modelId="{EAA38E54-5767-4B7D-96CB-AA9F9CA28DA4}" type="presParOf" srcId="{97490E18-BC5C-4905-8193-0EF606661A72}" destId="{35E79071-E3AE-4F2A-A6C7-1532096EAA52}" srcOrd="1" destOrd="0" presId="urn:microsoft.com/office/officeart/2005/8/layout/hierarchy3"/>
    <dgm:cxn modelId="{031A8791-F0BF-4EE6-80FD-7DDD021A0BA7}" type="presParOf" srcId="{0DD1AE91-90CB-4172-B4C5-4257D7785E45}" destId="{5D07933D-D0DC-4B6B-858C-254909D6FCA3}" srcOrd="1" destOrd="0" presId="urn:microsoft.com/office/officeart/2005/8/layout/hierarchy3"/>
    <dgm:cxn modelId="{B1244AB6-526F-4763-ABAE-F34BFB286F78}" type="presParOf" srcId="{5D07933D-D0DC-4B6B-858C-254909D6FCA3}" destId="{A60421B1-A4D6-4E15-AE4A-F777D7CA0E95}" srcOrd="0" destOrd="0" presId="urn:microsoft.com/office/officeart/2005/8/layout/hierarchy3"/>
    <dgm:cxn modelId="{D3841D16-3E1B-4FBE-88CC-B41FF870D94D}" type="presParOf" srcId="{5D07933D-D0DC-4B6B-858C-254909D6FCA3}" destId="{CCB06C8B-8E7C-4EF3-91BF-ED2658AFE549}" srcOrd="1" destOrd="0" presId="urn:microsoft.com/office/officeart/2005/8/layout/hierarchy3"/>
    <dgm:cxn modelId="{099BD365-7B4E-4025-9D81-438FB62B0167}" type="presParOf" srcId="{5D07933D-D0DC-4B6B-858C-254909D6FCA3}" destId="{4806D670-38D4-4602-A456-23E8D7F32A56}" srcOrd="2" destOrd="0" presId="urn:microsoft.com/office/officeart/2005/8/layout/hierarchy3"/>
    <dgm:cxn modelId="{6F08C6CE-1FB4-4CD7-90E3-38691BB60F51}" type="presParOf" srcId="{5D07933D-D0DC-4B6B-858C-254909D6FCA3}" destId="{FA29622F-5353-44E7-A4D9-72C6D56761A6}" srcOrd="3" destOrd="0" presId="urn:microsoft.com/office/officeart/2005/8/layout/hierarchy3"/>
    <dgm:cxn modelId="{10E41BBF-9CBB-4C51-8830-6AD310C8E611}" type="presParOf" srcId="{5D07933D-D0DC-4B6B-858C-254909D6FCA3}" destId="{647F8F7B-88A5-48CC-8D6B-AB80003EA494}" srcOrd="4" destOrd="0" presId="urn:microsoft.com/office/officeart/2005/8/layout/hierarchy3"/>
    <dgm:cxn modelId="{0AFF2B33-21DC-47C3-8C29-4CD952593FD8}" type="presParOf" srcId="{5D07933D-D0DC-4B6B-858C-254909D6FCA3}" destId="{C0241BA8-3C1C-4671-AD78-4D08F4D97A2B}" srcOrd="5" destOrd="0" presId="urn:microsoft.com/office/officeart/2005/8/layout/hierarchy3"/>
    <dgm:cxn modelId="{0691D996-9294-457A-97BB-1DC27B607B02}" type="presParOf" srcId="{5D07933D-D0DC-4B6B-858C-254909D6FCA3}" destId="{7B6357DD-8709-431F-80A5-8D9AAEA17A7A}" srcOrd="6" destOrd="0" presId="urn:microsoft.com/office/officeart/2005/8/layout/hierarchy3"/>
    <dgm:cxn modelId="{2B9E2909-B1F2-4BDA-96BC-67080698AF45}" type="presParOf" srcId="{5D07933D-D0DC-4B6B-858C-254909D6FCA3}" destId="{9B1CC198-F9CB-4B10-9F7E-CB54FA9429ED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95D2F2D-20D1-4C2F-A2F5-4AA1D0B39C6C}" type="doc">
      <dgm:prSet loTypeId="urn:microsoft.com/office/officeart/2005/8/layout/pyramid2" loCatId="pyramid" qsTypeId="urn:microsoft.com/office/officeart/2005/8/quickstyle/simple1" qsCatId="simple" csTypeId="urn:microsoft.com/office/officeart/2005/8/colors/accent0_1" csCatId="mainScheme" phldr="1"/>
      <dgm:spPr/>
    </dgm:pt>
    <dgm:pt modelId="{F5430964-708E-440B-986A-8FD6EE0A5F90}">
      <dgm:prSet phldrT="[文本]"/>
      <dgm:spPr/>
      <dgm:t>
        <a:bodyPr/>
        <a:lstStyle/>
        <a:p>
          <a:r>
            <a:rPr lang="zh-CN" altLang="en-US" dirty="0"/>
            <a:t>练习案例</a:t>
          </a:r>
        </a:p>
      </dgm:t>
    </dgm:pt>
    <dgm:pt modelId="{315FD048-FE8D-4701-8140-9E524FB35468}" type="parTrans" cxnId="{B827B373-4F33-4210-A11D-3076E2E2A5DC}">
      <dgm:prSet/>
      <dgm:spPr/>
      <dgm:t>
        <a:bodyPr/>
        <a:lstStyle/>
        <a:p>
          <a:endParaRPr lang="zh-CN" altLang="en-US"/>
        </a:p>
      </dgm:t>
    </dgm:pt>
    <dgm:pt modelId="{9909FE42-6F30-4160-9C85-3BFD7EFCECF2}" type="sibTrans" cxnId="{B827B373-4F33-4210-A11D-3076E2E2A5DC}">
      <dgm:prSet/>
      <dgm:spPr/>
      <dgm:t>
        <a:bodyPr/>
        <a:lstStyle/>
        <a:p>
          <a:endParaRPr lang="zh-CN" altLang="en-US"/>
        </a:p>
      </dgm:t>
    </dgm:pt>
    <dgm:pt modelId="{90DDF68B-D7DF-4760-A6F3-91FBD9FCC849}">
      <dgm:prSet phldrT="[文本]"/>
      <dgm:spPr/>
      <dgm:t>
        <a:bodyPr/>
        <a:lstStyle/>
        <a:p>
          <a:r>
            <a:rPr lang="zh-CN" altLang="en-US" dirty="0"/>
            <a:t>完整案例</a:t>
          </a:r>
        </a:p>
      </dgm:t>
    </dgm:pt>
    <dgm:pt modelId="{25DA8885-F86F-41ED-80D5-8AD8220187FD}" type="parTrans" cxnId="{E8BF8C0D-D56F-475D-BFC3-E52F8EBDC9D6}">
      <dgm:prSet/>
      <dgm:spPr/>
      <dgm:t>
        <a:bodyPr/>
        <a:lstStyle/>
        <a:p>
          <a:endParaRPr lang="zh-CN" altLang="en-US"/>
        </a:p>
      </dgm:t>
    </dgm:pt>
    <dgm:pt modelId="{EBB5EC8D-08E2-482F-BD7C-D55830E5DD84}" type="sibTrans" cxnId="{E8BF8C0D-D56F-475D-BFC3-E52F8EBDC9D6}">
      <dgm:prSet/>
      <dgm:spPr/>
      <dgm:t>
        <a:bodyPr/>
        <a:lstStyle/>
        <a:p>
          <a:endParaRPr lang="zh-CN" altLang="en-US"/>
        </a:p>
      </dgm:t>
    </dgm:pt>
    <dgm:pt modelId="{9C313C05-08E7-476A-B30B-79FF6B02C7E3}">
      <dgm:prSet phldrT="[文本]"/>
      <dgm:spPr/>
      <dgm:t>
        <a:bodyPr/>
        <a:lstStyle/>
        <a:p>
          <a:r>
            <a:rPr lang="zh-CN" altLang="en-US" dirty="0"/>
            <a:t>促进理解的案例</a:t>
          </a:r>
        </a:p>
      </dgm:t>
    </dgm:pt>
    <dgm:pt modelId="{92668051-4124-44F4-8B41-DCFAB1289879}" type="parTrans" cxnId="{3329D932-5243-4BF3-BC1F-7DBC4EF46431}">
      <dgm:prSet/>
      <dgm:spPr/>
      <dgm:t>
        <a:bodyPr/>
        <a:lstStyle/>
        <a:p>
          <a:endParaRPr lang="zh-CN" altLang="en-US"/>
        </a:p>
      </dgm:t>
    </dgm:pt>
    <dgm:pt modelId="{D2330D4E-CD9C-4BAC-B6EB-3435A5D3CA61}" type="sibTrans" cxnId="{3329D932-5243-4BF3-BC1F-7DBC4EF46431}">
      <dgm:prSet/>
      <dgm:spPr/>
      <dgm:t>
        <a:bodyPr/>
        <a:lstStyle/>
        <a:p>
          <a:endParaRPr lang="zh-CN" altLang="en-US"/>
        </a:p>
      </dgm:t>
    </dgm:pt>
    <dgm:pt modelId="{54F22FF1-0532-46AB-906C-0113D2493471}">
      <dgm:prSet/>
      <dgm:spPr/>
      <dgm:t>
        <a:bodyPr/>
        <a:lstStyle/>
        <a:p>
          <a:r>
            <a:rPr lang="zh-CN" altLang="en-US" dirty="0"/>
            <a:t>真实案例</a:t>
          </a:r>
        </a:p>
      </dgm:t>
    </dgm:pt>
    <dgm:pt modelId="{32A7280A-C3EA-4336-B1A0-5DD27C314174}" type="parTrans" cxnId="{8FB83D4E-668F-477B-91F8-223EA5971467}">
      <dgm:prSet/>
      <dgm:spPr/>
      <dgm:t>
        <a:bodyPr/>
        <a:lstStyle/>
        <a:p>
          <a:endParaRPr lang="zh-CN" altLang="en-US"/>
        </a:p>
      </dgm:t>
    </dgm:pt>
    <dgm:pt modelId="{38175D22-076A-4A6D-BA0E-9BD061EF18AA}" type="sibTrans" cxnId="{8FB83D4E-668F-477B-91F8-223EA5971467}">
      <dgm:prSet/>
      <dgm:spPr/>
      <dgm:t>
        <a:bodyPr/>
        <a:lstStyle/>
        <a:p>
          <a:endParaRPr lang="zh-CN" altLang="en-US"/>
        </a:p>
      </dgm:t>
    </dgm:pt>
    <dgm:pt modelId="{98CFB472-CF57-4430-9C3B-5A8B93C5F7DB}" type="pres">
      <dgm:prSet presAssocID="{D95D2F2D-20D1-4C2F-A2F5-4AA1D0B39C6C}" presName="compositeShape" presStyleCnt="0">
        <dgm:presLayoutVars>
          <dgm:dir/>
          <dgm:resizeHandles/>
        </dgm:presLayoutVars>
      </dgm:prSet>
      <dgm:spPr/>
    </dgm:pt>
    <dgm:pt modelId="{5D1ADBAF-4F26-4B36-8E1D-E0C9E774733B}" type="pres">
      <dgm:prSet presAssocID="{D95D2F2D-20D1-4C2F-A2F5-4AA1D0B39C6C}" presName="pyramid" presStyleLbl="node1" presStyleIdx="0" presStyleCnt="1"/>
      <dgm:spPr/>
    </dgm:pt>
    <dgm:pt modelId="{37E06277-316B-4946-9E16-45102557FF43}" type="pres">
      <dgm:prSet presAssocID="{D95D2F2D-20D1-4C2F-A2F5-4AA1D0B39C6C}" presName="theList" presStyleCnt="0"/>
      <dgm:spPr/>
    </dgm:pt>
    <dgm:pt modelId="{43D5883A-6AF0-4B5D-92DF-579A18154215}" type="pres">
      <dgm:prSet presAssocID="{F5430964-708E-440B-986A-8FD6EE0A5F90}" presName="aNode" presStyleLbl="fgAcc1" presStyleIdx="0" presStyleCnt="4">
        <dgm:presLayoutVars>
          <dgm:bulletEnabled val="1"/>
        </dgm:presLayoutVars>
      </dgm:prSet>
      <dgm:spPr/>
    </dgm:pt>
    <dgm:pt modelId="{57115395-34E4-4046-9D50-9AF180B4E22B}" type="pres">
      <dgm:prSet presAssocID="{F5430964-708E-440B-986A-8FD6EE0A5F90}" presName="aSpace" presStyleCnt="0"/>
      <dgm:spPr/>
    </dgm:pt>
    <dgm:pt modelId="{8B017867-B1E4-4763-89FD-29A086456997}" type="pres">
      <dgm:prSet presAssocID="{90DDF68B-D7DF-4760-A6F3-91FBD9FCC849}" presName="aNode" presStyleLbl="fgAcc1" presStyleIdx="1" presStyleCnt="4">
        <dgm:presLayoutVars>
          <dgm:bulletEnabled val="1"/>
        </dgm:presLayoutVars>
      </dgm:prSet>
      <dgm:spPr/>
    </dgm:pt>
    <dgm:pt modelId="{110E9FBB-8A40-4FA3-8C91-E450793376FC}" type="pres">
      <dgm:prSet presAssocID="{90DDF68B-D7DF-4760-A6F3-91FBD9FCC849}" presName="aSpace" presStyleCnt="0"/>
      <dgm:spPr/>
    </dgm:pt>
    <dgm:pt modelId="{95019B02-176E-47D3-BC81-F9A667E3AFDF}" type="pres">
      <dgm:prSet presAssocID="{54F22FF1-0532-46AB-906C-0113D2493471}" presName="aNode" presStyleLbl="fgAcc1" presStyleIdx="2" presStyleCnt="4">
        <dgm:presLayoutVars>
          <dgm:bulletEnabled val="1"/>
        </dgm:presLayoutVars>
      </dgm:prSet>
      <dgm:spPr/>
    </dgm:pt>
    <dgm:pt modelId="{0CFF87F9-10B3-4CBB-BBFF-321196B4AC29}" type="pres">
      <dgm:prSet presAssocID="{54F22FF1-0532-46AB-906C-0113D2493471}" presName="aSpace" presStyleCnt="0"/>
      <dgm:spPr/>
    </dgm:pt>
    <dgm:pt modelId="{1111722F-D657-4D7B-9261-CF06827518FC}" type="pres">
      <dgm:prSet presAssocID="{9C313C05-08E7-476A-B30B-79FF6B02C7E3}" presName="aNode" presStyleLbl="fgAcc1" presStyleIdx="3" presStyleCnt="4">
        <dgm:presLayoutVars>
          <dgm:bulletEnabled val="1"/>
        </dgm:presLayoutVars>
      </dgm:prSet>
      <dgm:spPr/>
    </dgm:pt>
    <dgm:pt modelId="{20ABFBD3-7C2D-432E-8886-0555DB531229}" type="pres">
      <dgm:prSet presAssocID="{9C313C05-08E7-476A-B30B-79FF6B02C7E3}" presName="aSpace" presStyleCnt="0"/>
      <dgm:spPr/>
    </dgm:pt>
  </dgm:ptLst>
  <dgm:cxnLst>
    <dgm:cxn modelId="{0EAA4B04-2284-4C21-A25C-0359DD0A58E8}" type="presOf" srcId="{54F22FF1-0532-46AB-906C-0113D2493471}" destId="{95019B02-176E-47D3-BC81-F9A667E3AFDF}" srcOrd="0" destOrd="0" presId="urn:microsoft.com/office/officeart/2005/8/layout/pyramid2"/>
    <dgm:cxn modelId="{E8BF8C0D-D56F-475D-BFC3-E52F8EBDC9D6}" srcId="{D95D2F2D-20D1-4C2F-A2F5-4AA1D0B39C6C}" destId="{90DDF68B-D7DF-4760-A6F3-91FBD9FCC849}" srcOrd="1" destOrd="0" parTransId="{25DA8885-F86F-41ED-80D5-8AD8220187FD}" sibTransId="{EBB5EC8D-08E2-482F-BD7C-D55830E5DD84}"/>
    <dgm:cxn modelId="{4F05181E-DE74-44E9-B0F4-851B9D943367}" type="presOf" srcId="{90DDF68B-D7DF-4760-A6F3-91FBD9FCC849}" destId="{8B017867-B1E4-4763-89FD-29A086456997}" srcOrd="0" destOrd="0" presId="urn:microsoft.com/office/officeart/2005/8/layout/pyramid2"/>
    <dgm:cxn modelId="{3329D932-5243-4BF3-BC1F-7DBC4EF46431}" srcId="{D95D2F2D-20D1-4C2F-A2F5-4AA1D0B39C6C}" destId="{9C313C05-08E7-476A-B30B-79FF6B02C7E3}" srcOrd="3" destOrd="0" parTransId="{92668051-4124-44F4-8B41-DCFAB1289879}" sibTransId="{D2330D4E-CD9C-4BAC-B6EB-3435A5D3CA61}"/>
    <dgm:cxn modelId="{DF773862-9520-4865-AFE7-CC64863657EF}" type="presOf" srcId="{D95D2F2D-20D1-4C2F-A2F5-4AA1D0B39C6C}" destId="{98CFB472-CF57-4430-9C3B-5A8B93C5F7DB}" srcOrd="0" destOrd="0" presId="urn:microsoft.com/office/officeart/2005/8/layout/pyramid2"/>
    <dgm:cxn modelId="{8FB83D4E-668F-477B-91F8-223EA5971467}" srcId="{D95D2F2D-20D1-4C2F-A2F5-4AA1D0B39C6C}" destId="{54F22FF1-0532-46AB-906C-0113D2493471}" srcOrd="2" destOrd="0" parTransId="{32A7280A-C3EA-4336-B1A0-5DD27C314174}" sibTransId="{38175D22-076A-4A6D-BA0E-9BD061EF18AA}"/>
    <dgm:cxn modelId="{B827B373-4F33-4210-A11D-3076E2E2A5DC}" srcId="{D95D2F2D-20D1-4C2F-A2F5-4AA1D0B39C6C}" destId="{F5430964-708E-440B-986A-8FD6EE0A5F90}" srcOrd="0" destOrd="0" parTransId="{315FD048-FE8D-4701-8140-9E524FB35468}" sibTransId="{9909FE42-6F30-4160-9C85-3BFD7EFCECF2}"/>
    <dgm:cxn modelId="{AC773C75-A2D4-4FF5-A503-3C9F42761DD3}" type="presOf" srcId="{9C313C05-08E7-476A-B30B-79FF6B02C7E3}" destId="{1111722F-D657-4D7B-9261-CF06827518FC}" srcOrd="0" destOrd="0" presId="urn:microsoft.com/office/officeart/2005/8/layout/pyramid2"/>
    <dgm:cxn modelId="{8D7886DF-1A6A-40B1-80AA-46C66550A440}" type="presOf" srcId="{F5430964-708E-440B-986A-8FD6EE0A5F90}" destId="{43D5883A-6AF0-4B5D-92DF-579A18154215}" srcOrd="0" destOrd="0" presId="urn:microsoft.com/office/officeart/2005/8/layout/pyramid2"/>
    <dgm:cxn modelId="{DEC5A6F6-4FCA-41DA-8B50-8760B2DC91B9}" type="presParOf" srcId="{98CFB472-CF57-4430-9C3B-5A8B93C5F7DB}" destId="{5D1ADBAF-4F26-4B36-8E1D-E0C9E774733B}" srcOrd="0" destOrd="0" presId="urn:microsoft.com/office/officeart/2005/8/layout/pyramid2"/>
    <dgm:cxn modelId="{C4C0D432-C3F9-4643-9F58-8012A333975B}" type="presParOf" srcId="{98CFB472-CF57-4430-9C3B-5A8B93C5F7DB}" destId="{37E06277-316B-4946-9E16-45102557FF43}" srcOrd="1" destOrd="0" presId="urn:microsoft.com/office/officeart/2005/8/layout/pyramid2"/>
    <dgm:cxn modelId="{4B75424D-BAFA-47DB-8CB3-F0C2D93999E7}" type="presParOf" srcId="{37E06277-316B-4946-9E16-45102557FF43}" destId="{43D5883A-6AF0-4B5D-92DF-579A18154215}" srcOrd="0" destOrd="0" presId="urn:microsoft.com/office/officeart/2005/8/layout/pyramid2"/>
    <dgm:cxn modelId="{E5580D56-EDB0-455B-8174-E664A6092BAA}" type="presParOf" srcId="{37E06277-316B-4946-9E16-45102557FF43}" destId="{57115395-34E4-4046-9D50-9AF180B4E22B}" srcOrd="1" destOrd="0" presId="urn:microsoft.com/office/officeart/2005/8/layout/pyramid2"/>
    <dgm:cxn modelId="{F1A49CA1-8786-4DA1-9D57-606144CA72BA}" type="presParOf" srcId="{37E06277-316B-4946-9E16-45102557FF43}" destId="{8B017867-B1E4-4763-89FD-29A086456997}" srcOrd="2" destOrd="0" presId="urn:microsoft.com/office/officeart/2005/8/layout/pyramid2"/>
    <dgm:cxn modelId="{D9CF504A-7366-4803-85B5-1B8520A788AF}" type="presParOf" srcId="{37E06277-316B-4946-9E16-45102557FF43}" destId="{110E9FBB-8A40-4FA3-8C91-E450793376FC}" srcOrd="3" destOrd="0" presId="urn:microsoft.com/office/officeart/2005/8/layout/pyramid2"/>
    <dgm:cxn modelId="{065A4B05-5A2B-4BCB-96E1-92C7190A178B}" type="presParOf" srcId="{37E06277-316B-4946-9E16-45102557FF43}" destId="{95019B02-176E-47D3-BC81-F9A667E3AFDF}" srcOrd="4" destOrd="0" presId="urn:microsoft.com/office/officeart/2005/8/layout/pyramid2"/>
    <dgm:cxn modelId="{A4B90E36-DA94-41D9-BCAA-9F0CEAB1760B}" type="presParOf" srcId="{37E06277-316B-4946-9E16-45102557FF43}" destId="{0CFF87F9-10B3-4CBB-BBFF-321196B4AC29}" srcOrd="5" destOrd="0" presId="urn:microsoft.com/office/officeart/2005/8/layout/pyramid2"/>
    <dgm:cxn modelId="{68D53679-B393-4A70-A9E0-21ED9DB7E818}" type="presParOf" srcId="{37E06277-316B-4946-9E16-45102557FF43}" destId="{1111722F-D657-4D7B-9261-CF06827518FC}" srcOrd="6" destOrd="0" presId="urn:microsoft.com/office/officeart/2005/8/layout/pyramid2"/>
    <dgm:cxn modelId="{3B42A193-1FB3-43CE-B753-45EEE0184CBB}" type="presParOf" srcId="{37E06277-316B-4946-9E16-45102557FF43}" destId="{20ABFBD3-7C2D-432E-8886-0555DB531229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9AE7AB2-0DCA-4EA5-A9D1-09517275D8D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769C82B-FC83-4925-A487-A572EC5998E0}">
      <dgm:prSet phldrT="[文本]"/>
      <dgm:spPr/>
      <dgm:t>
        <a:bodyPr/>
        <a:lstStyle/>
        <a:p>
          <a:r>
            <a:rPr lang="zh-CN" altLang="en-US" b="1" dirty="0"/>
            <a:t>活动</a:t>
          </a:r>
        </a:p>
      </dgm:t>
    </dgm:pt>
    <dgm:pt modelId="{DB39095F-6E26-45E7-BF70-C038C8E986E2}" type="parTrans" cxnId="{D28FA13C-7F1D-46EF-957B-40A3AB357672}">
      <dgm:prSet/>
      <dgm:spPr/>
      <dgm:t>
        <a:bodyPr/>
        <a:lstStyle/>
        <a:p>
          <a:endParaRPr lang="zh-CN" altLang="en-US" b="1"/>
        </a:p>
      </dgm:t>
    </dgm:pt>
    <dgm:pt modelId="{FCB3F7D2-0FA0-4F56-991C-70D35E8A5A21}" type="sibTrans" cxnId="{D28FA13C-7F1D-46EF-957B-40A3AB357672}">
      <dgm:prSet/>
      <dgm:spPr/>
      <dgm:t>
        <a:bodyPr/>
        <a:lstStyle/>
        <a:p>
          <a:endParaRPr lang="zh-CN" altLang="en-US" b="1"/>
        </a:p>
      </dgm:t>
    </dgm:pt>
    <dgm:pt modelId="{C4BE4367-7474-4C72-ABD7-2927290F5615}">
      <dgm:prSet phldrT="[文本]"/>
      <dgm:spPr/>
      <dgm:t>
        <a:bodyPr/>
        <a:lstStyle/>
        <a:p>
          <a:r>
            <a:rPr lang="zh-CN" altLang="en-US" b="1" dirty="0"/>
            <a:t>开始</a:t>
          </a:r>
        </a:p>
      </dgm:t>
    </dgm:pt>
    <dgm:pt modelId="{C255A66F-0079-4F11-8E27-E7D508DE2F8E}" type="parTrans" cxnId="{E05A87DE-57EB-41DB-8BFD-2F58D0850D78}">
      <dgm:prSet/>
      <dgm:spPr/>
      <dgm:t>
        <a:bodyPr/>
        <a:lstStyle/>
        <a:p>
          <a:endParaRPr lang="zh-CN" altLang="en-US" b="1"/>
        </a:p>
      </dgm:t>
    </dgm:pt>
    <dgm:pt modelId="{4F282A7A-7E7C-473F-BD01-17A362371651}" type="sibTrans" cxnId="{E05A87DE-57EB-41DB-8BFD-2F58D0850D78}">
      <dgm:prSet/>
      <dgm:spPr/>
      <dgm:t>
        <a:bodyPr/>
        <a:lstStyle/>
        <a:p>
          <a:endParaRPr lang="zh-CN" altLang="en-US" b="1"/>
        </a:p>
      </dgm:t>
    </dgm:pt>
    <dgm:pt modelId="{08D24AA6-E1D9-41F2-BD61-BC49DCA5B283}">
      <dgm:prSet phldrT="[文本]"/>
      <dgm:spPr/>
      <dgm:t>
        <a:bodyPr/>
        <a:lstStyle/>
        <a:p>
          <a:r>
            <a:rPr lang="zh-CN" altLang="en-US" b="1" dirty="0"/>
            <a:t>中间</a:t>
          </a:r>
        </a:p>
      </dgm:t>
    </dgm:pt>
    <dgm:pt modelId="{94258B9E-372E-42A3-A7D7-F11154B5C228}" type="parTrans" cxnId="{7EE9E41E-D6AD-45D0-81C5-24BD446BA0D7}">
      <dgm:prSet/>
      <dgm:spPr/>
      <dgm:t>
        <a:bodyPr/>
        <a:lstStyle/>
        <a:p>
          <a:endParaRPr lang="zh-CN" altLang="en-US" b="1"/>
        </a:p>
      </dgm:t>
    </dgm:pt>
    <dgm:pt modelId="{E5C77195-5DB8-47DF-AF50-D37790F370CD}" type="sibTrans" cxnId="{7EE9E41E-D6AD-45D0-81C5-24BD446BA0D7}">
      <dgm:prSet/>
      <dgm:spPr/>
      <dgm:t>
        <a:bodyPr/>
        <a:lstStyle/>
        <a:p>
          <a:endParaRPr lang="zh-CN" altLang="en-US" b="1"/>
        </a:p>
      </dgm:t>
    </dgm:pt>
    <dgm:pt modelId="{5064A8D1-9E96-41BF-8C07-664DBCCC15D5}">
      <dgm:prSet phldrT="[文本]"/>
      <dgm:spPr/>
      <dgm:t>
        <a:bodyPr/>
        <a:lstStyle/>
        <a:p>
          <a:r>
            <a:rPr lang="zh-CN" altLang="en-US" b="1" dirty="0"/>
            <a:t>结尾</a:t>
          </a:r>
        </a:p>
      </dgm:t>
    </dgm:pt>
    <dgm:pt modelId="{D652EA5F-24CA-49C4-8294-779C319A73D0}" type="parTrans" cxnId="{266501DC-607C-4750-9E54-5FA5C4966D02}">
      <dgm:prSet/>
      <dgm:spPr/>
      <dgm:t>
        <a:bodyPr/>
        <a:lstStyle/>
        <a:p>
          <a:endParaRPr lang="zh-CN" altLang="en-US" b="1"/>
        </a:p>
      </dgm:t>
    </dgm:pt>
    <dgm:pt modelId="{BBB991F6-3A18-43B3-B55B-AB3B05CF139C}" type="sibTrans" cxnId="{266501DC-607C-4750-9E54-5FA5C4966D02}">
      <dgm:prSet/>
      <dgm:spPr/>
      <dgm:t>
        <a:bodyPr/>
        <a:lstStyle/>
        <a:p>
          <a:endParaRPr lang="zh-CN" altLang="en-US" b="1"/>
        </a:p>
      </dgm:t>
    </dgm:pt>
    <dgm:pt modelId="{63A2EDBD-3CC7-44AE-960B-B5EB6E05FFED}">
      <dgm:prSet/>
      <dgm:spPr/>
      <dgm:t>
        <a:bodyPr/>
        <a:lstStyle/>
        <a:p>
          <a:r>
            <a:rPr lang="zh-CN" altLang="en-US" b="1" dirty="0"/>
            <a:t>快速参与</a:t>
          </a:r>
        </a:p>
      </dgm:t>
    </dgm:pt>
    <dgm:pt modelId="{3F5397CA-C14B-42DE-B3FB-236F22A757EB}" type="parTrans" cxnId="{2E215980-E070-42EA-9972-8061B31674D1}">
      <dgm:prSet/>
      <dgm:spPr/>
      <dgm:t>
        <a:bodyPr/>
        <a:lstStyle/>
        <a:p>
          <a:endParaRPr lang="zh-CN" altLang="en-US" b="1"/>
        </a:p>
      </dgm:t>
    </dgm:pt>
    <dgm:pt modelId="{A61854D6-E87F-45B3-B5A1-54BFE2998CA9}" type="sibTrans" cxnId="{2E215980-E070-42EA-9972-8061B31674D1}">
      <dgm:prSet/>
      <dgm:spPr/>
      <dgm:t>
        <a:bodyPr/>
        <a:lstStyle/>
        <a:p>
          <a:endParaRPr lang="zh-CN" altLang="en-US" b="1"/>
        </a:p>
      </dgm:t>
    </dgm:pt>
    <dgm:pt modelId="{AA64A420-D709-4363-9D23-F7CA4D79504F}">
      <dgm:prSet/>
      <dgm:spPr/>
      <dgm:t>
        <a:bodyPr/>
        <a:lstStyle/>
        <a:p>
          <a:r>
            <a:rPr lang="zh-CN" altLang="en-US" b="1" dirty="0"/>
            <a:t>激活旧知</a:t>
          </a:r>
        </a:p>
      </dgm:t>
    </dgm:pt>
    <dgm:pt modelId="{C0502075-A36D-45CA-891A-0DC91A441268}" type="parTrans" cxnId="{4F976279-E771-4355-9968-4FB706E3E58C}">
      <dgm:prSet/>
      <dgm:spPr/>
      <dgm:t>
        <a:bodyPr/>
        <a:lstStyle/>
        <a:p>
          <a:endParaRPr lang="zh-CN" altLang="en-US" b="1"/>
        </a:p>
      </dgm:t>
    </dgm:pt>
    <dgm:pt modelId="{F9862F4E-BBFA-48A1-836C-E0399163DD7C}" type="sibTrans" cxnId="{4F976279-E771-4355-9968-4FB706E3E58C}">
      <dgm:prSet/>
      <dgm:spPr/>
      <dgm:t>
        <a:bodyPr/>
        <a:lstStyle/>
        <a:p>
          <a:endParaRPr lang="zh-CN" altLang="en-US" b="1"/>
        </a:p>
      </dgm:t>
    </dgm:pt>
    <dgm:pt modelId="{DC2564D6-4756-499C-B61E-4A6D20F2CD1D}">
      <dgm:prSet/>
      <dgm:spPr/>
      <dgm:t>
        <a:bodyPr/>
        <a:lstStyle/>
        <a:p>
          <a:r>
            <a:rPr lang="zh-CN" altLang="en-US" b="1" dirty="0"/>
            <a:t>外化表达</a:t>
          </a:r>
        </a:p>
      </dgm:t>
    </dgm:pt>
    <dgm:pt modelId="{D42E3DCC-0F64-4D1A-A999-E00087D131AD}" type="parTrans" cxnId="{D4BBD6CD-78FB-4A00-BD32-C165C26E8A19}">
      <dgm:prSet/>
      <dgm:spPr/>
      <dgm:t>
        <a:bodyPr/>
        <a:lstStyle/>
        <a:p>
          <a:endParaRPr lang="zh-CN" altLang="en-US" b="1"/>
        </a:p>
      </dgm:t>
    </dgm:pt>
    <dgm:pt modelId="{66C10018-4075-4A47-9A0B-225D2E8082F5}" type="sibTrans" cxnId="{D4BBD6CD-78FB-4A00-BD32-C165C26E8A19}">
      <dgm:prSet/>
      <dgm:spPr/>
      <dgm:t>
        <a:bodyPr/>
        <a:lstStyle/>
        <a:p>
          <a:endParaRPr lang="zh-CN" altLang="en-US" b="1"/>
        </a:p>
      </dgm:t>
    </dgm:pt>
    <dgm:pt modelId="{5BAB3A02-33C6-4780-8354-3D680E045527}">
      <dgm:prSet/>
      <dgm:spPr/>
      <dgm:t>
        <a:bodyPr/>
        <a:lstStyle/>
        <a:p>
          <a:r>
            <a:rPr lang="zh-CN" altLang="en-US" b="1" dirty="0"/>
            <a:t>归纳归结</a:t>
          </a:r>
        </a:p>
      </dgm:t>
    </dgm:pt>
    <dgm:pt modelId="{2A09E4A5-1BD1-4FC9-AA87-21586E9F776F}" type="parTrans" cxnId="{2F4533DE-E0B5-4ADE-A76C-A485E0C7755A}">
      <dgm:prSet/>
      <dgm:spPr/>
      <dgm:t>
        <a:bodyPr/>
        <a:lstStyle/>
        <a:p>
          <a:endParaRPr lang="zh-CN" altLang="en-US" b="1"/>
        </a:p>
      </dgm:t>
    </dgm:pt>
    <dgm:pt modelId="{C79B41E1-A506-4669-AF0F-EBA662A68203}" type="sibTrans" cxnId="{2F4533DE-E0B5-4ADE-A76C-A485E0C7755A}">
      <dgm:prSet/>
      <dgm:spPr/>
      <dgm:t>
        <a:bodyPr/>
        <a:lstStyle/>
        <a:p>
          <a:endParaRPr lang="zh-CN" altLang="en-US" b="1"/>
        </a:p>
      </dgm:t>
    </dgm:pt>
    <dgm:pt modelId="{3340126D-C762-4F38-A467-02C0D44696EC}">
      <dgm:prSet/>
      <dgm:spPr/>
      <dgm:t>
        <a:bodyPr/>
        <a:lstStyle/>
        <a:p>
          <a:r>
            <a:rPr lang="zh-CN" altLang="en-US" b="1" dirty="0"/>
            <a:t>行动指南</a:t>
          </a:r>
        </a:p>
      </dgm:t>
    </dgm:pt>
    <dgm:pt modelId="{012F26B8-F880-4941-AB5C-A064F240E54E}" type="parTrans" cxnId="{5427D67C-463F-4B08-8803-651DDDD6A5B6}">
      <dgm:prSet/>
      <dgm:spPr/>
      <dgm:t>
        <a:bodyPr/>
        <a:lstStyle/>
        <a:p>
          <a:endParaRPr lang="zh-CN" altLang="en-US" b="1"/>
        </a:p>
      </dgm:t>
    </dgm:pt>
    <dgm:pt modelId="{3EC66B21-2345-44F4-AFA8-2558903840C2}" type="sibTrans" cxnId="{5427D67C-463F-4B08-8803-651DDDD6A5B6}">
      <dgm:prSet/>
      <dgm:spPr/>
      <dgm:t>
        <a:bodyPr/>
        <a:lstStyle/>
        <a:p>
          <a:endParaRPr lang="zh-CN" altLang="en-US" b="1"/>
        </a:p>
      </dgm:t>
    </dgm:pt>
    <dgm:pt modelId="{EBDB97CB-F264-47E2-86E6-518A7BA8FDB3}">
      <dgm:prSet/>
      <dgm:spPr/>
      <dgm:t>
        <a:bodyPr/>
        <a:lstStyle/>
        <a:p>
          <a:r>
            <a:rPr lang="zh-CN" altLang="en-US" b="1" dirty="0"/>
            <a:t>疑问提交</a:t>
          </a:r>
        </a:p>
      </dgm:t>
    </dgm:pt>
    <dgm:pt modelId="{72E36AAC-098F-4EF1-9DB1-481E9CC002EB}" type="parTrans" cxnId="{71595FB0-F4DA-4D18-9432-FDC44AC9DD75}">
      <dgm:prSet/>
      <dgm:spPr/>
      <dgm:t>
        <a:bodyPr/>
        <a:lstStyle/>
        <a:p>
          <a:endParaRPr lang="zh-CN" altLang="en-US" b="1"/>
        </a:p>
      </dgm:t>
    </dgm:pt>
    <dgm:pt modelId="{AED1F7E7-1372-4C2B-A917-39630BD2B1A9}" type="sibTrans" cxnId="{71595FB0-F4DA-4D18-9432-FDC44AC9DD75}">
      <dgm:prSet/>
      <dgm:spPr/>
      <dgm:t>
        <a:bodyPr/>
        <a:lstStyle/>
        <a:p>
          <a:endParaRPr lang="zh-CN" altLang="en-US" b="1"/>
        </a:p>
      </dgm:t>
    </dgm:pt>
    <dgm:pt modelId="{DCDB8EE5-68B4-4366-A26F-4C7B96551C48}">
      <dgm:prSet/>
      <dgm:spPr/>
      <dgm:t>
        <a:bodyPr/>
        <a:lstStyle/>
        <a:p>
          <a:r>
            <a:rPr lang="zh-CN" altLang="en-US" b="1" dirty="0"/>
            <a:t>我的理解</a:t>
          </a:r>
        </a:p>
      </dgm:t>
    </dgm:pt>
    <dgm:pt modelId="{C3F57D66-F38B-45BE-AB9B-932BFD148A56}" type="parTrans" cxnId="{5A85717D-E14E-4181-93BF-798AD162438D}">
      <dgm:prSet/>
      <dgm:spPr/>
      <dgm:t>
        <a:bodyPr/>
        <a:lstStyle/>
        <a:p>
          <a:endParaRPr lang="zh-CN" altLang="en-US" b="1"/>
        </a:p>
      </dgm:t>
    </dgm:pt>
    <dgm:pt modelId="{562EF056-9C3E-4668-8016-2581DFF51CEE}" type="sibTrans" cxnId="{5A85717D-E14E-4181-93BF-798AD162438D}">
      <dgm:prSet/>
      <dgm:spPr/>
      <dgm:t>
        <a:bodyPr/>
        <a:lstStyle/>
        <a:p>
          <a:endParaRPr lang="zh-CN" altLang="en-US" b="1"/>
        </a:p>
      </dgm:t>
    </dgm:pt>
    <dgm:pt modelId="{0B039535-1716-4120-B544-DCC8DDCAF899}">
      <dgm:prSet/>
      <dgm:spPr/>
      <dgm:t>
        <a:bodyPr/>
        <a:lstStyle/>
        <a:p>
          <a:r>
            <a:rPr lang="zh-CN" altLang="en-US" b="1" dirty="0"/>
            <a:t>聚焦目标</a:t>
          </a:r>
        </a:p>
      </dgm:t>
    </dgm:pt>
    <dgm:pt modelId="{68FEAE58-3E43-42D1-8AFA-1D209F8D6BBC}" type="parTrans" cxnId="{E9ABA51C-E97F-4AEA-BB4A-17BEAA362383}">
      <dgm:prSet/>
      <dgm:spPr/>
      <dgm:t>
        <a:bodyPr/>
        <a:lstStyle/>
        <a:p>
          <a:endParaRPr lang="zh-CN" altLang="en-US" b="1"/>
        </a:p>
      </dgm:t>
    </dgm:pt>
    <dgm:pt modelId="{4C53C2AF-73E2-4071-A76E-5B2833122820}" type="sibTrans" cxnId="{E9ABA51C-E97F-4AEA-BB4A-17BEAA362383}">
      <dgm:prSet/>
      <dgm:spPr/>
      <dgm:t>
        <a:bodyPr/>
        <a:lstStyle/>
        <a:p>
          <a:endParaRPr lang="zh-CN" altLang="en-US" b="1"/>
        </a:p>
      </dgm:t>
    </dgm:pt>
    <dgm:pt modelId="{94714B5C-402D-42C1-B173-FDC098B70BC3}">
      <dgm:prSet/>
      <dgm:spPr/>
      <dgm:t>
        <a:bodyPr/>
        <a:lstStyle/>
        <a:p>
          <a:r>
            <a:rPr lang="zh-CN" altLang="en-US" b="1" dirty="0"/>
            <a:t>提前判断</a:t>
          </a:r>
        </a:p>
      </dgm:t>
    </dgm:pt>
    <dgm:pt modelId="{4FFDCF5A-9D0C-4728-9102-B0555E44CBCE}" type="parTrans" cxnId="{66CD9595-A035-43A7-B339-4B65D43F8F0A}">
      <dgm:prSet/>
      <dgm:spPr/>
      <dgm:t>
        <a:bodyPr/>
        <a:lstStyle/>
        <a:p>
          <a:endParaRPr lang="zh-CN" altLang="en-US" b="1"/>
        </a:p>
      </dgm:t>
    </dgm:pt>
    <dgm:pt modelId="{E66C15B1-AC18-43C5-A49B-F66EADF4624A}" type="sibTrans" cxnId="{66CD9595-A035-43A7-B339-4B65D43F8F0A}">
      <dgm:prSet/>
      <dgm:spPr/>
      <dgm:t>
        <a:bodyPr/>
        <a:lstStyle/>
        <a:p>
          <a:endParaRPr lang="zh-CN" altLang="en-US" b="1"/>
        </a:p>
      </dgm:t>
    </dgm:pt>
    <dgm:pt modelId="{09B738FA-515E-4E2F-BA5E-53AF60B0DFFE}">
      <dgm:prSet/>
      <dgm:spPr/>
      <dgm:t>
        <a:bodyPr/>
        <a:lstStyle/>
        <a:p>
          <a:r>
            <a:rPr lang="en-US" altLang="zh-CN" b="1" dirty="0"/>
            <a:t>5</a:t>
          </a:r>
          <a:r>
            <a:rPr lang="zh-CN" altLang="en-US" b="1" dirty="0"/>
            <a:t>个关键词</a:t>
          </a:r>
        </a:p>
      </dgm:t>
    </dgm:pt>
    <dgm:pt modelId="{0CE4DE8C-17A0-49E6-923E-35C1BC13CE97}" type="parTrans" cxnId="{A27D9BF9-2C2E-411C-A326-6F0DBC497E6E}">
      <dgm:prSet/>
      <dgm:spPr/>
      <dgm:t>
        <a:bodyPr/>
        <a:lstStyle/>
        <a:p>
          <a:endParaRPr lang="zh-CN" altLang="en-US" b="1"/>
        </a:p>
      </dgm:t>
    </dgm:pt>
    <dgm:pt modelId="{F89CAB71-9F78-4A4B-BD3F-C287AAC66EC9}" type="sibTrans" cxnId="{A27D9BF9-2C2E-411C-A326-6F0DBC497E6E}">
      <dgm:prSet/>
      <dgm:spPr/>
      <dgm:t>
        <a:bodyPr/>
        <a:lstStyle/>
        <a:p>
          <a:endParaRPr lang="zh-CN" altLang="en-US" b="1"/>
        </a:p>
      </dgm:t>
    </dgm:pt>
    <dgm:pt modelId="{35D5541E-5FA5-496F-BFEB-DFFF16356678}">
      <dgm:prSet/>
      <dgm:spPr/>
      <dgm:t>
        <a:bodyPr/>
        <a:lstStyle/>
        <a:p>
          <a:r>
            <a:rPr lang="zh-CN" altLang="en-US" b="1" dirty="0"/>
            <a:t>制订我的目标</a:t>
          </a:r>
        </a:p>
      </dgm:t>
    </dgm:pt>
    <dgm:pt modelId="{D4C8A1C5-29A4-4138-ABEF-CF310C76F1BC}" type="parTrans" cxnId="{65E820AA-4CBD-478F-9B3F-863A4041198C}">
      <dgm:prSet/>
      <dgm:spPr/>
      <dgm:t>
        <a:bodyPr/>
        <a:lstStyle/>
        <a:p>
          <a:endParaRPr lang="zh-CN" altLang="en-US" b="1"/>
        </a:p>
      </dgm:t>
    </dgm:pt>
    <dgm:pt modelId="{FD55C7E3-0F8F-40B5-B22D-8246E202AB36}" type="sibTrans" cxnId="{65E820AA-4CBD-478F-9B3F-863A4041198C}">
      <dgm:prSet/>
      <dgm:spPr/>
      <dgm:t>
        <a:bodyPr/>
        <a:lstStyle/>
        <a:p>
          <a:endParaRPr lang="zh-CN" altLang="en-US" b="1"/>
        </a:p>
      </dgm:t>
    </dgm:pt>
    <dgm:pt modelId="{98F0D82D-5697-47EF-9097-3CC9DE8AB4C2}">
      <dgm:prSet/>
      <dgm:spPr/>
      <dgm:t>
        <a:bodyPr/>
        <a:lstStyle/>
        <a:p>
          <a:r>
            <a:rPr lang="zh-CN" altLang="en-US" b="1" dirty="0"/>
            <a:t>同伴搭档</a:t>
          </a:r>
        </a:p>
      </dgm:t>
    </dgm:pt>
    <dgm:pt modelId="{9A10A9A1-C474-477B-8B72-02C8A940D432}" type="parTrans" cxnId="{B4ECE711-347A-499F-A320-7709F3E73C24}">
      <dgm:prSet/>
      <dgm:spPr/>
      <dgm:t>
        <a:bodyPr/>
        <a:lstStyle/>
        <a:p>
          <a:endParaRPr lang="zh-CN" altLang="en-US" b="1"/>
        </a:p>
      </dgm:t>
    </dgm:pt>
    <dgm:pt modelId="{885E9416-3788-4C91-A062-C2D3E0BD0245}" type="sibTrans" cxnId="{B4ECE711-347A-499F-A320-7709F3E73C24}">
      <dgm:prSet/>
      <dgm:spPr/>
      <dgm:t>
        <a:bodyPr/>
        <a:lstStyle/>
        <a:p>
          <a:endParaRPr lang="zh-CN" altLang="en-US" b="1"/>
        </a:p>
      </dgm:t>
    </dgm:pt>
    <dgm:pt modelId="{D7FC1B6E-3D79-431F-9489-BC4B1D5312C7}">
      <dgm:prSet/>
      <dgm:spPr/>
      <dgm:t>
        <a:bodyPr/>
        <a:lstStyle/>
        <a:p>
          <a:r>
            <a:rPr lang="zh-CN" altLang="en-US" b="1" dirty="0"/>
            <a:t>选择、判断</a:t>
          </a:r>
        </a:p>
      </dgm:t>
    </dgm:pt>
    <dgm:pt modelId="{807DD4DA-1D67-4A94-89E0-557266710E3F}" type="parTrans" cxnId="{79E25AC3-9629-439E-BB2A-D2DB800BFC77}">
      <dgm:prSet/>
      <dgm:spPr/>
      <dgm:t>
        <a:bodyPr/>
        <a:lstStyle/>
        <a:p>
          <a:endParaRPr lang="zh-CN" altLang="en-US" b="1"/>
        </a:p>
      </dgm:t>
    </dgm:pt>
    <dgm:pt modelId="{8D8AF0B8-5F97-4DC8-9246-80CBD1539D87}" type="sibTrans" cxnId="{79E25AC3-9629-439E-BB2A-D2DB800BFC77}">
      <dgm:prSet/>
      <dgm:spPr/>
      <dgm:t>
        <a:bodyPr/>
        <a:lstStyle/>
        <a:p>
          <a:endParaRPr lang="zh-CN" altLang="en-US" b="1"/>
        </a:p>
      </dgm:t>
    </dgm:pt>
    <dgm:pt modelId="{6E8BEAC3-0104-4095-98D3-5006926F77CA}">
      <dgm:prSet/>
      <dgm:spPr/>
      <dgm:t>
        <a:bodyPr/>
        <a:lstStyle/>
        <a:p>
          <a:r>
            <a:rPr lang="zh-CN" altLang="en-US" b="1" dirty="0"/>
            <a:t>它就是</a:t>
          </a:r>
        </a:p>
      </dgm:t>
    </dgm:pt>
    <dgm:pt modelId="{94ACBDB1-0FFD-47A4-A262-C00E1507E902}" type="parTrans" cxnId="{244AA674-2786-4C9B-AFD3-C9C765446ECA}">
      <dgm:prSet/>
      <dgm:spPr/>
      <dgm:t>
        <a:bodyPr/>
        <a:lstStyle/>
        <a:p>
          <a:endParaRPr lang="zh-CN" altLang="en-US" b="1"/>
        </a:p>
      </dgm:t>
    </dgm:pt>
    <dgm:pt modelId="{5F03905D-61BB-4C5A-AE78-F424DA770CB3}" type="sibTrans" cxnId="{244AA674-2786-4C9B-AFD3-C9C765446ECA}">
      <dgm:prSet/>
      <dgm:spPr/>
      <dgm:t>
        <a:bodyPr/>
        <a:lstStyle/>
        <a:p>
          <a:endParaRPr lang="zh-CN" altLang="en-US" b="1"/>
        </a:p>
      </dgm:t>
    </dgm:pt>
    <dgm:pt modelId="{BB79B056-4500-41CE-9A4E-DB12381B4081}">
      <dgm:prSet/>
      <dgm:spPr/>
      <dgm:t>
        <a:bodyPr/>
        <a:lstStyle/>
        <a:p>
          <a:r>
            <a:rPr lang="zh-CN" altLang="en-US" b="1" dirty="0"/>
            <a:t>对对碰</a:t>
          </a:r>
        </a:p>
      </dgm:t>
    </dgm:pt>
    <dgm:pt modelId="{7042E270-9C73-456B-9B8B-98D3A227BB42}" type="parTrans" cxnId="{E1CBD83B-ABBE-4309-9C8C-B94E66D44F4E}">
      <dgm:prSet/>
      <dgm:spPr/>
      <dgm:t>
        <a:bodyPr/>
        <a:lstStyle/>
        <a:p>
          <a:endParaRPr lang="zh-CN" altLang="en-US" b="1"/>
        </a:p>
      </dgm:t>
    </dgm:pt>
    <dgm:pt modelId="{B6F0DC53-141A-48FE-A1C6-0A5BC5A98CD5}" type="sibTrans" cxnId="{E1CBD83B-ABBE-4309-9C8C-B94E66D44F4E}">
      <dgm:prSet/>
      <dgm:spPr/>
      <dgm:t>
        <a:bodyPr/>
        <a:lstStyle/>
        <a:p>
          <a:endParaRPr lang="zh-CN" altLang="en-US" b="1"/>
        </a:p>
      </dgm:t>
    </dgm:pt>
    <dgm:pt modelId="{0BA8C3A4-60F3-4485-AB0B-292140FE1E2A}">
      <dgm:prSet/>
      <dgm:spPr/>
      <dgm:t>
        <a:bodyPr/>
        <a:lstStyle/>
        <a:p>
          <a:r>
            <a:rPr lang="zh-CN" altLang="en-US" b="1" dirty="0"/>
            <a:t>倒数加工</a:t>
          </a:r>
        </a:p>
      </dgm:t>
    </dgm:pt>
    <dgm:pt modelId="{4F805D10-8C59-4B76-8F8B-DA4AC13B0233}" type="parTrans" cxnId="{D2C9F462-8A74-4487-912F-AABF190A377D}">
      <dgm:prSet/>
      <dgm:spPr/>
      <dgm:t>
        <a:bodyPr/>
        <a:lstStyle/>
        <a:p>
          <a:endParaRPr lang="zh-CN" altLang="en-US" b="1"/>
        </a:p>
      </dgm:t>
    </dgm:pt>
    <dgm:pt modelId="{05CCA91B-AA51-49CF-98B9-347AFC434EEA}" type="sibTrans" cxnId="{D2C9F462-8A74-4487-912F-AABF190A377D}">
      <dgm:prSet/>
      <dgm:spPr/>
      <dgm:t>
        <a:bodyPr/>
        <a:lstStyle/>
        <a:p>
          <a:endParaRPr lang="zh-CN" altLang="en-US" b="1"/>
        </a:p>
      </dgm:t>
    </dgm:pt>
    <dgm:pt modelId="{E27E0079-2BAE-41AB-BA45-82B7184405F3}">
      <dgm:prSet/>
      <dgm:spPr/>
      <dgm:t>
        <a:bodyPr/>
        <a:lstStyle/>
        <a:p>
          <a:r>
            <a:rPr lang="zh-CN" altLang="en-US" b="1" dirty="0"/>
            <a:t>制订计划</a:t>
          </a:r>
        </a:p>
      </dgm:t>
    </dgm:pt>
    <dgm:pt modelId="{79F2694E-995A-4B48-BF46-400B3D582531}" type="parTrans" cxnId="{11B51AAD-D07F-438B-81F3-997E5F960216}">
      <dgm:prSet/>
      <dgm:spPr/>
      <dgm:t>
        <a:bodyPr/>
        <a:lstStyle/>
        <a:p>
          <a:endParaRPr lang="zh-CN" altLang="en-US" b="1"/>
        </a:p>
      </dgm:t>
    </dgm:pt>
    <dgm:pt modelId="{63F7AE18-CAF8-4E3F-8418-7D7B84F0AE4E}" type="sibTrans" cxnId="{11B51AAD-D07F-438B-81F3-997E5F960216}">
      <dgm:prSet/>
      <dgm:spPr/>
      <dgm:t>
        <a:bodyPr/>
        <a:lstStyle/>
        <a:p>
          <a:endParaRPr lang="zh-CN" altLang="en-US" b="1"/>
        </a:p>
      </dgm:t>
    </dgm:pt>
    <dgm:pt modelId="{2ADD3A0E-3E9F-473B-B6A5-8BD4FA412082}">
      <dgm:prSet/>
      <dgm:spPr/>
      <dgm:t>
        <a:bodyPr/>
        <a:lstStyle/>
        <a:p>
          <a:r>
            <a:rPr lang="zh-CN" altLang="en-US" b="1" dirty="0"/>
            <a:t>我不懂的</a:t>
          </a:r>
        </a:p>
      </dgm:t>
    </dgm:pt>
    <dgm:pt modelId="{D8B19653-4B4A-4E0E-9633-7DB80678F2E3}" type="parTrans" cxnId="{688BBB40-D64B-4A7A-B485-576C1BDA86AA}">
      <dgm:prSet/>
      <dgm:spPr/>
      <dgm:t>
        <a:bodyPr/>
        <a:lstStyle/>
        <a:p>
          <a:endParaRPr lang="zh-CN" altLang="en-US" b="1"/>
        </a:p>
      </dgm:t>
    </dgm:pt>
    <dgm:pt modelId="{64462F28-F24F-4EAF-801A-C018B2D89F82}" type="sibTrans" cxnId="{688BBB40-D64B-4A7A-B485-576C1BDA86AA}">
      <dgm:prSet/>
      <dgm:spPr/>
      <dgm:t>
        <a:bodyPr/>
        <a:lstStyle/>
        <a:p>
          <a:endParaRPr lang="zh-CN" altLang="en-US" b="1"/>
        </a:p>
      </dgm:t>
    </dgm:pt>
    <dgm:pt modelId="{FF9FFFD3-F01F-4CE8-95E1-61FE036B4029}" type="pres">
      <dgm:prSet presAssocID="{A9AE7AB2-0DCA-4EA5-A9D1-09517275D8D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AB787DF-9C21-4C45-936E-6F15055826F2}" type="pres">
      <dgm:prSet presAssocID="{4769C82B-FC83-4925-A487-A572EC5998E0}" presName="hierRoot1" presStyleCnt="0"/>
      <dgm:spPr/>
    </dgm:pt>
    <dgm:pt modelId="{F06C656B-3487-406D-857E-7297727CC4BF}" type="pres">
      <dgm:prSet presAssocID="{4769C82B-FC83-4925-A487-A572EC5998E0}" presName="composite" presStyleCnt="0"/>
      <dgm:spPr/>
    </dgm:pt>
    <dgm:pt modelId="{08083ABE-F3A2-47CD-A81C-D776F51FEDA1}" type="pres">
      <dgm:prSet presAssocID="{4769C82B-FC83-4925-A487-A572EC5998E0}" presName="background" presStyleLbl="node0" presStyleIdx="0" presStyleCnt="1"/>
      <dgm:spPr/>
    </dgm:pt>
    <dgm:pt modelId="{62AEAA22-FFB1-4956-9B5E-03161B28F6FB}" type="pres">
      <dgm:prSet presAssocID="{4769C82B-FC83-4925-A487-A572EC5998E0}" presName="text" presStyleLbl="fgAcc0" presStyleIdx="0" presStyleCnt="1">
        <dgm:presLayoutVars>
          <dgm:chPref val="3"/>
        </dgm:presLayoutVars>
      </dgm:prSet>
      <dgm:spPr/>
    </dgm:pt>
    <dgm:pt modelId="{A037706E-4305-4BA3-B5FD-202925C385CD}" type="pres">
      <dgm:prSet presAssocID="{4769C82B-FC83-4925-A487-A572EC5998E0}" presName="hierChild2" presStyleCnt="0"/>
      <dgm:spPr/>
    </dgm:pt>
    <dgm:pt modelId="{F1908592-0A77-40F4-AB43-C7E7C88B3D15}" type="pres">
      <dgm:prSet presAssocID="{C255A66F-0079-4F11-8E27-E7D508DE2F8E}" presName="Name10" presStyleLbl="parChTrans1D2" presStyleIdx="0" presStyleCnt="3"/>
      <dgm:spPr/>
    </dgm:pt>
    <dgm:pt modelId="{D982F9A2-04EF-40AD-BDC7-F3F35D7F493A}" type="pres">
      <dgm:prSet presAssocID="{C4BE4367-7474-4C72-ABD7-2927290F5615}" presName="hierRoot2" presStyleCnt="0"/>
      <dgm:spPr/>
    </dgm:pt>
    <dgm:pt modelId="{FA3A664E-A7B8-4622-AFC9-469370A6A208}" type="pres">
      <dgm:prSet presAssocID="{C4BE4367-7474-4C72-ABD7-2927290F5615}" presName="composite2" presStyleCnt="0"/>
      <dgm:spPr/>
    </dgm:pt>
    <dgm:pt modelId="{C94356BF-A9EE-4C75-9C0B-3D096C8A8770}" type="pres">
      <dgm:prSet presAssocID="{C4BE4367-7474-4C72-ABD7-2927290F5615}" presName="background2" presStyleLbl="node2" presStyleIdx="0" presStyleCnt="3"/>
      <dgm:spPr/>
    </dgm:pt>
    <dgm:pt modelId="{300A23E3-7E91-4280-91FA-A289DF9E7714}" type="pres">
      <dgm:prSet presAssocID="{C4BE4367-7474-4C72-ABD7-2927290F5615}" presName="text2" presStyleLbl="fgAcc2" presStyleIdx="0" presStyleCnt="3">
        <dgm:presLayoutVars>
          <dgm:chPref val="3"/>
        </dgm:presLayoutVars>
      </dgm:prSet>
      <dgm:spPr/>
    </dgm:pt>
    <dgm:pt modelId="{B4F982FC-AFAA-4289-A1B9-A7687DEFAD45}" type="pres">
      <dgm:prSet presAssocID="{C4BE4367-7474-4C72-ABD7-2927290F5615}" presName="hierChild3" presStyleCnt="0"/>
      <dgm:spPr/>
    </dgm:pt>
    <dgm:pt modelId="{497A75DE-6574-4303-89FD-3644E626EAAE}" type="pres">
      <dgm:prSet presAssocID="{3F5397CA-C14B-42DE-B3FB-236F22A757EB}" presName="Name17" presStyleLbl="parChTrans1D3" presStyleIdx="0" presStyleCnt="9"/>
      <dgm:spPr/>
    </dgm:pt>
    <dgm:pt modelId="{2E6889B2-7001-4A8E-BEFE-BA7A5268F92F}" type="pres">
      <dgm:prSet presAssocID="{63A2EDBD-3CC7-44AE-960B-B5EB6E05FFED}" presName="hierRoot3" presStyleCnt="0"/>
      <dgm:spPr/>
    </dgm:pt>
    <dgm:pt modelId="{72D41EA0-5048-4F95-A017-23FF8E4FAA0E}" type="pres">
      <dgm:prSet presAssocID="{63A2EDBD-3CC7-44AE-960B-B5EB6E05FFED}" presName="composite3" presStyleCnt="0"/>
      <dgm:spPr/>
    </dgm:pt>
    <dgm:pt modelId="{02D5DFEC-D6BC-48A8-A801-969449BA1C6E}" type="pres">
      <dgm:prSet presAssocID="{63A2EDBD-3CC7-44AE-960B-B5EB6E05FFED}" presName="background3" presStyleLbl="node3" presStyleIdx="0" presStyleCnt="9"/>
      <dgm:spPr/>
    </dgm:pt>
    <dgm:pt modelId="{26EA52D0-585D-4B32-87A4-0669D7260BA0}" type="pres">
      <dgm:prSet presAssocID="{63A2EDBD-3CC7-44AE-960B-B5EB6E05FFED}" presName="text3" presStyleLbl="fgAcc3" presStyleIdx="0" presStyleCnt="9">
        <dgm:presLayoutVars>
          <dgm:chPref val="3"/>
        </dgm:presLayoutVars>
      </dgm:prSet>
      <dgm:spPr/>
    </dgm:pt>
    <dgm:pt modelId="{0F5AE8E2-2629-42B1-85FF-11BDEBAE97E1}" type="pres">
      <dgm:prSet presAssocID="{63A2EDBD-3CC7-44AE-960B-B5EB6E05FFED}" presName="hierChild4" presStyleCnt="0"/>
      <dgm:spPr/>
    </dgm:pt>
    <dgm:pt modelId="{B1CB6C2A-9223-4A54-8041-9FD00031E0AC}" type="pres">
      <dgm:prSet presAssocID="{4FFDCF5A-9D0C-4728-9102-B0555E44CBCE}" presName="Name23" presStyleLbl="parChTrans1D4" presStyleIdx="0" presStyleCnt="9"/>
      <dgm:spPr/>
    </dgm:pt>
    <dgm:pt modelId="{1963C528-0078-444D-8E22-348E8A4315DF}" type="pres">
      <dgm:prSet presAssocID="{94714B5C-402D-42C1-B173-FDC098B70BC3}" presName="hierRoot4" presStyleCnt="0"/>
      <dgm:spPr/>
    </dgm:pt>
    <dgm:pt modelId="{19235FBF-E068-43FC-B668-36C1D49D88FE}" type="pres">
      <dgm:prSet presAssocID="{94714B5C-402D-42C1-B173-FDC098B70BC3}" presName="composite4" presStyleCnt="0"/>
      <dgm:spPr/>
    </dgm:pt>
    <dgm:pt modelId="{986A3EE8-7989-4B0E-880E-D3642660555B}" type="pres">
      <dgm:prSet presAssocID="{94714B5C-402D-42C1-B173-FDC098B70BC3}" presName="background4" presStyleLbl="node4" presStyleIdx="0" presStyleCnt="9"/>
      <dgm:spPr/>
    </dgm:pt>
    <dgm:pt modelId="{E03A1B99-AC4A-436F-8A9A-8418E2173364}" type="pres">
      <dgm:prSet presAssocID="{94714B5C-402D-42C1-B173-FDC098B70BC3}" presName="text4" presStyleLbl="fgAcc4" presStyleIdx="0" presStyleCnt="9">
        <dgm:presLayoutVars>
          <dgm:chPref val="3"/>
        </dgm:presLayoutVars>
      </dgm:prSet>
      <dgm:spPr/>
    </dgm:pt>
    <dgm:pt modelId="{1B14459C-5263-418B-80FB-BD92D6052363}" type="pres">
      <dgm:prSet presAssocID="{94714B5C-402D-42C1-B173-FDC098B70BC3}" presName="hierChild5" presStyleCnt="0"/>
      <dgm:spPr/>
    </dgm:pt>
    <dgm:pt modelId="{9BB5AA4A-699A-4E9B-906B-2A93D482D473}" type="pres">
      <dgm:prSet presAssocID="{C0502075-A36D-45CA-891A-0DC91A441268}" presName="Name17" presStyleLbl="parChTrans1D3" presStyleIdx="1" presStyleCnt="9"/>
      <dgm:spPr/>
    </dgm:pt>
    <dgm:pt modelId="{8DB43E06-1F4C-4CE9-B685-E81A0B457BE6}" type="pres">
      <dgm:prSet presAssocID="{AA64A420-D709-4363-9D23-F7CA4D79504F}" presName="hierRoot3" presStyleCnt="0"/>
      <dgm:spPr/>
    </dgm:pt>
    <dgm:pt modelId="{CC922646-71E8-4215-A9F2-D73B830D877D}" type="pres">
      <dgm:prSet presAssocID="{AA64A420-D709-4363-9D23-F7CA4D79504F}" presName="composite3" presStyleCnt="0"/>
      <dgm:spPr/>
    </dgm:pt>
    <dgm:pt modelId="{92671E9D-17FC-47A9-BE20-20EE08748955}" type="pres">
      <dgm:prSet presAssocID="{AA64A420-D709-4363-9D23-F7CA4D79504F}" presName="background3" presStyleLbl="node3" presStyleIdx="1" presStyleCnt="9"/>
      <dgm:spPr/>
    </dgm:pt>
    <dgm:pt modelId="{B458E45B-79CC-4AED-8E14-12549158B50A}" type="pres">
      <dgm:prSet presAssocID="{AA64A420-D709-4363-9D23-F7CA4D79504F}" presName="text3" presStyleLbl="fgAcc3" presStyleIdx="1" presStyleCnt="9">
        <dgm:presLayoutVars>
          <dgm:chPref val="3"/>
        </dgm:presLayoutVars>
      </dgm:prSet>
      <dgm:spPr/>
    </dgm:pt>
    <dgm:pt modelId="{A57F9198-8DC5-4F42-A421-7A21D9D03705}" type="pres">
      <dgm:prSet presAssocID="{AA64A420-D709-4363-9D23-F7CA4D79504F}" presName="hierChild4" presStyleCnt="0"/>
      <dgm:spPr/>
    </dgm:pt>
    <dgm:pt modelId="{A215BF3B-B679-4F3D-A604-6E7D8491A679}" type="pres">
      <dgm:prSet presAssocID="{0CE4DE8C-17A0-49E6-923E-35C1BC13CE97}" presName="Name23" presStyleLbl="parChTrans1D4" presStyleIdx="1" presStyleCnt="9"/>
      <dgm:spPr/>
    </dgm:pt>
    <dgm:pt modelId="{2620F6E9-131A-47CE-980B-FC7D76FFD4FD}" type="pres">
      <dgm:prSet presAssocID="{09B738FA-515E-4E2F-BA5E-53AF60B0DFFE}" presName="hierRoot4" presStyleCnt="0"/>
      <dgm:spPr/>
    </dgm:pt>
    <dgm:pt modelId="{22E7A2CB-6BCD-4C05-95F0-917A86C802CA}" type="pres">
      <dgm:prSet presAssocID="{09B738FA-515E-4E2F-BA5E-53AF60B0DFFE}" presName="composite4" presStyleCnt="0"/>
      <dgm:spPr/>
    </dgm:pt>
    <dgm:pt modelId="{823BDF58-A72B-4B57-9F88-809D2575738D}" type="pres">
      <dgm:prSet presAssocID="{09B738FA-515E-4E2F-BA5E-53AF60B0DFFE}" presName="background4" presStyleLbl="node4" presStyleIdx="1" presStyleCnt="9"/>
      <dgm:spPr/>
    </dgm:pt>
    <dgm:pt modelId="{0357EA6E-6465-4360-B001-C689251D8C7B}" type="pres">
      <dgm:prSet presAssocID="{09B738FA-515E-4E2F-BA5E-53AF60B0DFFE}" presName="text4" presStyleLbl="fgAcc4" presStyleIdx="1" presStyleCnt="9">
        <dgm:presLayoutVars>
          <dgm:chPref val="3"/>
        </dgm:presLayoutVars>
      </dgm:prSet>
      <dgm:spPr/>
    </dgm:pt>
    <dgm:pt modelId="{9149CF7F-24CA-43E6-B90C-4FE893BE918B}" type="pres">
      <dgm:prSet presAssocID="{09B738FA-515E-4E2F-BA5E-53AF60B0DFFE}" presName="hierChild5" presStyleCnt="0"/>
      <dgm:spPr/>
    </dgm:pt>
    <dgm:pt modelId="{45B3C067-6DAE-40DF-A8AD-33E20A44A90F}" type="pres">
      <dgm:prSet presAssocID="{68FEAE58-3E43-42D1-8AFA-1D209F8D6BBC}" presName="Name17" presStyleLbl="parChTrans1D3" presStyleIdx="2" presStyleCnt="9"/>
      <dgm:spPr/>
    </dgm:pt>
    <dgm:pt modelId="{236C61C2-6F80-40AE-A500-54C553106279}" type="pres">
      <dgm:prSet presAssocID="{0B039535-1716-4120-B544-DCC8DDCAF899}" presName="hierRoot3" presStyleCnt="0"/>
      <dgm:spPr/>
    </dgm:pt>
    <dgm:pt modelId="{40BF0A73-29DB-464D-B985-0AFADCF2B26D}" type="pres">
      <dgm:prSet presAssocID="{0B039535-1716-4120-B544-DCC8DDCAF899}" presName="composite3" presStyleCnt="0"/>
      <dgm:spPr/>
    </dgm:pt>
    <dgm:pt modelId="{C647A809-28AC-4213-9159-B2B72E58399D}" type="pres">
      <dgm:prSet presAssocID="{0B039535-1716-4120-B544-DCC8DDCAF899}" presName="background3" presStyleLbl="node3" presStyleIdx="2" presStyleCnt="9"/>
      <dgm:spPr/>
    </dgm:pt>
    <dgm:pt modelId="{8C2F778A-0AC7-4CE2-8CB3-6EFC8352B5CB}" type="pres">
      <dgm:prSet presAssocID="{0B039535-1716-4120-B544-DCC8DDCAF899}" presName="text3" presStyleLbl="fgAcc3" presStyleIdx="2" presStyleCnt="9">
        <dgm:presLayoutVars>
          <dgm:chPref val="3"/>
        </dgm:presLayoutVars>
      </dgm:prSet>
      <dgm:spPr/>
    </dgm:pt>
    <dgm:pt modelId="{5AF2103F-7202-418A-A18D-FDAF174C74B2}" type="pres">
      <dgm:prSet presAssocID="{0B039535-1716-4120-B544-DCC8DDCAF899}" presName="hierChild4" presStyleCnt="0"/>
      <dgm:spPr/>
    </dgm:pt>
    <dgm:pt modelId="{606D82F5-9195-440E-A946-16959A4D4B93}" type="pres">
      <dgm:prSet presAssocID="{D4C8A1C5-29A4-4138-ABEF-CF310C76F1BC}" presName="Name23" presStyleLbl="parChTrans1D4" presStyleIdx="2" presStyleCnt="9"/>
      <dgm:spPr/>
    </dgm:pt>
    <dgm:pt modelId="{880FBEE4-184A-4B93-8E4A-C4393492FFBE}" type="pres">
      <dgm:prSet presAssocID="{35D5541E-5FA5-496F-BFEB-DFFF16356678}" presName="hierRoot4" presStyleCnt="0"/>
      <dgm:spPr/>
    </dgm:pt>
    <dgm:pt modelId="{0EF8A217-B2EA-4742-B450-3FAFC6BA0DC6}" type="pres">
      <dgm:prSet presAssocID="{35D5541E-5FA5-496F-BFEB-DFFF16356678}" presName="composite4" presStyleCnt="0"/>
      <dgm:spPr/>
    </dgm:pt>
    <dgm:pt modelId="{82080BB4-2E31-4C50-8B4C-E5C14729387E}" type="pres">
      <dgm:prSet presAssocID="{35D5541E-5FA5-496F-BFEB-DFFF16356678}" presName="background4" presStyleLbl="node4" presStyleIdx="2" presStyleCnt="9"/>
      <dgm:spPr/>
    </dgm:pt>
    <dgm:pt modelId="{C97AFACB-0653-4292-8E37-CBA49C8BE2E4}" type="pres">
      <dgm:prSet presAssocID="{35D5541E-5FA5-496F-BFEB-DFFF16356678}" presName="text4" presStyleLbl="fgAcc4" presStyleIdx="2" presStyleCnt="9">
        <dgm:presLayoutVars>
          <dgm:chPref val="3"/>
        </dgm:presLayoutVars>
      </dgm:prSet>
      <dgm:spPr/>
    </dgm:pt>
    <dgm:pt modelId="{F4FC4B41-E873-4A5B-9C6A-926B0C256CC6}" type="pres">
      <dgm:prSet presAssocID="{35D5541E-5FA5-496F-BFEB-DFFF16356678}" presName="hierChild5" presStyleCnt="0"/>
      <dgm:spPr/>
    </dgm:pt>
    <dgm:pt modelId="{B20C18EE-E7EA-4F47-85D7-E50678176B88}" type="pres">
      <dgm:prSet presAssocID="{94258B9E-372E-42A3-A7D7-F11154B5C228}" presName="Name10" presStyleLbl="parChTrans1D2" presStyleIdx="1" presStyleCnt="3"/>
      <dgm:spPr/>
    </dgm:pt>
    <dgm:pt modelId="{DF859463-24DF-4C06-B33D-CCF586C4E45F}" type="pres">
      <dgm:prSet presAssocID="{08D24AA6-E1D9-41F2-BD61-BC49DCA5B283}" presName="hierRoot2" presStyleCnt="0"/>
      <dgm:spPr/>
    </dgm:pt>
    <dgm:pt modelId="{20F72C4E-FCBE-4C51-BDDD-4AE2658AB8E6}" type="pres">
      <dgm:prSet presAssocID="{08D24AA6-E1D9-41F2-BD61-BC49DCA5B283}" presName="composite2" presStyleCnt="0"/>
      <dgm:spPr/>
    </dgm:pt>
    <dgm:pt modelId="{059377D0-D41B-42E3-97F1-A4275F01AAF3}" type="pres">
      <dgm:prSet presAssocID="{08D24AA6-E1D9-41F2-BD61-BC49DCA5B283}" presName="background2" presStyleLbl="node2" presStyleIdx="1" presStyleCnt="3"/>
      <dgm:spPr/>
    </dgm:pt>
    <dgm:pt modelId="{D39FF95A-3D43-413F-9927-EE87E785BA67}" type="pres">
      <dgm:prSet presAssocID="{08D24AA6-E1D9-41F2-BD61-BC49DCA5B283}" presName="text2" presStyleLbl="fgAcc2" presStyleIdx="1" presStyleCnt="3">
        <dgm:presLayoutVars>
          <dgm:chPref val="3"/>
        </dgm:presLayoutVars>
      </dgm:prSet>
      <dgm:spPr/>
    </dgm:pt>
    <dgm:pt modelId="{6997F195-D4FA-40E5-AB47-951980879EC0}" type="pres">
      <dgm:prSet presAssocID="{08D24AA6-E1D9-41F2-BD61-BC49DCA5B283}" presName="hierChild3" presStyleCnt="0"/>
      <dgm:spPr/>
    </dgm:pt>
    <dgm:pt modelId="{3B1679F8-E96E-4DCD-A555-EC5B2110D40A}" type="pres">
      <dgm:prSet presAssocID="{D42E3DCC-0F64-4D1A-A999-E00087D131AD}" presName="Name17" presStyleLbl="parChTrans1D3" presStyleIdx="3" presStyleCnt="9"/>
      <dgm:spPr/>
    </dgm:pt>
    <dgm:pt modelId="{2191B210-F335-48BC-8CFA-00102E04F0AD}" type="pres">
      <dgm:prSet presAssocID="{DC2564D6-4756-499C-B61E-4A6D20F2CD1D}" presName="hierRoot3" presStyleCnt="0"/>
      <dgm:spPr/>
    </dgm:pt>
    <dgm:pt modelId="{C47E00E2-6706-4838-97B1-804102951958}" type="pres">
      <dgm:prSet presAssocID="{DC2564D6-4756-499C-B61E-4A6D20F2CD1D}" presName="composite3" presStyleCnt="0"/>
      <dgm:spPr/>
    </dgm:pt>
    <dgm:pt modelId="{42695D62-B953-4619-B9DA-613033113EE1}" type="pres">
      <dgm:prSet presAssocID="{DC2564D6-4756-499C-B61E-4A6D20F2CD1D}" presName="background3" presStyleLbl="node3" presStyleIdx="3" presStyleCnt="9"/>
      <dgm:spPr/>
    </dgm:pt>
    <dgm:pt modelId="{8139C2CD-38AA-4BA5-9DDF-FA6287FC77C9}" type="pres">
      <dgm:prSet presAssocID="{DC2564D6-4756-499C-B61E-4A6D20F2CD1D}" presName="text3" presStyleLbl="fgAcc3" presStyleIdx="3" presStyleCnt="9">
        <dgm:presLayoutVars>
          <dgm:chPref val="3"/>
        </dgm:presLayoutVars>
      </dgm:prSet>
      <dgm:spPr/>
    </dgm:pt>
    <dgm:pt modelId="{8CF85E2D-5A6A-44CF-896E-8FF2E8C4CA52}" type="pres">
      <dgm:prSet presAssocID="{DC2564D6-4756-499C-B61E-4A6D20F2CD1D}" presName="hierChild4" presStyleCnt="0"/>
      <dgm:spPr/>
    </dgm:pt>
    <dgm:pt modelId="{3BDE5721-33F3-48E5-B277-9C73BCF42DB1}" type="pres">
      <dgm:prSet presAssocID="{807DD4DA-1D67-4A94-89E0-557266710E3F}" presName="Name23" presStyleLbl="parChTrans1D4" presStyleIdx="3" presStyleCnt="9"/>
      <dgm:spPr/>
    </dgm:pt>
    <dgm:pt modelId="{C95DEC39-9129-4227-ADF3-6895AEFA6E36}" type="pres">
      <dgm:prSet presAssocID="{D7FC1B6E-3D79-431F-9489-BC4B1D5312C7}" presName="hierRoot4" presStyleCnt="0"/>
      <dgm:spPr/>
    </dgm:pt>
    <dgm:pt modelId="{696F0D7A-1829-45F9-92A6-4388F096F18A}" type="pres">
      <dgm:prSet presAssocID="{D7FC1B6E-3D79-431F-9489-BC4B1D5312C7}" presName="composite4" presStyleCnt="0"/>
      <dgm:spPr/>
    </dgm:pt>
    <dgm:pt modelId="{B5F0243E-533A-4CE4-8A19-60361991C352}" type="pres">
      <dgm:prSet presAssocID="{D7FC1B6E-3D79-431F-9489-BC4B1D5312C7}" presName="background4" presStyleLbl="node4" presStyleIdx="3" presStyleCnt="9"/>
      <dgm:spPr/>
    </dgm:pt>
    <dgm:pt modelId="{7FA46E87-318A-4270-92F3-267761F2C690}" type="pres">
      <dgm:prSet presAssocID="{D7FC1B6E-3D79-431F-9489-BC4B1D5312C7}" presName="text4" presStyleLbl="fgAcc4" presStyleIdx="3" presStyleCnt="9">
        <dgm:presLayoutVars>
          <dgm:chPref val="3"/>
        </dgm:presLayoutVars>
      </dgm:prSet>
      <dgm:spPr/>
    </dgm:pt>
    <dgm:pt modelId="{1CFAD4B2-9FDC-42A7-A171-9E1EC2B4C448}" type="pres">
      <dgm:prSet presAssocID="{D7FC1B6E-3D79-431F-9489-BC4B1D5312C7}" presName="hierChild5" presStyleCnt="0"/>
      <dgm:spPr/>
    </dgm:pt>
    <dgm:pt modelId="{E688579F-1E03-43D7-BBDC-3C5A7C1B077E}" type="pres">
      <dgm:prSet presAssocID="{C3F57D66-F38B-45BE-AB9B-932BFD148A56}" presName="Name17" presStyleLbl="parChTrans1D3" presStyleIdx="4" presStyleCnt="9"/>
      <dgm:spPr/>
    </dgm:pt>
    <dgm:pt modelId="{2CF24C1E-CEE8-48CA-AAAB-20CE6736AB2E}" type="pres">
      <dgm:prSet presAssocID="{DCDB8EE5-68B4-4366-A26F-4C7B96551C48}" presName="hierRoot3" presStyleCnt="0"/>
      <dgm:spPr/>
    </dgm:pt>
    <dgm:pt modelId="{74EB00C7-A484-45E8-BCA2-4928B871716A}" type="pres">
      <dgm:prSet presAssocID="{DCDB8EE5-68B4-4366-A26F-4C7B96551C48}" presName="composite3" presStyleCnt="0"/>
      <dgm:spPr/>
    </dgm:pt>
    <dgm:pt modelId="{804FB339-9035-4A6F-8D6D-C7EFCB1B4161}" type="pres">
      <dgm:prSet presAssocID="{DCDB8EE5-68B4-4366-A26F-4C7B96551C48}" presName="background3" presStyleLbl="node3" presStyleIdx="4" presStyleCnt="9"/>
      <dgm:spPr/>
    </dgm:pt>
    <dgm:pt modelId="{DB91B7B5-BA40-4854-B8D0-DB76068E94F2}" type="pres">
      <dgm:prSet presAssocID="{DCDB8EE5-68B4-4366-A26F-4C7B96551C48}" presName="text3" presStyleLbl="fgAcc3" presStyleIdx="4" presStyleCnt="9">
        <dgm:presLayoutVars>
          <dgm:chPref val="3"/>
        </dgm:presLayoutVars>
      </dgm:prSet>
      <dgm:spPr/>
    </dgm:pt>
    <dgm:pt modelId="{1A467F70-53A0-4A44-ABEA-E4579679B663}" type="pres">
      <dgm:prSet presAssocID="{DCDB8EE5-68B4-4366-A26F-4C7B96551C48}" presName="hierChild4" presStyleCnt="0"/>
      <dgm:spPr/>
    </dgm:pt>
    <dgm:pt modelId="{94E6E8DD-536D-4390-BBF4-5B1B602CFDE1}" type="pres">
      <dgm:prSet presAssocID="{94ACBDB1-0FFD-47A4-A262-C00E1507E902}" presName="Name23" presStyleLbl="parChTrans1D4" presStyleIdx="4" presStyleCnt="9"/>
      <dgm:spPr/>
    </dgm:pt>
    <dgm:pt modelId="{0152D1B7-F132-43CF-8CD1-B2C257779640}" type="pres">
      <dgm:prSet presAssocID="{6E8BEAC3-0104-4095-98D3-5006926F77CA}" presName="hierRoot4" presStyleCnt="0"/>
      <dgm:spPr/>
    </dgm:pt>
    <dgm:pt modelId="{BFB22253-3F3B-416E-9FB4-2420DA9500AC}" type="pres">
      <dgm:prSet presAssocID="{6E8BEAC3-0104-4095-98D3-5006926F77CA}" presName="composite4" presStyleCnt="0"/>
      <dgm:spPr/>
    </dgm:pt>
    <dgm:pt modelId="{F8A76E65-886A-49CB-8C7A-5ACB5BD7D4DD}" type="pres">
      <dgm:prSet presAssocID="{6E8BEAC3-0104-4095-98D3-5006926F77CA}" presName="background4" presStyleLbl="node4" presStyleIdx="4" presStyleCnt="9"/>
      <dgm:spPr/>
    </dgm:pt>
    <dgm:pt modelId="{1ED78AE7-8689-461A-855C-C5DF7488B8F1}" type="pres">
      <dgm:prSet presAssocID="{6E8BEAC3-0104-4095-98D3-5006926F77CA}" presName="text4" presStyleLbl="fgAcc4" presStyleIdx="4" presStyleCnt="9">
        <dgm:presLayoutVars>
          <dgm:chPref val="3"/>
        </dgm:presLayoutVars>
      </dgm:prSet>
      <dgm:spPr/>
    </dgm:pt>
    <dgm:pt modelId="{A818D8F1-E372-42A8-9F7C-885C141AD515}" type="pres">
      <dgm:prSet presAssocID="{6E8BEAC3-0104-4095-98D3-5006926F77CA}" presName="hierChild5" presStyleCnt="0"/>
      <dgm:spPr/>
    </dgm:pt>
    <dgm:pt modelId="{5F0A85AB-2D53-4BAF-B23C-EAD53724EA1D}" type="pres">
      <dgm:prSet presAssocID="{9A10A9A1-C474-477B-8B72-02C8A940D432}" presName="Name17" presStyleLbl="parChTrans1D3" presStyleIdx="5" presStyleCnt="9"/>
      <dgm:spPr/>
    </dgm:pt>
    <dgm:pt modelId="{A71652EB-F357-4084-917D-1412A6D8F748}" type="pres">
      <dgm:prSet presAssocID="{98F0D82D-5697-47EF-9097-3CC9DE8AB4C2}" presName="hierRoot3" presStyleCnt="0"/>
      <dgm:spPr/>
    </dgm:pt>
    <dgm:pt modelId="{38C5D40C-FCBB-4F62-AE87-DF5A74362951}" type="pres">
      <dgm:prSet presAssocID="{98F0D82D-5697-47EF-9097-3CC9DE8AB4C2}" presName="composite3" presStyleCnt="0"/>
      <dgm:spPr/>
    </dgm:pt>
    <dgm:pt modelId="{DD87EF32-FF0E-4241-BBC0-A26CE11DE61F}" type="pres">
      <dgm:prSet presAssocID="{98F0D82D-5697-47EF-9097-3CC9DE8AB4C2}" presName="background3" presStyleLbl="node3" presStyleIdx="5" presStyleCnt="9"/>
      <dgm:spPr/>
    </dgm:pt>
    <dgm:pt modelId="{F2705DCF-E163-48C2-AA0B-4FA720B22929}" type="pres">
      <dgm:prSet presAssocID="{98F0D82D-5697-47EF-9097-3CC9DE8AB4C2}" presName="text3" presStyleLbl="fgAcc3" presStyleIdx="5" presStyleCnt="9">
        <dgm:presLayoutVars>
          <dgm:chPref val="3"/>
        </dgm:presLayoutVars>
      </dgm:prSet>
      <dgm:spPr/>
    </dgm:pt>
    <dgm:pt modelId="{8318EFD1-652D-4172-B9FD-DDE37126A768}" type="pres">
      <dgm:prSet presAssocID="{98F0D82D-5697-47EF-9097-3CC9DE8AB4C2}" presName="hierChild4" presStyleCnt="0"/>
      <dgm:spPr/>
    </dgm:pt>
    <dgm:pt modelId="{3242ED67-207F-4390-82BC-5DD15126C4CD}" type="pres">
      <dgm:prSet presAssocID="{7042E270-9C73-456B-9B8B-98D3A227BB42}" presName="Name23" presStyleLbl="parChTrans1D4" presStyleIdx="5" presStyleCnt="9"/>
      <dgm:spPr/>
    </dgm:pt>
    <dgm:pt modelId="{DC79FF8F-C12F-4259-898A-F0A2142594F2}" type="pres">
      <dgm:prSet presAssocID="{BB79B056-4500-41CE-9A4E-DB12381B4081}" presName="hierRoot4" presStyleCnt="0"/>
      <dgm:spPr/>
    </dgm:pt>
    <dgm:pt modelId="{C44B680F-DE9E-4BF8-82C2-92AD7FF2AAEB}" type="pres">
      <dgm:prSet presAssocID="{BB79B056-4500-41CE-9A4E-DB12381B4081}" presName="composite4" presStyleCnt="0"/>
      <dgm:spPr/>
    </dgm:pt>
    <dgm:pt modelId="{CDF15F06-2931-4665-B335-DB6E8DBC5F09}" type="pres">
      <dgm:prSet presAssocID="{BB79B056-4500-41CE-9A4E-DB12381B4081}" presName="background4" presStyleLbl="node4" presStyleIdx="5" presStyleCnt="9"/>
      <dgm:spPr/>
    </dgm:pt>
    <dgm:pt modelId="{E76AD2A6-6434-45D2-981E-4C36AA672207}" type="pres">
      <dgm:prSet presAssocID="{BB79B056-4500-41CE-9A4E-DB12381B4081}" presName="text4" presStyleLbl="fgAcc4" presStyleIdx="5" presStyleCnt="9">
        <dgm:presLayoutVars>
          <dgm:chPref val="3"/>
        </dgm:presLayoutVars>
      </dgm:prSet>
      <dgm:spPr/>
    </dgm:pt>
    <dgm:pt modelId="{0762EFD8-F4D5-4255-9095-F361F4DB667C}" type="pres">
      <dgm:prSet presAssocID="{BB79B056-4500-41CE-9A4E-DB12381B4081}" presName="hierChild5" presStyleCnt="0"/>
      <dgm:spPr/>
    </dgm:pt>
    <dgm:pt modelId="{A431A38D-2EF2-450F-8BB1-7B2C8DA5BAEA}" type="pres">
      <dgm:prSet presAssocID="{D652EA5F-24CA-49C4-8294-779C319A73D0}" presName="Name10" presStyleLbl="parChTrans1D2" presStyleIdx="2" presStyleCnt="3"/>
      <dgm:spPr/>
    </dgm:pt>
    <dgm:pt modelId="{62216263-D4CD-4CC8-95CF-EC605F6D1C9E}" type="pres">
      <dgm:prSet presAssocID="{5064A8D1-9E96-41BF-8C07-664DBCCC15D5}" presName="hierRoot2" presStyleCnt="0"/>
      <dgm:spPr/>
    </dgm:pt>
    <dgm:pt modelId="{76EB3276-DFAD-4085-9E93-71DBC3E0C1E6}" type="pres">
      <dgm:prSet presAssocID="{5064A8D1-9E96-41BF-8C07-664DBCCC15D5}" presName="composite2" presStyleCnt="0"/>
      <dgm:spPr/>
    </dgm:pt>
    <dgm:pt modelId="{53296440-5CF0-4F7C-BAF4-53B193B42B92}" type="pres">
      <dgm:prSet presAssocID="{5064A8D1-9E96-41BF-8C07-664DBCCC15D5}" presName="background2" presStyleLbl="node2" presStyleIdx="2" presStyleCnt="3"/>
      <dgm:spPr/>
    </dgm:pt>
    <dgm:pt modelId="{29C579A1-5395-4319-9336-D18330C65675}" type="pres">
      <dgm:prSet presAssocID="{5064A8D1-9E96-41BF-8C07-664DBCCC15D5}" presName="text2" presStyleLbl="fgAcc2" presStyleIdx="2" presStyleCnt="3">
        <dgm:presLayoutVars>
          <dgm:chPref val="3"/>
        </dgm:presLayoutVars>
      </dgm:prSet>
      <dgm:spPr/>
    </dgm:pt>
    <dgm:pt modelId="{06FDB5C7-D703-4460-9AEA-46313C0FA0BF}" type="pres">
      <dgm:prSet presAssocID="{5064A8D1-9E96-41BF-8C07-664DBCCC15D5}" presName="hierChild3" presStyleCnt="0"/>
      <dgm:spPr/>
    </dgm:pt>
    <dgm:pt modelId="{BC6E776E-79C3-4443-9D03-612633CB0811}" type="pres">
      <dgm:prSet presAssocID="{2A09E4A5-1BD1-4FC9-AA87-21586E9F776F}" presName="Name17" presStyleLbl="parChTrans1D3" presStyleIdx="6" presStyleCnt="9"/>
      <dgm:spPr/>
    </dgm:pt>
    <dgm:pt modelId="{5DA28E74-6216-4840-B360-85F4DB0552AD}" type="pres">
      <dgm:prSet presAssocID="{5BAB3A02-33C6-4780-8354-3D680E045527}" presName="hierRoot3" presStyleCnt="0"/>
      <dgm:spPr/>
    </dgm:pt>
    <dgm:pt modelId="{EBAEAFDC-F225-4097-BFA5-F17B35FF4ED2}" type="pres">
      <dgm:prSet presAssocID="{5BAB3A02-33C6-4780-8354-3D680E045527}" presName="composite3" presStyleCnt="0"/>
      <dgm:spPr/>
    </dgm:pt>
    <dgm:pt modelId="{7DA9F408-8C92-4B12-B095-5772529E442F}" type="pres">
      <dgm:prSet presAssocID="{5BAB3A02-33C6-4780-8354-3D680E045527}" presName="background3" presStyleLbl="node3" presStyleIdx="6" presStyleCnt="9"/>
      <dgm:spPr/>
    </dgm:pt>
    <dgm:pt modelId="{8113D878-0B07-45B7-A53F-EF62FA9A0E95}" type="pres">
      <dgm:prSet presAssocID="{5BAB3A02-33C6-4780-8354-3D680E045527}" presName="text3" presStyleLbl="fgAcc3" presStyleIdx="6" presStyleCnt="9">
        <dgm:presLayoutVars>
          <dgm:chPref val="3"/>
        </dgm:presLayoutVars>
      </dgm:prSet>
      <dgm:spPr/>
    </dgm:pt>
    <dgm:pt modelId="{E7563111-A321-4957-85A4-49B6B70EF960}" type="pres">
      <dgm:prSet presAssocID="{5BAB3A02-33C6-4780-8354-3D680E045527}" presName="hierChild4" presStyleCnt="0"/>
      <dgm:spPr/>
    </dgm:pt>
    <dgm:pt modelId="{19375D4A-D5C1-467D-95AF-D48FE4F26674}" type="pres">
      <dgm:prSet presAssocID="{4F805D10-8C59-4B76-8F8B-DA4AC13B0233}" presName="Name23" presStyleLbl="parChTrans1D4" presStyleIdx="6" presStyleCnt="9"/>
      <dgm:spPr/>
    </dgm:pt>
    <dgm:pt modelId="{751895B6-5BF7-4D63-B9B0-98660CB4B676}" type="pres">
      <dgm:prSet presAssocID="{0BA8C3A4-60F3-4485-AB0B-292140FE1E2A}" presName="hierRoot4" presStyleCnt="0"/>
      <dgm:spPr/>
    </dgm:pt>
    <dgm:pt modelId="{50E58545-30C6-4BB8-B17D-CA9EAE8D2349}" type="pres">
      <dgm:prSet presAssocID="{0BA8C3A4-60F3-4485-AB0B-292140FE1E2A}" presName="composite4" presStyleCnt="0"/>
      <dgm:spPr/>
    </dgm:pt>
    <dgm:pt modelId="{F71CEE9D-C22F-4BDA-9AE6-C71A16D0AB7A}" type="pres">
      <dgm:prSet presAssocID="{0BA8C3A4-60F3-4485-AB0B-292140FE1E2A}" presName="background4" presStyleLbl="node4" presStyleIdx="6" presStyleCnt="9"/>
      <dgm:spPr/>
    </dgm:pt>
    <dgm:pt modelId="{29D69BF8-8673-44B9-A483-0A5153666BB0}" type="pres">
      <dgm:prSet presAssocID="{0BA8C3A4-60F3-4485-AB0B-292140FE1E2A}" presName="text4" presStyleLbl="fgAcc4" presStyleIdx="6" presStyleCnt="9">
        <dgm:presLayoutVars>
          <dgm:chPref val="3"/>
        </dgm:presLayoutVars>
      </dgm:prSet>
      <dgm:spPr/>
    </dgm:pt>
    <dgm:pt modelId="{FA885381-3435-4646-A585-BF79B3211D87}" type="pres">
      <dgm:prSet presAssocID="{0BA8C3A4-60F3-4485-AB0B-292140FE1E2A}" presName="hierChild5" presStyleCnt="0"/>
      <dgm:spPr/>
    </dgm:pt>
    <dgm:pt modelId="{98342968-8FA0-49E9-807B-862B326ED96D}" type="pres">
      <dgm:prSet presAssocID="{012F26B8-F880-4941-AB5C-A064F240E54E}" presName="Name17" presStyleLbl="parChTrans1D3" presStyleIdx="7" presStyleCnt="9"/>
      <dgm:spPr/>
    </dgm:pt>
    <dgm:pt modelId="{4BC8CCB0-1E55-4D7A-89D0-66E7E74E3675}" type="pres">
      <dgm:prSet presAssocID="{3340126D-C762-4F38-A467-02C0D44696EC}" presName="hierRoot3" presStyleCnt="0"/>
      <dgm:spPr/>
    </dgm:pt>
    <dgm:pt modelId="{6872CCAE-156F-4C0B-81A2-8A1B20231221}" type="pres">
      <dgm:prSet presAssocID="{3340126D-C762-4F38-A467-02C0D44696EC}" presName="composite3" presStyleCnt="0"/>
      <dgm:spPr/>
    </dgm:pt>
    <dgm:pt modelId="{D1134F61-8F7A-4DCE-AE40-871DEB71B30C}" type="pres">
      <dgm:prSet presAssocID="{3340126D-C762-4F38-A467-02C0D44696EC}" presName="background3" presStyleLbl="node3" presStyleIdx="7" presStyleCnt="9"/>
      <dgm:spPr/>
    </dgm:pt>
    <dgm:pt modelId="{DC44F98D-7234-4BF9-80B9-96D00B66D0A2}" type="pres">
      <dgm:prSet presAssocID="{3340126D-C762-4F38-A467-02C0D44696EC}" presName="text3" presStyleLbl="fgAcc3" presStyleIdx="7" presStyleCnt="9">
        <dgm:presLayoutVars>
          <dgm:chPref val="3"/>
        </dgm:presLayoutVars>
      </dgm:prSet>
      <dgm:spPr/>
    </dgm:pt>
    <dgm:pt modelId="{BAE59901-370A-4204-86BF-1E6CF7A8FEEF}" type="pres">
      <dgm:prSet presAssocID="{3340126D-C762-4F38-A467-02C0D44696EC}" presName="hierChild4" presStyleCnt="0"/>
      <dgm:spPr/>
    </dgm:pt>
    <dgm:pt modelId="{BC0C18FB-EEA1-4FFC-AAEF-C600DEE65368}" type="pres">
      <dgm:prSet presAssocID="{79F2694E-995A-4B48-BF46-400B3D582531}" presName="Name23" presStyleLbl="parChTrans1D4" presStyleIdx="7" presStyleCnt="9"/>
      <dgm:spPr/>
    </dgm:pt>
    <dgm:pt modelId="{E21D1D45-D693-4C15-B1BD-28FA6F30F487}" type="pres">
      <dgm:prSet presAssocID="{E27E0079-2BAE-41AB-BA45-82B7184405F3}" presName="hierRoot4" presStyleCnt="0"/>
      <dgm:spPr/>
    </dgm:pt>
    <dgm:pt modelId="{B239485E-F9A9-45FE-9015-B4DEC0776890}" type="pres">
      <dgm:prSet presAssocID="{E27E0079-2BAE-41AB-BA45-82B7184405F3}" presName="composite4" presStyleCnt="0"/>
      <dgm:spPr/>
    </dgm:pt>
    <dgm:pt modelId="{3E218605-64A1-486D-B75A-7934F0948F20}" type="pres">
      <dgm:prSet presAssocID="{E27E0079-2BAE-41AB-BA45-82B7184405F3}" presName="background4" presStyleLbl="node4" presStyleIdx="7" presStyleCnt="9"/>
      <dgm:spPr/>
    </dgm:pt>
    <dgm:pt modelId="{F4B394D7-376B-436E-9412-B21E2AAE9374}" type="pres">
      <dgm:prSet presAssocID="{E27E0079-2BAE-41AB-BA45-82B7184405F3}" presName="text4" presStyleLbl="fgAcc4" presStyleIdx="7" presStyleCnt="9">
        <dgm:presLayoutVars>
          <dgm:chPref val="3"/>
        </dgm:presLayoutVars>
      </dgm:prSet>
      <dgm:spPr/>
    </dgm:pt>
    <dgm:pt modelId="{29C613D6-D256-4B66-A5A5-7BD6EC36DE29}" type="pres">
      <dgm:prSet presAssocID="{E27E0079-2BAE-41AB-BA45-82B7184405F3}" presName="hierChild5" presStyleCnt="0"/>
      <dgm:spPr/>
    </dgm:pt>
    <dgm:pt modelId="{F0FDB902-93BA-4902-B7D3-EBA1BA35C40E}" type="pres">
      <dgm:prSet presAssocID="{72E36AAC-098F-4EF1-9DB1-481E9CC002EB}" presName="Name17" presStyleLbl="parChTrans1D3" presStyleIdx="8" presStyleCnt="9"/>
      <dgm:spPr/>
    </dgm:pt>
    <dgm:pt modelId="{CB17C80F-02CB-4418-B66A-3B2853E0CDE3}" type="pres">
      <dgm:prSet presAssocID="{EBDB97CB-F264-47E2-86E6-518A7BA8FDB3}" presName="hierRoot3" presStyleCnt="0"/>
      <dgm:spPr/>
    </dgm:pt>
    <dgm:pt modelId="{A6987E2D-DCCD-45FC-951B-E9BF1E5543E5}" type="pres">
      <dgm:prSet presAssocID="{EBDB97CB-F264-47E2-86E6-518A7BA8FDB3}" presName="composite3" presStyleCnt="0"/>
      <dgm:spPr/>
    </dgm:pt>
    <dgm:pt modelId="{6EFD7124-91EC-4740-AE0D-08F920F00986}" type="pres">
      <dgm:prSet presAssocID="{EBDB97CB-F264-47E2-86E6-518A7BA8FDB3}" presName="background3" presStyleLbl="node3" presStyleIdx="8" presStyleCnt="9"/>
      <dgm:spPr/>
    </dgm:pt>
    <dgm:pt modelId="{ED9E4DF3-2C22-4EC1-B616-C6CB1CC8D16C}" type="pres">
      <dgm:prSet presAssocID="{EBDB97CB-F264-47E2-86E6-518A7BA8FDB3}" presName="text3" presStyleLbl="fgAcc3" presStyleIdx="8" presStyleCnt="9">
        <dgm:presLayoutVars>
          <dgm:chPref val="3"/>
        </dgm:presLayoutVars>
      </dgm:prSet>
      <dgm:spPr/>
    </dgm:pt>
    <dgm:pt modelId="{2BA0D4A5-B846-43FC-8A83-8F830ABA7C72}" type="pres">
      <dgm:prSet presAssocID="{EBDB97CB-F264-47E2-86E6-518A7BA8FDB3}" presName="hierChild4" presStyleCnt="0"/>
      <dgm:spPr/>
    </dgm:pt>
    <dgm:pt modelId="{DD7F4211-1F02-4363-955F-1E7137FCED96}" type="pres">
      <dgm:prSet presAssocID="{D8B19653-4B4A-4E0E-9633-7DB80678F2E3}" presName="Name23" presStyleLbl="parChTrans1D4" presStyleIdx="8" presStyleCnt="9"/>
      <dgm:spPr/>
    </dgm:pt>
    <dgm:pt modelId="{3BF25A17-AE64-4C54-AD33-D1D1181EE563}" type="pres">
      <dgm:prSet presAssocID="{2ADD3A0E-3E9F-473B-B6A5-8BD4FA412082}" presName="hierRoot4" presStyleCnt="0"/>
      <dgm:spPr/>
    </dgm:pt>
    <dgm:pt modelId="{EF6E3D41-3525-47E9-B2E4-437C18361B82}" type="pres">
      <dgm:prSet presAssocID="{2ADD3A0E-3E9F-473B-B6A5-8BD4FA412082}" presName="composite4" presStyleCnt="0"/>
      <dgm:spPr/>
    </dgm:pt>
    <dgm:pt modelId="{4057360E-EA32-400D-9A6D-7B6C641C006B}" type="pres">
      <dgm:prSet presAssocID="{2ADD3A0E-3E9F-473B-B6A5-8BD4FA412082}" presName="background4" presStyleLbl="node4" presStyleIdx="8" presStyleCnt="9"/>
      <dgm:spPr/>
    </dgm:pt>
    <dgm:pt modelId="{8628935B-3572-4F50-A55E-D5CA85BFC7BD}" type="pres">
      <dgm:prSet presAssocID="{2ADD3A0E-3E9F-473B-B6A5-8BD4FA412082}" presName="text4" presStyleLbl="fgAcc4" presStyleIdx="8" presStyleCnt="9">
        <dgm:presLayoutVars>
          <dgm:chPref val="3"/>
        </dgm:presLayoutVars>
      </dgm:prSet>
      <dgm:spPr/>
    </dgm:pt>
    <dgm:pt modelId="{8AE6DD7E-9513-44CC-9988-97DDCA448E16}" type="pres">
      <dgm:prSet presAssocID="{2ADD3A0E-3E9F-473B-B6A5-8BD4FA412082}" presName="hierChild5" presStyleCnt="0"/>
      <dgm:spPr/>
    </dgm:pt>
  </dgm:ptLst>
  <dgm:cxnLst>
    <dgm:cxn modelId="{D59DBA09-83C2-4976-A2FA-C47A69A90B5F}" type="presOf" srcId="{D42E3DCC-0F64-4D1A-A999-E00087D131AD}" destId="{3B1679F8-E96E-4DCD-A555-EC5B2110D40A}" srcOrd="0" destOrd="0" presId="urn:microsoft.com/office/officeart/2005/8/layout/hierarchy1"/>
    <dgm:cxn modelId="{B4ECE711-347A-499F-A320-7709F3E73C24}" srcId="{08D24AA6-E1D9-41F2-BD61-BC49DCA5B283}" destId="{98F0D82D-5697-47EF-9097-3CC9DE8AB4C2}" srcOrd="2" destOrd="0" parTransId="{9A10A9A1-C474-477B-8B72-02C8A940D432}" sibTransId="{885E9416-3788-4C91-A062-C2D3E0BD0245}"/>
    <dgm:cxn modelId="{613A6D15-52F9-45A9-8970-C8F8967FDE40}" type="presOf" srcId="{6E8BEAC3-0104-4095-98D3-5006926F77CA}" destId="{1ED78AE7-8689-461A-855C-C5DF7488B8F1}" srcOrd="0" destOrd="0" presId="urn:microsoft.com/office/officeart/2005/8/layout/hierarchy1"/>
    <dgm:cxn modelId="{07167017-B65F-4A96-BF31-9DF4AE13B7E7}" type="presOf" srcId="{2ADD3A0E-3E9F-473B-B6A5-8BD4FA412082}" destId="{8628935B-3572-4F50-A55E-D5CA85BFC7BD}" srcOrd="0" destOrd="0" presId="urn:microsoft.com/office/officeart/2005/8/layout/hierarchy1"/>
    <dgm:cxn modelId="{E9ABA51C-E97F-4AEA-BB4A-17BEAA362383}" srcId="{C4BE4367-7474-4C72-ABD7-2927290F5615}" destId="{0B039535-1716-4120-B544-DCC8DDCAF899}" srcOrd="2" destOrd="0" parTransId="{68FEAE58-3E43-42D1-8AFA-1D209F8D6BBC}" sibTransId="{4C53C2AF-73E2-4071-A76E-5B2833122820}"/>
    <dgm:cxn modelId="{7EE9E41E-D6AD-45D0-81C5-24BD446BA0D7}" srcId="{4769C82B-FC83-4925-A487-A572EC5998E0}" destId="{08D24AA6-E1D9-41F2-BD61-BC49DCA5B283}" srcOrd="1" destOrd="0" parTransId="{94258B9E-372E-42A3-A7D7-F11154B5C228}" sibTransId="{E5C77195-5DB8-47DF-AF50-D37790F370CD}"/>
    <dgm:cxn modelId="{DB5AEC1E-6FE3-4AB6-888E-7A19D584E40F}" type="presOf" srcId="{D652EA5F-24CA-49C4-8294-779C319A73D0}" destId="{A431A38D-2EF2-450F-8BB1-7B2C8DA5BAEA}" srcOrd="0" destOrd="0" presId="urn:microsoft.com/office/officeart/2005/8/layout/hierarchy1"/>
    <dgm:cxn modelId="{804A3327-1AC4-40C0-90CC-55AA03AC64CC}" type="presOf" srcId="{63A2EDBD-3CC7-44AE-960B-B5EB6E05FFED}" destId="{26EA52D0-585D-4B32-87A4-0669D7260BA0}" srcOrd="0" destOrd="0" presId="urn:microsoft.com/office/officeart/2005/8/layout/hierarchy1"/>
    <dgm:cxn modelId="{B000F72A-10B3-4A03-8503-F707BD77E97C}" type="presOf" srcId="{C4BE4367-7474-4C72-ABD7-2927290F5615}" destId="{300A23E3-7E91-4280-91FA-A289DF9E7714}" srcOrd="0" destOrd="0" presId="urn:microsoft.com/office/officeart/2005/8/layout/hierarchy1"/>
    <dgm:cxn modelId="{FBEE4B34-8985-48C8-959C-364664C5636A}" type="presOf" srcId="{3340126D-C762-4F38-A467-02C0D44696EC}" destId="{DC44F98D-7234-4BF9-80B9-96D00B66D0A2}" srcOrd="0" destOrd="0" presId="urn:microsoft.com/office/officeart/2005/8/layout/hierarchy1"/>
    <dgm:cxn modelId="{8992403A-56A8-4963-84D6-69D16FDE5F76}" type="presOf" srcId="{09B738FA-515E-4E2F-BA5E-53AF60B0DFFE}" destId="{0357EA6E-6465-4360-B001-C689251D8C7B}" srcOrd="0" destOrd="0" presId="urn:microsoft.com/office/officeart/2005/8/layout/hierarchy1"/>
    <dgm:cxn modelId="{D6CA263B-1DF6-4826-9BAF-1CDECD519F3C}" type="presOf" srcId="{D4C8A1C5-29A4-4138-ABEF-CF310C76F1BC}" destId="{606D82F5-9195-440E-A946-16959A4D4B93}" srcOrd="0" destOrd="0" presId="urn:microsoft.com/office/officeart/2005/8/layout/hierarchy1"/>
    <dgm:cxn modelId="{E1CBD83B-ABBE-4309-9C8C-B94E66D44F4E}" srcId="{98F0D82D-5697-47EF-9097-3CC9DE8AB4C2}" destId="{BB79B056-4500-41CE-9A4E-DB12381B4081}" srcOrd="0" destOrd="0" parTransId="{7042E270-9C73-456B-9B8B-98D3A227BB42}" sibTransId="{B6F0DC53-141A-48FE-A1C6-0A5BC5A98CD5}"/>
    <dgm:cxn modelId="{D28FA13C-7F1D-46EF-957B-40A3AB357672}" srcId="{A9AE7AB2-0DCA-4EA5-A9D1-09517275D8DA}" destId="{4769C82B-FC83-4925-A487-A572EC5998E0}" srcOrd="0" destOrd="0" parTransId="{DB39095F-6E26-45E7-BF70-C038C8E986E2}" sibTransId="{FCB3F7D2-0FA0-4F56-991C-70D35E8A5A21}"/>
    <dgm:cxn modelId="{5D03603D-641E-4090-B194-62264F85DA31}" type="presOf" srcId="{DCDB8EE5-68B4-4366-A26F-4C7B96551C48}" destId="{DB91B7B5-BA40-4854-B8D0-DB76068E94F2}" srcOrd="0" destOrd="0" presId="urn:microsoft.com/office/officeart/2005/8/layout/hierarchy1"/>
    <dgm:cxn modelId="{688BBB40-D64B-4A7A-B485-576C1BDA86AA}" srcId="{EBDB97CB-F264-47E2-86E6-518A7BA8FDB3}" destId="{2ADD3A0E-3E9F-473B-B6A5-8BD4FA412082}" srcOrd="0" destOrd="0" parTransId="{D8B19653-4B4A-4E0E-9633-7DB80678F2E3}" sibTransId="{64462F28-F24F-4EAF-801A-C018B2D89F82}"/>
    <dgm:cxn modelId="{95F3D45F-B75A-48BB-A332-900C0F74AE86}" type="presOf" srcId="{2A09E4A5-1BD1-4FC9-AA87-21586E9F776F}" destId="{BC6E776E-79C3-4443-9D03-612633CB0811}" srcOrd="0" destOrd="0" presId="urn:microsoft.com/office/officeart/2005/8/layout/hierarchy1"/>
    <dgm:cxn modelId="{D2C9F462-8A74-4487-912F-AABF190A377D}" srcId="{5BAB3A02-33C6-4780-8354-3D680E045527}" destId="{0BA8C3A4-60F3-4485-AB0B-292140FE1E2A}" srcOrd="0" destOrd="0" parTransId="{4F805D10-8C59-4B76-8F8B-DA4AC13B0233}" sibTransId="{05CCA91B-AA51-49CF-98B9-347AFC434EEA}"/>
    <dgm:cxn modelId="{360CC545-F1E5-4D44-A966-A9D9DCE0944D}" type="presOf" srcId="{5064A8D1-9E96-41BF-8C07-664DBCCC15D5}" destId="{29C579A1-5395-4319-9336-D18330C65675}" srcOrd="0" destOrd="0" presId="urn:microsoft.com/office/officeart/2005/8/layout/hierarchy1"/>
    <dgm:cxn modelId="{0A27BF46-7F7E-4F8C-BE81-38AA8DE6E130}" type="presOf" srcId="{98F0D82D-5697-47EF-9097-3CC9DE8AB4C2}" destId="{F2705DCF-E163-48C2-AA0B-4FA720B22929}" srcOrd="0" destOrd="0" presId="urn:microsoft.com/office/officeart/2005/8/layout/hierarchy1"/>
    <dgm:cxn modelId="{DF00056A-8B54-443F-9202-955708C8023B}" type="presOf" srcId="{D7FC1B6E-3D79-431F-9489-BC4B1D5312C7}" destId="{7FA46E87-318A-4270-92F3-267761F2C690}" srcOrd="0" destOrd="0" presId="urn:microsoft.com/office/officeart/2005/8/layout/hierarchy1"/>
    <dgm:cxn modelId="{B2C3DA4B-3DB4-4817-B29C-83F650DFD62B}" type="presOf" srcId="{4769C82B-FC83-4925-A487-A572EC5998E0}" destId="{62AEAA22-FFB1-4956-9B5E-03161B28F6FB}" srcOrd="0" destOrd="0" presId="urn:microsoft.com/office/officeart/2005/8/layout/hierarchy1"/>
    <dgm:cxn modelId="{C97BAD4F-6CB9-4F28-9EFD-984651440CBC}" type="presOf" srcId="{94714B5C-402D-42C1-B173-FDC098B70BC3}" destId="{E03A1B99-AC4A-436F-8A9A-8418E2173364}" srcOrd="0" destOrd="0" presId="urn:microsoft.com/office/officeart/2005/8/layout/hierarchy1"/>
    <dgm:cxn modelId="{39CDE850-A0BD-4259-B7EA-647902460A0D}" type="presOf" srcId="{012F26B8-F880-4941-AB5C-A064F240E54E}" destId="{98342968-8FA0-49E9-807B-862B326ED96D}" srcOrd="0" destOrd="0" presId="urn:microsoft.com/office/officeart/2005/8/layout/hierarchy1"/>
    <dgm:cxn modelId="{244AA674-2786-4C9B-AFD3-C9C765446ECA}" srcId="{DCDB8EE5-68B4-4366-A26F-4C7B96551C48}" destId="{6E8BEAC3-0104-4095-98D3-5006926F77CA}" srcOrd="0" destOrd="0" parTransId="{94ACBDB1-0FFD-47A4-A262-C00E1507E902}" sibTransId="{5F03905D-61BB-4C5A-AE78-F424DA770CB3}"/>
    <dgm:cxn modelId="{E4290155-4A5E-491C-8833-C722921D1F45}" type="presOf" srcId="{35D5541E-5FA5-496F-BFEB-DFFF16356678}" destId="{C97AFACB-0653-4292-8E37-CBA49C8BE2E4}" srcOrd="0" destOrd="0" presId="urn:microsoft.com/office/officeart/2005/8/layout/hierarchy1"/>
    <dgm:cxn modelId="{328F7775-834B-4F8F-BC16-327E0B391D08}" type="presOf" srcId="{0CE4DE8C-17A0-49E6-923E-35C1BC13CE97}" destId="{A215BF3B-B679-4F3D-A604-6E7D8491A679}" srcOrd="0" destOrd="0" presId="urn:microsoft.com/office/officeart/2005/8/layout/hierarchy1"/>
    <dgm:cxn modelId="{4F976279-E771-4355-9968-4FB706E3E58C}" srcId="{C4BE4367-7474-4C72-ABD7-2927290F5615}" destId="{AA64A420-D709-4363-9D23-F7CA4D79504F}" srcOrd="1" destOrd="0" parTransId="{C0502075-A36D-45CA-891A-0DC91A441268}" sibTransId="{F9862F4E-BBFA-48A1-836C-E0399163DD7C}"/>
    <dgm:cxn modelId="{B6857A5A-6B27-41DC-A672-906BD6993F43}" type="presOf" srcId="{94258B9E-372E-42A3-A7D7-F11154B5C228}" destId="{B20C18EE-E7EA-4F47-85D7-E50678176B88}" srcOrd="0" destOrd="0" presId="urn:microsoft.com/office/officeart/2005/8/layout/hierarchy1"/>
    <dgm:cxn modelId="{5427D67C-463F-4B08-8803-651DDDD6A5B6}" srcId="{5064A8D1-9E96-41BF-8C07-664DBCCC15D5}" destId="{3340126D-C762-4F38-A467-02C0D44696EC}" srcOrd="1" destOrd="0" parTransId="{012F26B8-F880-4941-AB5C-A064F240E54E}" sibTransId="{3EC66B21-2345-44F4-AFA8-2558903840C2}"/>
    <dgm:cxn modelId="{5A85717D-E14E-4181-93BF-798AD162438D}" srcId="{08D24AA6-E1D9-41F2-BD61-BC49DCA5B283}" destId="{DCDB8EE5-68B4-4366-A26F-4C7B96551C48}" srcOrd="1" destOrd="0" parTransId="{C3F57D66-F38B-45BE-AB9B-932BFD148A56}" sibTransId="{562EF056-9C3E-4668-8016-2581DFF51CEE}"/>
    <dgm:cxn modelId="{2E215980-E070-42EA-9972-8061B31674D1}" srcId="{C4BE4367-7474-4C72-ABD7-2927290F5615}" destId="{63A2EDBD-3CC7-44AE-960B-B5EB6E05FFED}" srcOrd="0" destOrd="0" parTransId="{3F5397CA-C14B-42DE-B3FB-236F22A757EB}" sibTransId="{A61854D6-E87F-45B3-B5A1-54BFE2998CA9}"/>
    <dgm:cxn modelId="{BEF17583-073B-42B7-B40A-BE9616849E41}" type="presOf" srcId="{0BA8C3A4-60F3-4485-AB0B-292140FE1E2A}" destId="{29D69BF8-8673-44B9-A483-0A5153666BB0}" srcOrd="0" destOrd="0" presId="urn:microsoft.com/office/officeart/2005/8/layout/hierarchy1"/>
    <dgm:cxn modelId="{EDA4A78B-CEA0-4E44-A852-35F794C8E7D9}" type="presOf" srcId="{C255A66F-0079-4F11-8E27-E7D508DE2F8E}" destId="{F1908592-0A77-40F4-AB43-C7E7C88B3D15}" srcOrd="0" destOrd="0" presId="urn:microsoft.com/office/officeart/2005/8/layout/hierarchy1"/>
    <dgm:cxn modelId="{CC8F218D-6E39-496D-A70A-9E4AAC0B0FD4}" type="presOf" srcId="{BB79B056-4500-41CE-9A4E-DB12381B4081}" destId="{E76AD2A6-6434-45D2-981E-4C36AA672207}" srcOrd="0" destOrd="0" presId="urn:microsoft.com/office/officeart/2005/8/layout/hierarchy1"/>
    <dgm:cxn modelId="{4C311491-18CE-46B1-B365-88F18997C811}" type="presOf" srcId="{79F2694E-995A-4B48-BF46-400B3D582531}" destId="{BC0C18FB-EEA1-4FFC-AAEF-C600DEE65368}" srcOrd="0" destOrd="0" presId="urn:microsoft.com/office/officeart/2005/8/layout/hierarchy1"/>
    <dgm:cxn modelId="{26AC7794-6BDA-4145-A6BE-95729399F32F}" type="presOf" srcId="{3F5397CA-C14B-42DE-B3FB-236F22A757EB}" destId="{497A75DE-6574-4303-89FD-3644E626EAAE}" srcOrd="0" destOrd="0" presId="urn:microsoft.com/office/officeart/2005/8/layout/hierarchy1"/>
    <dgm:cxn modelId="{66CD9595-A035-43A7-B339-4B65D43F8F0A}" srcId="{63A2EDBD-3CC7-44AE-960B-B5EB6E05FFED}" destId="{94714B5C-402D-42C1-B173-FDC098B70BC3}" srcOrd="0" destOrd="0" parTransId="{4FFDCF5A-9D0C-4728-9102-B0555E44CBCE}" sibTransId="{E66C15B1-AC18-43C5-A49B-F66EADF4624A}"/>
    <dgm:cxn modelId="{A6036D97-A26B-4AAC-A1B0-C9E5CD23E6F5}" type="presOf" srcId="{EBDB97CB-F264-47E2-86E6-518A7BA8FDB3}" destId="{ED9E4DF3-2C22-4EC1-B616-C6CB1CC8D16C}" srcOrd="0" destOrd="0" presId="urn:microsoft.com/office/officeart/2005/8/layout/hierarchy1"/>
    <dgm:cxn modelId="{C77F5097-453F-4305-8093-6BBA6ADA11F4}" type="presOf" srcId="{4F805D10-8C59-4B76-8F8B-DA4AC13B0233}" destId="{19375D4A-D5C1-467D-95AF-D48FE4F26674}" srcOrd="0" destOrd="0" presId="urn:microsoft.com/office/officeart/2005/8/layout/hierarchy1"/>
    <dgm:cxn modelId="{AE54C097-2CB4-486C-AA98-C770FD698A1E}" type="presOf" srcId="{94ACBDB1-0FFD-47A4-A262-C00E1507E902}" destId="{94E6E8DD-536D-4390-BBF4-5B1B602CFDE1}" srcOrd="0" destOrd="0" presId="urn:microsoft.com/office/officeart/2005/8/layout/hierarchy1"/>
    <dgm:cxn modelId="{18FB83A3-B75F-492B-8D4A-C31DD6467212}" type="presOf" srcId="{C3F57D66-F38B-45BE-AB9B-932BFD148A56}" destId="{E688579F-1E03-43D7-BBDC-3C5A7C1B077E}" srcOrd="0" destOrd="0" presId="urn:microsoft.com/office/officeart/2005/8/layout/hierarchy1"/>
    <dgm:cxn modelId="{3641D1A3-87DF-4002-82DD-AA93CEFEB398}" type="presOf" srcId="{5BAB3A02-33C6-4780-8354-3D680E045527}" destId="{8113D878-0B07-45B7-A53F-EF62FA9A0E95}" srcOrd="0" destOrd="0" presId="urn:microsoft.com/office/officeart/2005/8/layout/hierarchy1"/>
    <dgm:cxn modelId="{65E820AA-4CBD-478F-9B3F-863A4041198C}" srcId="{0B039535-1716-4120-B544-DCC8DDCAF899}" destId="{35D5541E-5FA5-496F-BFEB-DFFF16356678}" srcOrd="0" destOrd="0" parTransId="{D4C8A1C5-29A4-4138-ABEF-CF310C76F1BC}" sibTransId="{FD55C7E3-0F8F-40B5-B22D-8246E202AB36}"/>
    <dgm:cxn modelId="{CC1FCEAC-661E-4CD4-99BD-B6C9B7CDC640}" type="presOf" srcId="{7042E270-9C73-456B-9B8B-98D3A227BB42}" destId="{3242ED67-207F-4390-82BC-5DD15126C4CD}" srcOrd="0" destOrd="0" presId="urn:microsoft.com/office/officeart/2005/8/layout/hierarchy1"/>
    <dgm:cxn modelId="{11B51AAD-D07F-438B-81F3-997E5F960216}" srcId="{3340126D-C762-4F38-A467-02C0D44696EC}" destId="{E27E0079-2BAE-41AB-BA45-82B7184405F3}" srcOrd="0" destOrd="0" parTransId="{79F2694E-995A-4B48-BF46-400B3D582531}" sibTransId="{63F7AE18-CAF8-4E3F-8418-7D7B84F0AE4E}"/>
    <dgm:cxn modelId="{F69E5CB0-DAA3-4318-835A-9E388BDBDE37}" type="presOf" srcId="{807DD4DA-1D67-4A94-89E0-557266710E3F}" destId="{3BDE5721-33F3-48E5-B277-9C73BCF42DB1}" srcOrd="0" destOrd="0" presId="urn:microsoft.com/office/officeart/2005/8/layout/hierarchy1"/>
    <dgm:cxn modelId="{71595FB0-F4DA-4D18-9432-FDC44AC9DD75}" srcId="{5064A8D1-9E96-41BF-8C07-664DBCCC15D5}" destId="{EBDB97CB-F264-47E2-86E6-518A7BA8FDB3}" srcOrd="2" destOrd="0" parTransId="{72E36AAC-098F-4EF1-9DB1-481E9CC002EB}" sibTransId="{AED1F7E7-1372-4C2B-A917-39630BD2B1A9}"/>
    <dgm:cxn modelId="{9E5902B1-0DEB-407C-83F1-9EF47B82821C}" type="presOf" srcId="{D8B19653-4B4A-4E0E-9633-7DB80678F2E3}" destId="{DD7F4211-1F02-4363-955F-1E7137FCED96}" srcOrd="0" destOrd="0" presId="urn:microsoft.com/office/officeart/2005/8/layout/hierarchy1"/>
    <dgm:cxn modelId="{9AE50AB3-F01B-44B2-B73B-32503A463EF2}" type="presOf" srcId="{08D24AA6-E1D9-41F2-BD61-BC49DCA5B283}" destId="{D39FF95A-3D43-413F-9927-EE87E785BA67}" srcOrd="0" destOrd="0" presId="urn:microsoft.com/office/officeart/2005/8/layout/hierarchy1"/>
    <dgm:cxn modelId="{AEC3B8BE-F9B0-442E-8B5F-E8F9288707CF}" type="presOf" srcId="{4FFDCF5A-9D0C-4728-9102-B0555E44CBCE}" destId="{B1CB6C2A-9223-4A54-8041-9FD00031E0AC}" srcOrd="0" destOrd="0" presId="urn:microsoft.com/office/officeart/2005/8/layout/hierarchy1"/>
    <dgm:cxn modelId="{9F1D18C3-088A-441B-9781-08D89BBA1DC7}" type="presOf" srcId="{A9AE7AB2-0DCA-4EA5-A9D1-09517275D8DA}" destId="{FF9FFFD3-F01F-4CE8-95E1-61FE036B4029}" srcOrd="0" destOrd="0" presId="urn:microsoft.com/office/officeart/2005/8/layout/hierarchy1"/>
    <dgm:cxn modelId="{79E25AC3-9629-439E-BB2A-D2DB800BFC77}" srcId="{DC2564D6-4756-499C-B61E-4A6D20F2CD1D}" destId="{D7FC1B6E-3D79-431F-9489-BC4B1D5312C7}" srcOrd="0" destOrd="0" parTransId="{807DD4DA-1D67-4A94-89E0-557266710E3F}" sibTransId="{8D8AF0B8-5F97-4DC8-9246-80CBD1539D87}"/>
    <dgm:cxn modelId="{325DB6C8-58B2-4D2A-8FFB-81BC624FC5CC}" type="presOf" srcId="{72E36AAC-098F-4EF1-9DB1-481E9CC002EB}" destId="{F0FDB902-93BA-4902-B7D3-EBA1BA35C40E}" srcOrd="0" destOrd="0" presId="urn:microsoft.com/office/officeart/2005/8/layout/hierarchy1"/>
    <dgm:cxn modelId="{46592ECA-0A5C-4DFF-B77C-C5B429067E40}" type="presOf" srcId="{AA64A420-D709-4363-9D23-F7CA4D79504F}" destId="{B458E45B-79CC-4AED-8E14-12549158B50A}" srcOrd="0" destOrd="0" presId="urn:microsoft.com/office/officeart/2005/8/layout/hierarchy1"/>
    <dgm:cxn modelId="{D4BBD6CD-78FB-4A00-BD32-C165C26E8A19}" srcId="{08D24AA6-E1D9-41F2-BD61-BC49DCA5B283}" destId="{DC2564D6-4756-499C-B61E-4A6D20F2CD1D}" srcOrd="0" destOrd="0" parTransId="{D42E3DCC-0F64-4D1A-A999-E00087D131AD}" sibTransId="{66C10018-4075-4A47-9A0B-225D2E8082F5}"/>
    <dgm:cxn modelId="{38E792D6-41CC-4CA8-B2F3-16A7273908A7}" type="presOf" srcId="{DC2564D6-4756-499C-B61E-4A6D20F2CD1D}" destId="{8139C2CD-38AA-4BA5-9DDF-FA6287FC77C9}" srcOrd="0" destOrd="0" presId="urn:microsoft.com/office/officeart/2005/8/layout/hierarchy1"/>
    <dgm:cxn modelId="{266501DC-607C-4750-9E54-5FA5C4966D02}" srcId="{4769C82B-FC83-4925-A487-A572EC5998E0}" destId="{5064A8D1-9E96-41BF-8C07-664DBCCC15D5}" srcOrd="2" destOrd="0" parTransId="{D652EA5F-24CA-49C4-8294-779C319A73D0}" sibTransId="{BBB991F6-3A18-43B3-B55B-AB3B05CF139C}"/>
    <dgm:cxn modelId="{3719EADD-B4C3-41ED-AAAC-3AF09F81725F}" type="presOf" srcId="{0B039535-1716-4120-B544-DCC8DDCAF899}" destId="{8C2F778A-0AC7-4CE2-8CB3-6EFC8352B5CB}" srcOrd="0" destOrd="0" presId="urn:microsoft.com/office/officeart/2005/8/layout/hierarchy1"/>
    <dgm:cxn modelId="{BFDFFBDD-DBB3-497B-A5C4-3D41457CA86E}" type="presOf" srcId="{C0502075-A36D-45CA-891A-0DC91A441268}" destId="{9BB5AA4A-699A-4E9B-906B-2A93D482D473}" srcOrd="0" destOrd="0" presId="urn:microsoft.com/office/officeart/2005/8/layout/hierarchy1"/>
    <dgm:cxn modelId="{2F4533DE-E0B5-4ADE-A76C-A485E0C7755A}" srcId="{5064A8D1-9E96-41BF-8C07-664DBCCC15D5}" destId="{5BAB3A02-33C6-4780-8354-3D680E045527}" srcOrd="0" destOrd="0" parTransId="{2A09E4A5-1BD1-4FC9-AA87-21586E9F776F}" sibTransId="{C79B41E1-A506-4669-AF0F-EBA662A68203}"/>
    <dgm:cxn modelId="{E05A87DE-57EB-41DB-8BFD-2F58D0850D78}" srcId="{4769C82B-FC83-4925-A487-A572EC5998E0}" destId="{C4BE4367-7474-4C72-ABD7-2927290F5615}" srcOrd="0" destOrd="0" parTransId="{C255A66F-0079-4F11-8E27-E7D508DE2F8E}" sibTransId="{4F282A7A-7E7C-473F-BD01-17A362371651}"/>
    <dgm:cxn modelId="{AF7608F2-E0EC-4EE5-AD13-86B897D7F30F}" type="presOf" srcId="{68FEAE58-3E43-42D1-8AFA-1D209F8D6BBC}" destId="{45B3C067-6DAE-40DF-A8AD-33E20A44A90F}" srcOrd="0" destOrd="0" presId="urn:microsoft.com/office/officeart/2005/8/layout/hierarchy1"/>
    <dgm:cxn modelId="{3DDF6EF8-EF59-4BCA-A659-5742ED51B12C}" type="presOf" srcId="{9A10A9A1-C474-477B-8B72-02C8A940D432}" destId="{5F0A85AB-2D53-4BAF-B23C-EAD53724EA1D}" srcOrd="0" destOrd="0" presId="urn:microsoft.com/office/officeart/2005/8/layout/hierarchy1"/>
    <dgm:cxn modelId="{A27D9BF9-2C2E-411C-A326-6F0DBC497E6E}" srcId="{AA64A420-D709-4363-9D23-F7CA4D79504F}" destId="{09B738FA-515E-4E2F-BA5E-53AF60B0DFFE}" srcOrd="0" destOrd="0" parTransId="{0CE4DE8C-17A0-49E6-923E-35C1BC13CE97}" sibTransId="{F89CAB71-9F78-4A4B-BD3F-C287AAC66EC9}"/>
    <dgm:cxn modelId="{DFF561FD-F6A7-47BB-AF12-62C8D393891A}" type="presOf" srcId="{E27E0079-2BAE-41AB-BA45-82B7184405F3}" destId="{F4B394D7-376B-436E-9412-B21E2AAE9374}" srcOrd="0" destOrd="0" presId="urn:microsoft.com/office/officeart/2005/8/layout/hierarchy1"/>
    <dgm:cxn modelId="{97180959-C160-4874-9F43-AEE5FACD6BDA}" type="presParOf" srcId="{FF9FFFD3-F01F-4CE8-95E1-61FE036B4029}" destId="{7AB787DF-9C21-4C45-936E-6F15055826F2}" srcOrd="0" destOrd="0" presId="urn:microsoft.com/office/officeart/2005/8/layout/hierarchy1"/>
    <dgm:cxn modelId="{A7970979-0FEE-4367-8010-C68CFA1FEF79}" type="presParOf" srcId="{7AB787DF-9C21-4C45-936E-6F15055826F2}" destId="{F06C656B-3487-406D-857E-7297727CC4BF}" srcOrd="0" destOrd="0" presId="urn:microsoft.com/office/officeart/2005/8/layout/hierarchy1"/>
    <dgm:cxn modelId="{41E37BB5-F7AA-410F-A66F-BB641780D834}" type="presParOf" srcId="{F06C656B-3487-406D-857E-7297727CC4BF}" destId="{08083ABE-F3A2-47CD-A81C-D776F51FEDA1}" srcOrd="0" destOrd="0" presId="urn:microsoft.com/office/officeart/2005/8/layout/hierarchy1"/>
    <dgm:cxn modelId="{B3E1A8A9-FF33-482E-93ED-929A931A1C62}" type="presParOf" srcId="{F06C656B-3487-406D-857E-7297727CC4BF}" destId="{62AEAA22-FFB1-4956-9B5E-03161B28F6FB}" srcOrd="1" destOrd="0" presId="urn:microsoft.com/office/officeart/2005/8/layout/hierarchy1"/>
    <dgm:cxn modelId="{621F0C07-0ABE-48FF-AD46-84C7262FD288}" type="presParOf" srcId="{7AB787DF-9C21-4C45-936E-6F15055826F2}" destId="{A037706E-4305-4BA3-B5FD-202925C385CD}" srcOrd="1" destOrd="0" presId="urn:microsoft.com/office/officeart/2005/8/layout/hierarchy1"/>
    <dgm:cxn modelId="{4BDE1061-EF4B-416B-A848-96F69BC6DAE1}" type="presParOf" srcId="{A037706E-4305-4BA3-B5FD-202925C385CD}" destId="{F1908592-0A77-40F4-AB43-C7E7C88B3D15}" srcOrd="0" destOrd="0" presId="urn:microsoft.com/office/officeart/2005/8/layout/hierarchy1"/>
    <dgm:cxn modelId="{CD7B55D1-03FF-4ECA-A01F-54FCD5B1262A}" type="presParOf" srcId="{A037706E-4305-4BA3-B5FD-202925C385CD}" destId="{D982F9A2-04EF-40AD-BDC7-F3F35D7F493A}" srcOrd="1" destOrd="0" presId="urn:microsoft.com/office/officeart/2005/8/layout/hierarchy1"/>
    <dgm:cxn modelId="{E496EF38-496C-4C14-B3C7-7FF2C792A7E3}" type="presParOf" srcId="{D982F9A2-04EF-40AD-BDC7-F3F35D7F493A}" destId="{FA3A664E-A7B8-4622-AFC9-469370A6A208}" srcOrd="0" destOrd="0" presId="urn:microsoft.com/office/officeart/2005/8/layout/hierarchy1"/>
    <dgm:cxn modelId="{8D4662FD-961D-4BF8-8C51-445CD02E8111}" type="presParOf" srcId="{FA3A664E-A7B8-4622-AFC9-469370A6A208}" destId="{C94356BF-A9EE-4C75-9C0B-3D096C8A8770}" srcOrd="0" destOrd="0" presId="urn:microsoft.com/office/officeart/2005/8/layout/hierarchy1"/>
    <dgm:cxn modelId="{ADF9647A-E7B6-405D-95A4-A1363D3629F0}" type="presParOf" srcId="{FA3A664E-A7B8-4622-AFC9-469370A6A208}" destId="{300A23E3-7E91-4280-91FA-A289DF9E7714}" srcOrd="1" destOrd="0" presId="urn:microsoft.com/office/officeart/2005/8/layout/hierarchy1"/>
    <dgm:cxn modelId="{1137C274-7198-41AA-83EA-C93F8420731E}" type="presParOf" srcId="{D982F9A2-04EF-40AD-BDC7-F3F35D7F493A}" destId="{B4F982FC-AFAA-4289-A1B9-A7687DEFAD45}" srcOrd="1" destOrd="0" presId="urn:microsoft.com/office/officeart/2005/8/layout/hierarchy1"/>
    <dgm:cxn modelId="{1CF1B052-8C81-432B-A742-D57A1AE7B56B}" type="presParOf" srcId="{B4F982FC-AFAA-4289-A1B9-A7687DEFAD45}" destId="{497A75DE-6574-4303-89FD-3644E626EAAE}" srcOrd="0" destOrd="0" presId="urn:microsoft.com/office/officeart/2005/8/layout/hierarchy1"/>
    <dgm:cxn modelId="{F677B224-674E-4355-8D59-9262A2DA3AB6}" type="presParOf" srcId="{B4F982FC-AFAA-4289-A1B9-A7687DEFAD45}" destId="{2E6889B2-7001-4A8E-BEFE-BA7A5268F92F}" srcOrd="1" destOrd="0" presId="urn:microsoft.com/office/officeart/2005/8/layout/hierarchy1"/>
    <dgm:cxn modelId="{21C88548-8C97-4712-ACE4-486B19052FA8}" type="presParOf" srcId="{2E6889B2-7001-4A8E-BEFE-BA7A5268F92F}" destId="{72D41EA0-5048-4F95-A017-23FF8E4FAA0E}" srcOrd="0" destOrd="0" presId="urn:microsoft.com/office/officeart/2005/8/layout/hierarchy1"/>
    <dgm:cxn modelId="{D261507E-441B-463C-8E67-199F9140CCB6}" type="presParOf" srcId="{72D41EA0-5048-4F95-A017-23FF8E4FAA0E}" destId="{02D5DFEC-D6BC-48A8-A801-969449BA1C6E}" srcOrd="0" destOrd="0" presId="urn:microsoft.com/office/officeart/2005/8/layout/hierarchy1"/>
    <dgm:cxn modelId="{4F359C3C-619E-479F-B907-22C3E31791AE}" type="presParOf" srcId="{72D41EA0-5048-4F95-A017-23FF8E4FAA0E}" destId="{26EA52D0-585D-4B32-87A4-0669D7260BA0}" srcOrd="1" destOrd="0" presId="urn:microsoft.com/office/officeart/2005/8/layout/hierarchy1"/>
    <dgm:cxn modelId="{0913659A-4327-4719-A54A-4A0AFFA0AE21}" type="presParOf" srcId="{2E6889B2-7001-4A8E-BEFE-BA7A5268F92F}" destId="{0F5AE8E2-2629-42B1-85FF-11BDEBAE97E1}" srcOrd="1" destOrd="0" presId="urn:microsoft.com/office/officeart/2005/8/layout/hierarchy1"/>
    <dgm:cxn modelId="{4F130842-CCB5-41D2-8A9E-2BC85B3E7294}" type="presParOf" srcId="{0F5AE8E2-2629-42B1-85FF-11BDEBAE97E1}" destId="{B1CB6C2A-9223-4A54-8041-9FD00031E0AC}" srcOrd="0" destOrd="0" presId="urn:microsoft.com/office/officeart/2005/8/layout/hierarchy1"/>
    <dgm:cxn modelId="{CE92C697-BB3A-42A7-A53E-9330953EA7D7}" type="presParOf" srcId="{0F5AE8E2-2629-42B1-85FF-11BDEBAE97E1}" destId="{1963C528-0078-444D-8E22-348E8A4315DF}" srcOrd="1" destOrd="0" presId="urn:microsoft.com/office/officeart/2005/8/layout/hierarchy1"/>
    <dgm:cxn modelId="{08A08A7E-4FA1-4785-B757-362B60BB954E}" type="presParOf" srcId="{1963C528-0078-444D-8E22-348E8A4315DF}" destId="{19235FBF-E068-43FC-B668-36C1D49D88FE}" srcOrd="0" destOrd="0" presId="urn:microsoft.com/office/officeart/2005/8/layout/hierarchy1"/>
    <dgm:cxn modelId="{8F762165-83BB-4548-8CEA-49361232A9A2}" type="presParOf" srcId="{19235FBF-E068-43FC-B668-36C1D49D88FE}" destId="{986A3EE8-7989-4B0E-880E-D3642660555B}" srcOrd="0" destOrd="0" presId="urn:microsoft.com/office/officeart/2005/8/layout/hierarchy1"/>
    <dgm:cxn modelId="{59B2BE09-6204-458B-97E8-381A872A7219}" type="presParOf" srcId="{19235FBF-E068-43FC-B668-36C1D49D88FE}" destId="{E03A1B99-AC4A-436F-8A9A-8418E2173364}" srcOrd="1" destOrd="0" presId="urn:microsoft.com/office/officeart/2005/8/layout/hierarchy1"/>
    <dgm:cxn modelId="{11806A16-920F-46EE-9A42-F1F205E661D8}" type="presParOf" srcId="{1963C528-0078-444D-8E22-348E8A4315DF}" destId="{1B14459C-5263-418B-80FB-BD92D6052363}" srcOrd="1" destOrd="0" presId="urn:microsoft.com/office/officeart/2005/8/layout/hierarchy1"/>
    <dgm:cxn modelId="{49FDB20F-6891-489D-B00F-84A505883206}" type="presParOf" srcId="{B4F982FC-AFAA-4289-A1B9-A7687DEFAD45}" destId="{9BB5AA4A-699A-4E9B-906B-2A93D482D473}" srcOrd="2" destOrd="0" presId="urn:microsoft.com/office/officeart/2005/8/layout/hierarchy1"/>
    <dgm:cxn modelId="{A01F2D0D-C011-4E8E-B8D1-7038DD07B1E2}" type="presParOf" srcId="{B4F982FC-AFAA-4289-A1B9-A7687DEFAD45}" destId="{8DB43E06-1F4C-4CE9-B685-E81A0B457BE6}" srcOrd="3" destOrd="0" presId="urn:microsoft.com/office/officeart/2005/8/layout/hierarchy1"/>
    <dgm:cxn modelId="{EFF3344B-6847-4C69-A281-45D65C42A418}" type="presParOf" srcId="{8DB43E06-1F4C-4CE9-B685-E81A0B457BE6}" destId="{CC922646-71E8-4215-A9F2-D73B830D877D}" srcOrd="0" destOrd="0" presId="urn:microsoft.com/office/officeart/2005/8/layout/hierarchy1"/>
    <dgm:cxn modelId="{E8B3D565-7154-4DA2-ADDE-17CCEFC13A88}" type="presParOf" srcId="{CC922646-71E8-4215-A9F2-D73B830D877D}" destId="{92671E9D-17FC-47A9-BE20-20EE08748955}" srcOrd="0" destOrd="0" presId="urn:microsoft.com/office/officeart/2005/8/layout/hierarchy1"/>
    <dgm:cxn modelId="{F1337FB5-1C0D-44D3-AF4D-539021DED056}" type="presParOf" srcId="{CC922646-71E8-4215-A9F2-D73B830D877D}" destId="{B458E45B-79CC-4AED-8E14-12549158B50A}" srcOrd="1" destOrd="0" presId="urn:microsoft.com/office/officeart/2005/8/layout/hierarchy1"/>
    <dgm:cxn modelId="{5CE35C03-B6E8-4CD6-9A84-AA35949D58F3}" type="presParOf" srcId="{8DB43E06-1F4C-4CE9-B685-E81A0B457BE6}" destId="{A57F9198-8DC5-4F42-A421-7A21D9D03705}" srcOrd="1" destOrd="0" presId="urn:microsoft.com/office/officeart/2005/8/layout/hierarchy1"/>
    <dgm:cxn modelId="{6D0D84FB-C267-464A-BCFC-8EDF9998777B}" type="presParOf" srcId="{A57F9198-8DC5-4F42-A421-7A21D9D03705}" destId="{A215BF3B-B679-4F3D-A604-6E7D8491A679}" srcOrd="0" destOrd="0" presId="urn:microsoft.com/office/officeart/2005/8/layout/hierarchy1"/>
    <dgm:cxn modelId="{31DA0DDC-875C-4744-BB23-9561AD38CA0E}" type="presParOf" srcId="{A57F9198-8DC5-4F42-A421-7A21D9D03705}" destId="{2620F6E9-131A-47CE-980B-FC7D76FFD4FD}" srcOrd="1" destOrd="0" presId="urn:microsoft.com/office/officeart/2005/8/layout/hierarchy1"/>
    <dgm:cxn modelId="{B88C8B10-8E0A-4AB1-9B8E-3B4AEDF273EE}" type="presParOf" srcId="{2620F6E9-131A-47CE-980B-FC7D76FFD4FD}" destId="{22E7A2CB-6BCD-4C05-95F0-917A86C802CA}" srcOrd="0" destOrd="0" presId="urn:microsoft.com/office/officeart/2005/8/layout/hierarchy1"/>
    <dgm:cxn modelId="{C26B22BD-AE2D-4601-8766-27E57745BE32}" type="presParOf" srcId="{22E7A2CB-6BCD-4C05-95F0-917A86C802CA}" destId="{823BDF58-A72B-4B57-9F88-809D2575738D}" srcOrd="0" destOrd="0" presId="urn:microsoft.com/office/officeart/2005/8/layout/hierarchy1"/>
    <dgm:cxn modelId="{0AFAEE76-F8DE-49A2-8149-E2B65A4B3A8E}" type="presParOf" srcId="{22E7A2CB-6BCD-4C05-95F0-917A86C802CA}" destId="{0357EA6E-6465-4360-B001-C689251D8C7B}" srcOrd="1" destOrd="0" presId="urn:microsoft.com/office/officeart/2005/8/layout/hierarchy1"/>
    <dgm:cxn modelId="{B21C1F0F-5840-4F9D-A24F-80CCB2B3033A}" type="presParOf" srcId="{2620F6E9-131A-47CE-980B-FC7D76FFD4FD}" destId="{9149CF7F-24CA-43E6-B90C-4FE893BE918B}" srcOrd="1" destOrd="0" presId="urn:microsoft.com/office/officeart/2005/8/layout/hierarchy1"/>
    <dgm:cxn modelId="{C4A9A8B3-84A3-4A25-9721-36EFE057D526}" type="presParOf" srcId="{B4F982FC-AFAA-4289-A1B9-A7687DEFAD45}" destId="{45B3C067-6DAE-40DF-A8AD-33E20A44A90F}" srcOrd="4" destOrd="0" presId="urn:microsoft.com/office/officeart/2005/8/layout/hierarchy1"/>
    <dgm:cxn modelId="{976903C2-64E9-4C9A-A822-A198D3B81A92}" type="presParOf" srcId="{B4F982FC-AFAA-4289-A1B9-A7687DEFAD45}" destId="{236C61C2-6F80-40AE-A500-54C553106279}" srcOrd="5" destOrd="0" presId="urn:microsoft.com/office/officeart/2005/8/layout/hierarchy1"/>
    <dgm:cxn modelId="{056B873A-AEEC-4139-AFFD-C46D521B800D}" type="presParOf" srcId="{236C61C2-6F80-40AE-A500-54C553106279}" destId="{40BF0A73-29DB-464D-B985-0AFADCF2B26D}" srcOrd="0" destOrd="0" presId="urn:microsoft.com/office/officeart/2005/8/layout/hierarchy1"/>
    <dgm:cxn modelId="{D19819AC-5069-4B52-A23E-90EE2AF11063}" type="presParOf" srcId="{40BF0A73-29DB-464D-B985-0AFADCF2B26D}" destId="{C647A809-28AC-4213-9159-B2B72E58399D}" srcOrd="0" destOrd="0" presId="urn:microsoft.com/office/officeart/2005/8/layout/hierarchy1"/>
    <dgm:cxn modelId="{EAF0EDAD-A6BC-4C53-B87F-CA6C5E5BB159}" type="presParOf" srcId="{40BF0A73-29DB-464D-B985-0AFADCF2B26D}" destId="{8C2F778A-0AC7-4CE2-8CB3-6EFC8352B5CB}" srcOrd="1" destOrd="0" presId="urn:microsoft.com/office/officeart/2005/8/layout/hierarchy1"/>
    <dgm:cxn modelId="{D76FBB50-8C7B-4965-AA1D-C0D49E2A4552}" type="presParOf" srcId="{236C61C2-6F80-40AE-A500-54C553106279}" destId="{5AF2103F-7202-418A-A18D-FDAF174C74B2}" srcOrd="1" destOrd="0" presId="urn:microsoft.com/office/officeart/2005/8/layout/hierarchy1"/>
    <dgm:cxn modelId="{5DBCA3DA-3765-4C8A-873D-EA733788B378}" type="presParOf" srcId="{5AF2103F-7202-418A-A18D-FDAF174C74B2}" destId="{606D82F5-9195-440E-A946-16959A4D4B93}" srcOrd="0" destOrd="0" presId="urn:microsoft.com/office/officeart/2005/8/layout/hierarchy1"/>
    <dgm:cxn modelId="{1C7F99AE-6851-428A-AF66-F74651C5D28D}" type="presParOf" srcId="{5AF2103F-7202-418A-A18D-FDAF174C74B2}" destId="{880FBEE4-184A-4B93-8E4A-C4393492FFBE}" srcOrd="1" destOrd="0" presId="urn:microsoft.com/office/officeart/2005/8/layout/hierarchy1"/>
    <dgm:cxn modelId="{4AC44C67-94EC-4A22-8014-F6DCCFD79586}" type="presParOf" srcId="{880FBEE4-184A-4B93-8E4A-C4393492FFBE}" destId="{0EF8A217-B2EA-4742-B450-3FAFC6BA0DC6}" srcOrd="0" destOrd="0" presId="urn:microsoft.com/office/officeart/2005/8/layout/hierarchy1"/>
    <dgm:cxn modelId="{73BC0E94-6354-42EB-A69D-C7D1E3CE3D9D}" type="presParOf" srcId="{0EF8A217-B2EA-4742-B450-3FAFC6BA0DC6}" destId="{82080BB4-2E31-4C50-8B4C-E5C14729387E}" srcOrd="0" destOrd="0" presId="urn:microsoft.com/office/officeart/2005/8/layout/hierarchy1"/>
    <dgm:cxn modelId="{A8B73669-E3F7-4759-8127-A484D9F47B06}" type="presParOf" srcId="{0EF8A217-B2EA-4742-B450-3FAFC6BA0DC6}" destId="{C97AFACB-0653-4292-8E37-CBA49C8BE2E4}" srcOrd="1" destOrd="0" presId="urn:microsoft.com/office/officeart/2005/8/layout/hierarchy1"/>
    <dgm:cxn modelId="{FA5E8867-39B3-4623-AB4C-7A579D009C33}" type="presParOf" srcId="{880FBEE4-184A-4B93-8E4A-C4393492FFBE}" destId="{F4FC4B41-E873-4A5B-9C6A-926B0C256CC6}" srcOrd="1" destOrd="0" presId="urn:microsoft.com/office/officeart/2005/8/layout/hierarchy1"/>
    <dgm:cxn modelId="{5A656740-4580-4266-BE2E-813284607409}" type="presParOf" srcId="{A037706E-4305-4BA3-B5FD-202925C385CD}" destId="{B20C18EE-E7EA-4F47-85D7-E50678176B88}" srcOrd="2" destOrd="0" presId="urn:microsoft.com/office/officeart/2005/8/layout/hierarchy1"/>
    <dgm:cxn modelId="{AC0A3DBC-6648-452A-890F-2C94176C5CD3}" type="presParOf" srcId="{A037706E-4305-4BA3-B5FD-202925C385CD}" destId="{DF859463-24DF-4C06-B33D-CCF586C4E45F}" srcOrd="3" destOrd="0" presId="urn:microsoft.com/office/officeart/2005/8/layout/hierarchy1"/>
    <dgm:cxn modelId="{AE09B95A-ACB1-475D-BE12-1457CBE0D30C}" type="presParOf" srcId="{DF859463-24DF-4C06-B33D-CCF586C4E45F}" destId="{20F72C4E-FCBE-4C51-BDDD-4AE2658AB8E6}" srcOrd="0" destOrd="0" presId="urn:microsoft.com/office/officeart/2005/8/layout/hierarchy1"/>
    <dgm:cxn modelId="{0D8838C7-3683-47EC-B5C4-D27AC0E0EFEB}" type="presParOf" srcId="{20F72C4E-FCBE-4C51-BDDD-4AE2658AB8E6}" destId="{059377D0-D41B-42E3-97F1-A4275F01AAF3}" srcOrd="0" destOrd="0" presId="urn:microsoft.com/office/officeart/2005/8/layout/hierarchy1"/>
    <dgm:cxn modelId="{4B3BD152-2DCE-49D3-A248-966FA3205DB1}" type="presParOf" srcId="{20F72C4E-FCBE-4C51-BDDD-4AE2658AB8E6}" destId="{D39FF95A-3D43-413F-9927-EE87E785BA67}" srcOrd="1" destOrd="0" presId="urn:microsoft.com/office/officeart/2005/8/layout/hierarchy1"/>
    <dgm:cxn modelId="{3ADDB55A-92DC-422A-99C1-21DAE56CD106}" type="presParOf" srcId="{DF859463-24DF-4C06-B33D-CCF586C4E45F}" destId="{6997F195-D4FA-40E5-AB47-951980879EC0}" srcOrd="1" destOrd="0" presId="urn:microsoft.com/office/officeart/2005/8/layout/hierarchy1"/>
    <dgm:cxn modelId="{EE3FF617-6E5A-489B-AFF1-F3E4C0D0A91B}" type="presParOf" srcId="{6997F195-D4FA-40E5-AB47-951980879EC0}" destId="{3B1679F8-E96E-4DCD-A555-EC5B2110D40A}" srcOrd="0" destOrd="0" presId="urn:microsoft.com/office/officeart/2005/8/layout/hierarchy1"/>
    <dgm:cxn modelId="{2E0F28DD-E7DE-4C5D-9472-63557C957234}" type="presParOf" srcId="{6997F195-D4FA-40E5-AB47-951980879EC0}" destId="{2191B210-F335-48BC-8CFA-00102E04F0AD}" srcOrd="1" destOrd="0" presId="urn:microsoft.com/office/officeart/2005/8/layout/hierarchy1"/>
    <dgm:cxn modelId="{883A4F6C-03E5-4FA5-81D8-467A9DC3BA6D}" type="presParOf" srcId="{2191B210-F335-48BC-8CFA-00102E04F0AD}" destId="{C47E00E2-6706-4838-97B1-804102951958}" srcOrd="0" destOrd="0" presId="urn:microsoft.com/office/officeart/2005/8/layout/hierarchy1"/>
    <dgm:cxn modelId="{0F096613-B454-4213-800D-0F1BE42062AC}" type="presParOf" srcId="{C47E00E2-6706-4838-97B1-804102951958}" destId="{42695D62-B953-4619-B9DA-613033113EE1}" srcOrd="0" destOrd="0" presId="urn:microsoft.com/office/officeart/2005/8/layout/hierarchy1"/>
    <dgm:cxn modelId="{C3C462FB-A6F1-44E6-AB0C-5603FF9B74E6}" type="presParOf" srcId="{C47E00E2-6706-4838-97B1-804102951958}" destId="{8139C2CD-38AA-4BA5-9DDF-FA6287FC77C9}" srcOrd="1" destOrd="0" presId="urn:microsoft.com/office/officeart/2005/8/layout/hierarchy1"/>
    <dgm:cxn modelId="{9963AA5A-849F-4E66-818C-B68F0084B5BC}" type="presParOf" srcId="{2191B210-F335-48BC-8CFA-00102E04F0AD}" destId="{8CF85E2D-5A6A-44CF-896E-8FF2E8C4CA52}" srcOrd="1" destOrd="0" presId="urn:microsoft.com/office/officeart/2005/8/layout/hierarchy1"/>
    <dgm:cxn modelId="{BA821526-F97C-4070-9010-4B4AB227B828}" type="presParOf" srcId="{8CF85E2D-5A6A-44CF-896E-8FF2E8C4CA52}" destId="{3BDE5721-33F3-48E5-B277-9C73BCF42DB1}" srcOrd="0" destOrd="0" presId="urn:microsoft.com/office/officeart/2005/8/layout/hierarchy1"/>
    <dgm:cxn modelId="{7CC6968F-22E7-4B86-95ED-A3F0727D1C5C}" type="presParOf" srcId="{8CF85E2D-5A6A-44CF-896E-8FF2E8C4CA52}" destId="{C95DEC39-9129-4227-ADF3-6895AEFA6E36}" srcOrd="1" destOrd="0" presId="urn:microsoft.com/office/officeart/2005/8/layout/hierarchy1"/>
    <dgm:cxn modelId="{7C6C6860-3751-463C-9A38-93571D8FE715}" type="presParOf" srcId="{C95DEC39-9129-4227-ADF3-6895AEFA6E36}" destId="{696F0D7A-1829-45F9-92A6-4388F096F18A}" srcOrd="0" destOrd="0" presId="urn:microsoft.com/office/officeart/2005/8/layout/hierarchy1"/>
    <dgm:cxn modelId="{ACCB14B8-FB0D-4C7C-B1E8-F73292F0322F}" type="presParOf" srcId="{696F0D7A-1829-45F9-92A6-4388F096F18A}" destId="{B5F0243E-533A-4CE4-8A19-60361991C352}" srcOrd="0" destOrd="0" presId="urn:microsoft.com/office/officeart/2005/8/layout/hierarchy1"/>
    <dgm:cxn modelId="{209B39CB-06A7-44F2-A96C-599D8D820FCC}" type="presParOf" srcId="{696F0D7A-1829-45F9-92A6-4388F096F18A}" destId="{7FA46E87-318A-4270-92F3-267761F2C690}" srcOrd="1" destOrd="0" presId="urn:microsoft.com/office/officeart/2005/8/layout/hierarchy1"/>
    <dgm:cxn modelId="{31CD1795-CEBA-402B-8E1E-F0F9A7ECC303}" type="presParOf" srcId="{C95DEC39-9129-4227-ADF3-6895AEFA6E36}" destId="{1CFAD4B2-9FDC-42A7-A171-9E1EC2B4C448}" srcOrd="1" destOrd="0" presId="urn:microsoft.com/office/officeart/2005/8/layout/hierarchy1"/>
    <dgm:cxn modelId="{8AB61368-3281-4931-8D6C-1D043A34B4EF}" type="presParOf" srcId="{6997F195-D4FA-40E5-AB47-951980879EC0}" destId="{E688579F-1E03-43D7-BBDC-3C5A7C1B077E}" srcOrd="2" destOrd="0" presId="urn:microsoft.com/office/officeart/2005/8/layout/hierarchy1"/>
    <dgm:cxn modelId="{2CEB3E40-7A3E-45E8-885B-FA44571BB044}" type="presParOf" srcId="{6997F195-D4FA-40E5-AB47-951980879EC0}" destId="{2CF24C1E-CEE8-48CA-AAAB-20CE6736AB2E}" srcOrd="3" destOrd="0" presId="urn:microsoft.com/office/officeart/2005/8/layout/hierarchy1"/>
    <dgm:cxn modelId="{C19F0237-80C2-4A3F-941B-D0E80CFC8FB3}" type="presParOf" srcId="{2CF24C1E-CEE8-48CA-AAAB-20CE6736AB2E}" destId="{74EB00C7-A484-45E8-BCA2-4928B871716A}" srcOrd="0" destOrd="0" presId="urn:microsoft.com/office/officeart/2005/8/layout/hierarchy1"/>
    <dgm:cxn modelId="{1A58135A-B791-4D22-B80F-67610231FB68}" type="presParOf" srcId="{74EB00C7-A484-45E8-BCA2-4928B871716A}" destId="{804FB339-9035-4A6F-8D6D-C7EFCB1B4161}" srcOrd="0" destOrd="0" presId="urn:microsoft.com/office/officeart/2005/8/layout/hierarchy1"/>
    <dgm:cxn modelId="{5BC7BA2E-E9AC-4C31-8173-D9A7A7AB8BB3}" type="presParOf" srcId="{74EB00C7-A484-45E8-BCA2-4928B871716A}" destId="{DB91B7B5-BA40-4854-B8D0-DB76068E94F2}" srcOrd="1" destOrd="0" presId="urn:microsoft.com/office/officeart/2005/8/layout/hierarchy1"/>
    <dgm:cxn modelId="{F519967C-4BB4-48FE-8681-3CA2522C9DC3}" type="presParOf" srcId="{2CF24C1E-CEE8-48CA-AAAB-20CE6736AB2E}" destId="{1A467F70-53A0-4A44-ABEA-E4579679B663}" srcOrd="1" destOrd="0" presId="urn:microsoft.com/office/officeart/2005/8/layout/hierarchy1"/>
    <dgm:cxn modelId="{399720B4-DF15-452D-B34E-D496B813C004}" type="presParOf" srcId="{1A467F70-53A0-4A44-ABEA-E4579679B663}" destId="{94E6E8DD-536D-4390-BBF4-5B1B602CFDE1}" srcOrd="0" destOrd="0" presId="urn:microsoft.com/office/officeart/2005/8/layout/hierarchy1"/>
    <dgm:cxn modelId="{0FDB8555-AD9B-428E-8804-E353563288DB}" type="presParOf" srcId="{1A467F70-53A0-4A44-ABEA-E4579679B663}" destId="{0152D1B7-F132-43CF-8CD1-B2C257779640}" srcOrd="1" destOrd="0" presId="urn:microsoft.com/office/officeart/2005/8/layout/hierarchy1"/>
    <dgm:cxn modelId="{095BE09D-7533-41E8-81B8-62B579B54982}" type="presParOf" srcId="{0152D1B7-F132-43CF-8CD1-B2C257779640}" destId="{BFB22253-3F3B-416E-9FB4-2420DA9500AC}" srcOrd="0" destOrd="0" presId="urn:microsoft.com/office/officeart/2005/8/layout/hierarchy1"/>
    <dgm:cxn modelId="{0AFAC06E-C1EC-4A77-8216-CD7B1CE0E33E}" type="presParOf" srcId="{BFB22253-3F3B-416E-9FB4-2420DA9500AC}" destId="{F8A76E65-886A-49CB-8C7A-5ACB5BD7D4DD}" srcOrd="0" destOrd="0" presId="urn:microsoft.com/office/officeart/2005/8/layout/hierarchy1"/>
    <dgm:cxn modelId="{39C9233B-4B12-4CC3-A52E-5DA58893DE6C}" type="presParOf" srcId="{BFB22253-3F3B-416E-9FB4-2420DA9500AC}" destId="{1ED78AE7-8689-461A-855C-C5DF7488B8F1}" srcOrd="1" destOrd="0" presId="urn:microsoft.com/office/officeart/2005/8/layout/hierarchy1"/>
    <dgm:cxn modelId="{7FD928B1-F695-43B6-B432-DF99BE48D1DA}" type="presParOf" srcId="{0152D1B7-F132-43CF-8CD1-B2C257779640}" destId="{A818D8F1-E372-42A8-9F7C-885C141AD515}" srcOrd="1" destOrd="0" presId="urn:microsoft.com/office/officeart/2005/8/layout/hierarchy1"/>
    <dgm:cxn modelId="{710C741C-22E4-45F8-9D24-0B14F7DBAD81}" type="presParOf" srcId="{6997F195-D4FA-40E5-AB47-951980879EC0}" destId="{5F0A85AB-2D53-4BAF-B23C-EAD53724EA1D}" srcOrd="4" destOrd="0" presId="urn:microsoft.com/office/officeart/2005/8/layout/hierarchy1"/>
    <dgm:cxn modelId="{B54F03F1-2F6A-4124-A281-E54E4B5B42CD}" type="presParOf" srcId="{6997F195-D4FA-40E5-AB47-951980879EC0}" destId="{A71652EB-F357-4084-917D-1412A6D8F748}" srcOrd="5" destOrd="0" presId="urn:microsoft.com/office/officeart/2005/8/layout/hierarchy1"/>
    <dgm:cxn modelId="{5E72AE40-7A8B-4194-9D6E-3E72F8F9D345}" type="presParOf" srcId="{A71652EB-F357-4084-917D-1412A6D8F748}" destId="{38C5D40C-FCBB-4F62-AE87-DF5A74362951}" srcOrd="0" destOrd="0" presId="urn:microsoft.com/office/officeart/2005/8/layout/hierarchy1"/>
    <dgm:cxn modelId="{7A4D9EE2-2D23-4BEE-801C-418761EEEB21}" type="presParOf" srcId="{38C5D40C-FCBB-4F62-AE87-DF5A74362951}" destId="{DD87EF32-FF0E-4241-BBC0-A26CE11DE61F}" srcOrd="0" destOrd="0" presId="urn:microsoft.com/office/officeart/2005/8/layout/hierarchy1"/>
    <dgm:cxn modelId="{124302F5-6A1A-4C24-BBCD-C59E9DCA1C27}" type="presParOf" srcId="{38C5D40C-FCBB-4F62-AE87-DF5A74362951}" destId="{F2705DCF-E163-48C2-AA0B-4FA720B22929}" srcOrd="1" destOrd="0" presId="urn:microsoft.com/office/officeart/2005/8/layout/hierarchy1"/>
    <dgm:cxn modelId="{1F14E529-B28A-4841-BCFA-789B83B85022}" type="presParOf" srcId="{A71652EB-F357-4084-917D-1412A6D8F748}" destId="{8318EFD1-652D-4172-B9FD-DDE37126A768}" srcOrd="1" destOrd="0" presId="urn:microsoft.com/office/officeart/2005/8/layout/hierarchy1"/>
    <dgm:cxn modelId="{DFE69EE7-9B24-4C05-9314-BF6EF190D0D9}" type="presParOf" srcId="{8318EFD1-652D-4172-B9FD-DDE37126A768}" destId="{3242ED67-207F-4390-82BC-5DD15126C4CD}" srcOrd="0" destOrd="0" presId="urn:microsoft.com/office/officeart/2005/8/layout/hierarchy1"/>
    <dgm:cxn modelId="{869C98EF-EFE2-46CB-AF97-F9FA330D2C55}" type="presParOf" srcId="{8318EFD1-652D-4172-B9FD-DDE37126A768}" destId="{DC79FF8F-C12F-4259-898A-F0A2142594F2}" srcOrd="1" destOrd="0" presId="urn:microsoft.com/office/officeart/2005/8/layout/hierarchy1"/>
    <dgm:cxn modelId="{C5B53F13-DC2B-4558-AD5F-4126D75B18E5}" type="presParOf" srcId="{DC79FF8F-C12F-4259-898A-F0A2142594F2}" destId="{C44B680F-DE9E-4BF8-82C2-92AD7FF2AAEB}" srcOrd="0" destOrd="0" presId="urn:microsoft.com/office/officeart/2005/8/layout/hierarchy1"/>
    <dgm:cxn modelId="{6E0785A3-D352-4215-B7BE-E175CBE38811}" type="presParOf" srcId="{C44B680F-DE9E-4BF8-82C2-92AD7FF2AAEB}" destId="{CDF15F06-2931-4665-B335-DB6E8DBC5F09}" srcOrd="0" destOrd="0" presId="urn:microsoft.com/office/officeart/2005/8/layout/hierarchy1"/>
    <dgm:cxn modelId="{80E596E5-E821-407A-8C57-31E31BA02EAC}" type="presParOf" srcId="{C44B680F-DE9E-4BF8-82C2-92AD7FF2AAEB}" destId="{E76AD2A6-6434-45D2-981E-4C36AA672207}" srcOrd="1" destOrd="0" presId="urn:microsoft.com/office/officeart/2005/8/layout/hierarchy1"/>
    <dgm:cxn modelId="{5CC555DA-8A8C-4059-AA92-187D7EEFD693}" type="presParOf" srcId="{DC79FF8F-C12F-4259-898A-F0A2142594F2}" destId="{0762EFD8-F4D5-4255-9095-F361F4DB667C}" srcOrd="1" destOrd="0" presId="urn:microsoft.com/office/officeart/2005/8/layout/hierarchy1"/>
    <dgm:cxn modelId="{3A19057D-83BE-43A3-B00D-1265B892DF77}" type="presParOf" srcId="{A037706E-4305-4BA3-B5FD-202925C385CD}" destId="{A431A38D-2EF2-450F-8BB1-7B2C8DA5BAEA}" srcOrd="4" destOrd="0" presId="urn:microsoft.com/office/officeart/2005/8/layout/hierarchy1"/>
    <dgm:cxn modelId="{CAB7AED9-C085-4074-BD81-96FB8B6D0D0C}" type="presParOf" srcId="{A037706E-4305-4BA3-B5FD-202925C385CD}" destId="{62216263-D4CD-4CC8-95CF-EC605F6D1C9E}" srcOrd="5" destOrd="0" presId="urn:microsoft.com/office/officeart/2005/8/layout/hierarchy1"/>
    <dgm:cxn modelId="{37066F0E-32D7-47CD-969B-3DF6AB1A359B}" type="presParOf" srcId="{62216263-D4CD-4CC8-95CF-EC605F6D1C9E}" destId="{76EB3276-DFAD-4085-9E93-71DBC3E0C1E6}" srcOrd="0" destOrd="0" presId="urn:microsoft.com/office/officeart/2005/8/layout/hierarchy1"/>
    <dgm:cxn modelId="{60ED5487-AAD8-4F8A-A750-25CDB3862831}" type="presParOf" srcId="{76EB3276-DFAD-4085-9E93-71DBC3E0C1E6}" destId="{53296440-5CF0-4F7C-BAF4-53B193B42B92}" srcOrd="0" destOrd="0" presId="urn:microsoft.com/office/officeart/2005/8/layout/hierarchy1"/>
    <dgm:cxn modelId="{44DBBA38-9F5B-44C0-8780-322A3E6F558A}" type="presParOf" srcId="{76EB3276-DFAD-4085-9E93-71DBC3E0C1E6}" destId="{29C579A1-5395-4319-9336-D18330C65675}" srcOrd="1" destOrd="0" presId="urn:microsoft.com/office/officeart/2005/8/layout/hierarchy1"/>
    <dgm:cxn modelId="{EDB52786-E35B-4D64-82FC-7C6729B77154}" type="presParOf" srcId="{62216263-D4CD-4CC8-95CF-EC605F6D1C9E}" destId="{06FDB5C7-D703-4460-9AEA-46313C0FA0BF}" srcOrd="1" destOrd="0" presId="urn:microsoft.com/office/officeart/2005/8/layout/hierarchy1"/>
    <dgm:cxn modelId="{DEFD5456-F45A-416F-8513-F9A95D960F58}" type="presParOf" srcId="{06FDB5C7-D703-4460-9AEA-46313C0FA0BF}" destId="{BC6E776E-79C3-4443-9D03-612633CB0811}" srcOrd="0" destOrd="0" presId="urn:microsoft.com/office/officeart/2005/8/layout/hierarchy1"/>
    <dgm:cxn modelId="{BE240018-2BF0-45F6-A15D-51F94FAD0B21}" type="presParOf" srcId="{06FDB5C7-D703-4460-9AEA-46313C0FA0BF}" destId="{5DA28E74-6216-4840-B360-85F4DB0552AD}" srcOrd="1" destOrd="0" presId="urn:microsoft.com/office/officeart/2005/8/layout/hierarchy1"/>
    <dgm:cxn modelId="{63A21C8D-CCA8-4EE3-B29E-69C7E6C443DD}" type="presParOf" srcId="{5DA28E74-6216-4840-B360-85F4DB0552AD}" destId="{EBAEAFDC-F225-4097-BFA5-F17B35FF4ED2}" srcOrd="0" destOrd="0" presId="urn:microsoft.com/office/officeart/2005/8/layout/hierarchy1"/>
    <dgm:cxn modelId="{EBAE0F8B-90C5-483A-8A97-69D6CC4B63EE}" type="presParOf" srcId="{EBAEAFDC-F225-4097-BFA5-F17B35FF4ED2}" destId="{7DA9F408-8C92-4B12-B095-5772529E442F}" srcOrd="0" destOrd="0" presId="urn:microsoft.com/office/officeart/2005/8/layout/hierarchy1"/>
    <dgm:cxn modelId="{935B2738-67F0-4413-B06C-FCF5AE0E286C}" type="presParOf" srcId="{EBAEAFDC-F225-4097-BFA5-F17B35FF4ED2}" destId="{8113D878-0B07-45B7-A53F-EF62FA9A0E95}" srcOrd="1" destOrd="0" presId="urn:microsoft.com/office/officeart/2005/8/layout/hierarchy1"/>
    <dgm:cxn modelId="{87D6426E-C96A-4FB1-8143-8488D04D20BA}" type="presParOf" srcId="{5DA28E74-6216-4840-B360-85F4DB0552AD}" destId="{E7563111-A321-4957-85A4-49B6B70EF960}" srcOrd="1" destOrd="0" presId="urn:microsoft.com/office/officeart/2005/8/layout/hierarchy1"/>
    <dgm:cxn modelId="{B8E12987-B8E4-4FCF-A199-68CBDC9DB2A0}" type="presParOf" srcId="{E7563111-A321-4957-85A4-49B6B70EF960}" destId="{19375D4A-D5C1-467D-95AF-D48FE4F26674}" srcOrd="0" destOrd="0" presId="urn:microsoft.com/office/officeart/2005/8/layout/hierarchy1"/>
    <dgm:cxn modelId="{0CFFF750-598C-4A01-A398-45F15BC75B65}" type="presParOf" srcId="{E7563111-A321-4957-85A4-49B6B70EF960}" destId="{751895B6-5BF7-4D63-B9B0-98660CB4B676}" srcOrd="1" destOrd="0" presId="urn:microsoft.com/office/officeart/2005/8/layout/hierarchy1"/>
    <dgm:cxn modelId="{697742C8-FAC3-4440-8752-CAA98050D051}" type="presParOf" srcId="{751895B6-5BF7-4D63-B9B0-98660CB4B676}" destId="{50E58545-30C6-4BB8-B17D-CA9EAE8D2349}" srcOrd="0" destOrd="0" presId="urn:microsoft.com/office/officeart/2005/8/layout/hierarchy1"/>
    <dgm:cxn modelId="{B9DB3DCD-8138-4634-A2B6-D27E29DAE656}" type="presParOf" srcId="{50E58545-30C6-4BB8-B17D-CA9EAE8D2349}" destId="{F71CEE9D-C22F-4BDA-9AE6-C71A16D0AB7A}" srcOrd="0" destOrd="0" presId="urn:microsoft.com/office/officeart/2005/8/layout/hierarchy1"/>
    <dgm:cxn modelId="{736B0A67-FF90-4ABC-AAF4-F1609947CB5C}" type="presParOf" srcId="{50E58545-30C6-4BB8-B17D-CA9EAE8D2349}" destId="{29D69BF8-8673-44B9-A483-0A5153666BB0}" srcOrd="1" destOrd="0" presId="urn:microsoft.com/office/officeart/2005/8/layout/hierarchy1"/>
    <dgm:cxn modelId="{45C07DE2-511C-431B-85B7-E61F8B5813C9}" type="presParOf" srcId="{751895B6-5BF7-4D63-B9B0-98660CB4B676}" destId="{FA885381-3435-4646-A585-BF79B3211D87}" srcOrd="1" destOrd="0" presId="urn:microsoft.com/office/officeart/2005/8/layout/hierarchy1"/>
    <dgm:cxn modelId="{BA416A1A-57BE-4105-81DE-C775C8FAF9CE}" type="presParOf" srcId="{06FDB5C7-D703-4460-9AEA-46313C0FA0BF}" destId="{98342968-8FA0-49E9-807B-862B326ED96D}" srcOrd="2" destOrd="0" presId="urn:microsoft.com/office/officeart/2005/8/layout/hierarchy1"/>
    <dgm:cxn modelId="{7A4E1AAA-AAC8-4326-9B7A-D32284484D57}" type="presParOf" srcId="{06FDB5C7-D703-4460-9AEA-46313C0FA0BF}" destId="{4BC8CCB0-1E55-4D7A-89D0-66E7E74E3675}" srcOrd="3" destOrd="0" presId="urn:microsoft.com/office/officeart/2005/8/layout/hierarchy1"/>
    <dgm:cxn modelId="{5EA5C617-7538-49B2-BC64-902570E042CB}" type="presParOf" srcId="{4BC8CCB0-1E55-4D7A-89D0-66E7E74E3675}" destId="{6872CCAE-156F-4C0B-81A2-8A1B20231221}" srcOrd="0" destOrd="0" presId="urn:microsoft.com/office/officeart/2005/8/layout/hierarchy1"/>
    <dgm:cxn modelId="{F96EBE91-FE83-4060-A719-8EC14C2A87C9}" type="presParOf" srcId="{6872CCAE-156F-4C0B-81A2-8A1B20231221}" destId="{D1134F61-8F7A-4DCE-AE40-871DEB71B30C}" srcOrd="0" destOrd="0" presId="urn:microsoft.com/office/officeart/2005/8/layout/hierarchy1"/>
    <dgm:cxn modelId="{AD9AD3FA-3FB3-4590-AF2B-718A076EA74D}" type="presParOf" srcId="{6872CCAE-156F-4C0B-81A2-8A1B20231221}" destId="{DC44F98D-7234-4BF9-80B9-96D00B66D0A2}" srcOrd="1" destOrd="0" presId="urn:microsoft.com/office/officeart/2005/8/layout/hierarchy1"/>
    <dgm:cxn modelId="{94892983-5205-45E1-8B60-4F67BA803548}" type="presParOf" srcId="{4BC8CCB0-1E55-4D7A-89D0-66E7E74E3675}" destId="{BAE59901-370A-4204-86BF-1E6CF7A8FEEF}" srcOrd="1" destOrd="0" presId="urn:microsoft.com/office/officeart/2005/8/layout/hierarchy1"/>
    <dgm:cxn modelId="{E7BE2B05-FB62-457B-8A52-27E87AE88DBE}" type="presParOf" srcId="{BAE59901-370A-4204-86BF-1E6CF7A8FEEF}" destId="{BC0C18FB-EEA1-4FFC-AAEF-C600DEE65368}" srcOrd="0" destOrd="0" presId="urn:microsoft.com/office/officeart/2005/8/layout/hierarchy1"/>
    <dgm:cxn modelId="{156E96C0-EFB9-4C91-BDFA-0FF9AB1C8407}" type="presParOf" srcId="{BAE59901-370A-4204-86BF-1E6CF7A8FEEF}" destId="{E21D1D45-D693-4C15-B1BD-28FA6F30F487}" srcOrd="1" destOrd="0" presId="urn:microsoft.com/office/officeart/2005/8/layout/hierarchy1"/>
    <dgm:cxn modelId="{C8789F9B-5757-4897-B172-5ACFE9F5EA1E}" type="presParOf" srcId="{E21D1D45-D693-4C15-B1BD-28FA6F30F487}" destId="{B239485E-F9A9-45FE-9015-B4DEC0776890}" srcOrd="0" destOrd="0" presId="urn:microsoft.com/office/officeart/2005/8/layout/hierarchy1"/>
    <dgm:cxn modelId="{DCEC499F-91E8-424D-AC2A-BDF7B094539F}" type="presParOf" srcId="{B239485E-F9A9-45FE-9015-B4DEC0776890}" destId="{3E218605-64A1-486D-B75A-7934F0948F20}" srcOrd="0" destOrd="0" presId="urn:microsoft.com/office/officeart/2005/8/layout/hierarchy1"/>
    <dgm:cxn modelId="{F392FE99-80D5-4B3C-9DF0-F7E194F18E9C}" type="presParOf" srcId="{B239485E-F9A9-45FE-9015-B4DEC0776890}" destId="{F4B394D7-376B-436E-9412-B21E2AAE9374}" srcOrd="1" destOrd="0" presId="urn:microsoft.com/office/officeart/2005/8/layout/hierarchy1"/>
    <dgm:cxn modelId="{257B7EED-6DB7-4449-9448-B5A4098DAAEB}" type="presParOf" srcId="{E21D1D45-D693-4C15-B1BD-28FA6F30F487}" destId="{29C613D6-D256-4B66-A5A5-7BD6EC36DE29}" srcOrd="1" destOrd="0" presId="urn:microsoft.com/office/officeart/2005/8/layout/hierarchy1"/>
    <dgm:cxn modelId="{24623788-B920-4F58-8551-D551575D39AA}" type="presParOf" srcId="{06FDB5C7-D703-4460-9AEA-46313C0FA0BF}" destId="{F0FDB902-93BA-4902-B7D3-EBA1BA35C40E}" srcOrd="4" destOrd="0" presId="urn:microsoft.com/office/officeart/2005/8/layout/hierarchy1"/>
    <dgm:cxn modelId="{23A5C283-E621-4F8E-8F27-CA8E9C109C17}" type="presParOf" srcId="{06FDB5C7-D703-4460-9AEA-46313C0FA0BF}" destId="{CB17C80F-02CB-4418-B66A-3B2853E0CDE3}" srcOrd="5" destOrd="0" presId="urn:microsoft.com/office/officeart/2005/8/layout/hierarchy1"/>
    <dgm:cxn modelId="{9E4C829C-B549-4DE6-9CFC-CE6BFF6C913C}" type="presParOf" srcId="{CB17C80F-02CB-4418-B66A-3B2853E0CDE3}" destId="{A6987E2D-DCCD-45FC-951B-E9BF1E5543E5}" srcOrd="0" destOrd="0" presId="urn:microsoft.com/office/officeart/2005/8/layout/hierarchy1"/>
    <dgm:cxn modelId="{442C24F3-F84C-4903-937C-0B1837BEA9AD}" type="presParOf" srcId="{A6987E2D-DCCD-45FC-951B-E9BF1E5543E5}" destId="{6EFD7124-91EC-4740-AE0D-08F920F00986}" srcOrd="0" destOrd="0" presId="urn:microsoft.com/office/officeart/2005/8/layout/hierarchy1"/>
    <dgm:cxn modelId="{7020364D-9B0E-4D29-A241-6A1A9EB351BC}" type="presParOf" srcId="{A6987E2D-DCCD-45FC-951B-E9BF1E5543E5}" destId="{ED9E4DF3-2C22-4EC1-B616-C6CB1CC8D16C}" srcOrd="1" destOrd="0" presId="urn:microsoft.com/office/officeart/2005/8/layout/hierarchy1"/>
    <dgm:cxn modelId="{5843F74D-0AF0-4CAC-8493-ABF7E13C2932}" type="presParOf" srcId="{CB17C80F-02CB-4418-B66A-3B2853E0CDE3}" destId="{2BA0D4A5-B846-43FC-8A83-8F830ABA7C72}" srcOrd="1" destOrd="0" presId="urn:microsoft.com/office/officeart/2005/8/layout/hierarchy1"/>
    <dgm:cxn modelId="{1923A32C-BCC5-4E2F-8789-ECCE1F9FBCD9}" type="presParOf" srcId="{2BA0D4A5-B846-43FC-8A83-8F830ABA7C72}" destId="{DD7F4211-1F02-4363-955F-1E7137FCED96}" srcOrd="0" destOrd="0" presId="urn:microsoft.com/office/officeart/2005/8/layout/hierarchy1"/>
    <dgm:cxn modelId="{D0C4657B-63B7-40DC-AA6C-689986AAB9B0}" type="presParOf" srcId="{2BA0D4A5-B846-43FC-8A83-8F830ABA7C72}" destId="{3BF25A17-AE64-4C54-AD33-D1D1181EE563}" srcOrd="1" destOrd="0" presId="urn:microsoft.com/office/officeart/2005/8/layout/hierarchy1"/>
    <dgm:cxn modelId="{E3A7D64C-60A1-4F35-869D-EB6956F2F800}" type="presParOf" srcId="{3BF25A17-AE64-4C54-AD33-D1D1181EE563}" destId="{EF6E3D41-3525-47E9-B2E4-437C18361B82}" srcOrd="0" destOrd="0" presId="urn:microsoft.com/office/officeart/2005/8/layout/hierarchy1"/>
    <dgm:cxn modelId="{86CAA712-9C60-4F45-A1E8-F48D0D50B025}" type="presParOf" srcId="{EF6E3D41-3525-47E9-B2E4-437C18361B82}" destId="{4057360E-EA32-400D-9A6D-7B6C641C006B}" srcOrd="0" destOrd="0" presId="urn:microsoft.com/office/officeart/2005/8/layout/hierarchy1"/>
    <dgm:cxn modelId="{E0D9B1D1-3918-4D9D-9850-370E550D0D36}" type="presParOf" srcId="{EF6E3D41-3525-47E9-B2E4-437C18361B82}" destId="{8628935B-3572-4F50-A55E-D5CA85BFC7BD}" srcOrd="1" destOrd="0" presId="urn:microsoft.com/office/officeart/2005/8/layout/hierarchy1"/>
    <dgm:cxn modelId="{F2D52475-C161-478F-9CEB-5E939E2EA16B}" type="presParOf" srcId="{3BF25A17-AE64-4C54-AD33-D1D1181EE563}" destId="{8AE6DD7E-9513-44CC-9988-97DDCA448E1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24A6463-ACC9-452E-9E6C-0C9268BF0B75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3EB6DD7C-103B-4920-9027-9BDBFB4B5114}">
      <dgm:prSet phldrT="[文本]"/>
      <dgm:spPr/>
      <dgm:t>
        <a:bodyPr/>
        <a:lstStyle/>
        <a:p>
          <a:r>
            <a:rPr lang="zh-CN" altLang="en-US" dirty="0"/>
            <a:t>听视频（语音）</a:t>
          </a:r>
        </a:p>
      </dgm:t>
    </dgm:pt>
    <dgm:pt modelId="{CCD1A138-B18E-468B-A7F7-BDE6207225E8}" type="parTrans" cxnId="{9D0F4566-E989-4483-BC77-865ED9B43002}">
      <dgm:prSet/>
      <dgm:spPr/>
      <dgm:t>
        <a:bodyPr/>
        <a:lstStyle/>
        <a:p>
          <a:endParaRPr lang="zh-CN" altLang="en-US"/>
        </a:p>
      </dgm:t>
    </dgm:pt>
    <dgm:pt modelId="{816CD387-CF34-4991-B311-C4B516F11780}" type="sibTrans" cxnId="{9D0F4566-E989-4483-BC77-865ED9B43002}">
      <dgm:prSet/>
      <dgm:spPr/>
      <dgm:t>
        <a:bodyPr/>
        <a:lstStyle/>
        <a:p>
          <a:endParaRPr lang="zh-CN" altLang="en-US"/>
        </a:p>
      </dgm:t>
    </dgm:pt>
    <dgm:pt modelId="{41BE8250-D700-4AE5-96C1-4AE5E0CD9D3D}">
      <dgm:prSet phldrT="[文本]"/>
      <dgm:spPr/>
      <dgm:t>
        <a:bodyPr/>
        <a:lstStyle/>
        <a:p>
          <a:r>
            <a:rPr lang="zh-CN" altLang="en-US" dirty="0"/>
            <a:t>纸上记</a:t>
          </a:r>
        </a:p>
      </dgm:t>
    </dgm:pt>
    <dgm:pt modelId="{4FDA5DE3-5E8A-486B-ACB0-0A615403F2A4}" type="parTrans" cxnId="{94272F18-EE08-43FA-BF2F-3CD0E8DF15B0}">
      <dgm:prSet/>
      <dgm:spPr/>
      <dgm:t>
        <a:bodyPr/>
        <a:lstStyle/>
        <a:p>
          <a:endParaRPr lang="zh-CN" altLang="en-US"/>
        </a:p>
      </dgm:t>
    </dgm:pt>
    <dgm:pt modelId="{EC17B2D2-06F2-49F7-9382-70C8196C0070}" type="sibTrans" cxnId="{94272F18-EE08-43FA-BF2F-3CD0E8DF15B0}">
      <dgm:prSet/>
      <dgm:spPr/>
      <dgm:t>
        <a:bodyPr/>
        <a:lstStyle/>
        <a:p>
          <a:endParaRPr lang="zh-CN" altLang="en-US"/>
        </a:p>
      </dgm:t>
    </dgm:pt>
    <dgm:pt modelId="{A284EFDD-7E56-4538-842B-6231B3F89AA8}" type="pres">
      <dgm:prSet presAssocID="{724A6463-ACC9-452E-9E6C-0C9268BF0B75}" presName="compositeShape" presStyleCnt="0">
        <dgm:presLayoutVars>
          <dgm:chMax val="7"/>
          <dgm:dir/>
          <dgm:resizeHandles val="exact"/>
        </dgm:presLayoutVars>
      </dgm:prSet>
      <dgm:spPr/>
    </dgm:pt>
    <dgm:pt modelId="{27195F20-A000-4C8F-8F2C-DCF17C27BE62}" type="pres">
      <dgm:prSet presAssocID="{724A6463-ACC9-452E-9E6C-0C9268BF0B75}" presName="wedge1" presStyleLbl="node1" presStyleIdx="0" presStyleCnt="2"/>
      <dgm:spPr/>
    </dgm:pt>
    <dgm:pt modelId="{727011CC-3F8D-4CBC-8636-0E4D901F4B3C}" type="pres">
      <dgm:prSet presAssocID="{724A6463-ACC9-452E-9E6C-0C9268BF0B75}" presName="dummy1a" presStyleCnt="0"/>
      <dgm:spPr/>
    </dgm:pt>
    <dgm:pt modelId="{9D71A4DD-54B6-4AD4-8A73-6A28559EBF4B}" type="pres">
      <dgm:prSet presAssocID="{724A6463-ACC9-452E-9E6C-0C9268BF0B75}" presName="dummy1b" presStyleCnt="0"/>
      <dgm:spPr/>
    </dgm:pt>
    <dgm:pt modelId="{42319B8A-2FC5-4B6F-A6A5-4F34402DEF5C}" type="pres">
      <dgm:prSet presAssocID="{724A6463-ACC9-452E-9E6C-0C9268BF0B75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0B0C60C3-3756-40AC-9249-028622D64781}" type="pres">
      <dgm:prSet presAssocID="{724A6463-ACC9-452E-9E6C-0C9268BF0B75}" presName="wedge2" presStyleLbl="node1" presStyleIdx="1" presStyleCnt="2"/>
      <dgm:spPr/>
    </dgm:pt>
    <dgm:pt modelId="{0B0728E4-8D0B-4280-89D4-8F981D64EE6C}" type="pres">
      <dgm:prSet presAssocID="{724A6463-ACC9-452E-9E6C-0C9268BF0B75}" presName="dummy2a" presStyleCnt="0"/>
      <dgm:spPr/>
    </dgm:pt>
    <dgm:pt modelId="{794EDAC7-D705-4F41-A5C9-977EFFBCC607}" type="pres">
      <dgm:prSet presAssocID="{724A6463-ACC9-452E-9E6C-0C9268BF0B75}" presName="dummy2b" presStyleCnt="0"/>
      <dgm:spPr/>
    </dgm:pt>
    <dgm:pt modelId="{6957DFF4-E6C7-4D93-9E1B-D7CD12D7DB17}" type="pres">
      <dgm:prSet presAssocID="{724A6463-ACC9-452E-9E6C-0C9268BF0B75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48B76DAE-EB56-4766-A7E9-635B1CF515CB}" type="pres">
      <dgm:prSet presAssocID="{816CD387-CF34-4991-B311-C4B516F11780}" presName="arrowWedge1" presStyleLbl="fgSibTrans2D1" presStyleIdx="0" presStyleCnt="2"/>
      <dgm:spPr/>
    </dgm:pt>
    <dgm:pt modelId="{28F7555F-903D-40C1-8540-8509A75B869D}" type="pres">
      <dgm:prSet presAssocID="{EC17B2D2-06F2-49F7-9382-70C8196C0070}" presName="arrowWedge2" presStyleLbl="fgSibTrans2D1" presStyleIdx="1" presStyleCnt="2"/>
      <dgm:spPr/>
    </dgm:pt>
  </dgm:ptLst>
  <dgm:cxnLst>
    <dgm:cxn modelId="{94272F18-EE08-43FA-BF2F-3CD0E8DF15B0}" srcId="{724A6463-ACC9-452E-9E6C-0C9268BF0B75}" destId="{41BE8250-D700-4AE5-96C1-4AE5E0CD9D3D}" srcOrd="1" destOrd="0" parTransId="{4FDA5DE3-5E8A-486B-ACB0-0A615403F2A4}" sibTransId="{EC17B2D2-06F2-49F7-9382-70C8196C0070}"/>
    <dgm:cxn modelId="{7AA4ED2B-EAD8-4ADA-A74D-9D5ACC0A2603}" type="presOf" srcId="{3EB6DD7C-103B-4920-9027-9BDBFB4B5114}" destId="{27195F20-A000-4C8F-8F2C-DCF17C27BE62}" srcOrd="0" destOrd="0" presId="urn:microsoft.com/office/officeart/2005/8/layout/cycle8"/>
    <dgm:cxn modelId="{3B1B455E-43E5-4750-837A-249809E11AAD}" type="presOf" srcId="{41BE8250-D700-4AE5-96C1-4AE5E0CD9D3D}" destId="{0B0C60C3-3756-40AC-9249-028622D64781}" srcOrd="0" destOrd="0" presId="urn:microsoft.com/office/officeart/2005/8/layout/cycle8"/>
    <dgm:cxn modelId="{9D0F4566-E989-4483-BC77-865ED9B43002}" srcId="{724A6463-ACC9-452E-9E6C-0C9268BF0B75}" destId="{3EB6DD7C-103B-4920-9027-9BDBFB4B5114}" srcOrd="0" destOrd="0" parTransId="{CCD1A138-B18E-468B-A7F7-BDE6207225E8}" sibTransId="{816CD387-CF34-4991-B311-C4B516F11780}"/>
    <dgm:cxn modelId="{76209C7E-5E85-442B-9A09-932046C1AF5B}" type="presOf" srcId="{724A6463-ACC9-452E-9E6C-0C9268BF0B75}" destId="{A284EFDD-7E56-4538-842B-6231B3F89AA8}" srcOrd="0" destOrd="0" presId="urn:microsoft.com/office/officeart/2005/8/layout/cycle8"/>
    <dgm:cxn modelId="{E68F68A7-512F-4297-84AE-E9D12DE320C8}" type="presOf" srcId="{41BE8250-D700-4AE5-96C1-4AE5E0CD9D3D}" destId="{6957DFF4-E6C7-4D93-9E1B-D7CD12D7DB17}" srcOrd="1" destOrd="0" presId="urn:microsoft.com/office/officeart/2005/8/layout/cycle8"/>
    <dgm:cxn modelId="{9051A1F6-F930-4618-9307-E59BD8ABBAD6}" type="presOf" srcId="{3EB6DD7C-103B-4920-9027-9BDBFB4B5114}" destId="{42319B8A-2FC5-4B6F-A6A5-4F34402DEF5C}" srcOrd="1" destOrd="0" presId="urn:microsoft.com/office/officeart/2005/8/layout/cycle8"/>
    <dgm:cxn modelId="{D21D7FA0-EC7C-40E5-95F0-DFCFD479B905}" type="presParOf" srcId="{A284EFDD-7E56-4538-842B-6231B3F89AA8}" destId="{27195F20-A000-4C8F-8F2C-DCF17C27BE62}" srcOrd="0" destOrd="0" presId="urn:microsoft.com/office/officeart/2005/8/layout/cycle8"/>
    <dgm:cxn modelId="{1BCD790D-15F7-4304-93CB-623E4BF85A5A}" type="presParOf" srcId="{A284EFDD-7E56-4538-842B-6231B3F89AA8}" destId="{727011CC-3F8D-4CBC-8636-0E4D901F4B3C}" srcOrd="1" destOrd="0" presId="urn:microsoft.com/office/officeart/2005/8/layout/cycle8"/>
    <dgm:cxn modelId="{A96D3533-0ED0-4A71-9735-224A2AC9EA71}" type="presParOf" srcId="{A284EFDD-7E56-4538-842B-6231B3F89AA8}" destId="{9D71A4DD-54B6-4AD4-8A73-6A28559EBF4B}" srcOrd="2" destOrd="0" presId="urn:microsoft.com/office/officeart/2005/8/layout/cycle8"/>
    <dgm:cxn modelId="{3583171E-07E1-4D3A-8623-72A3CEFC5C22}" type="presParOf" srcId="{A284EFDD-7E56-4538-842B-6231B3F89AA8}" destId="{42319B8A-2FC5-4B6F-A6A5-4F34402DEF5C}" srcOrd="3" destOrd="0" presId="urn:microsoft.com/office/officeart/2005/8/layout/cycle8"/>
    <dgm:cxn modelId="{33323501-AEE0-405A-9221-6F185236585E}" type="presParOf" srcId="{A284EFDD-7E56-4538-842B-6231B3F89AA8}" destId="{0B0C60C3-3756-40AC-9249-028622D64781}" srcOrd="4" destOrd="0" presId="urn:microsoft.com/office/officeart/2005/8/layout/cycle8"/>
    <dgm:cxn modelId="{FB750497-F08F-4E2C-A4ED-577C26243DEC}" type="presParOf" srcId="{A284EFDD-7E56-4538-842B-6231B3F89AA8}" destId="{0B0728E4-8D0B-4280-89D4-8F981D64EE6C}" srcOrd="5" destOrd="0" presId="urn:microsoft.com/office/officeart/2005/8/layout/cycle8"/>
    <dgm:cxn modelId="{8FE6196D-DE1F-411B-883F-6225BA9BC1BE}" type="presParOf" srcId="{A284EFDD-7E56-4538-842B-6231B3F89AA8}" destId="{794EDAC7-D705-4F41-A5C9-977EFFBCC607}" srcOrd="6" destOrd="0" presId="urn:microsoft.com/office/officeart/2005/8/layout/cycle8"/>
    <dgm:cxn modelId="{0D4C2023-ECAE-494C-89B9-1BBFBD2C5FC0}" type="presParOf" srcId="{A284EFDD-7E56-4538-842B-6231B3F89AA8}" destId="{6957DFF4-E6C7-4D93-9E1B-D7CD12D7DB17}" srcOrd="7" destOrd="0" presId="urn:microsoft.com/office/officeart/2005/8/layout/cycle8"/>
    <dgm:cxn modelId="{09A7823F-443B-4A85-96B3-2E14F169661C}" type="presParOf" srcId="{A284EFDD-7E56-4538-842B-6231B3F89AA8}" destId="{48B76DAE-EB56-4766-A7E9-635B1CF515CB}" srcOrd="8" destOrd="0" presId="urn:microsoft.com/office/officeart/2005/8/layout/cycle8"/>
    <dgm:cxn modelId="{37AC8BC4-5F75-4EA6-911C-5754D99BC328}" type="presParOf" srcId="{A284EFDD-7E56-4538-842B-6231B3F89AA8}" destId="{28F7555F-903D-40C1-8540-8509A75B869D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24A6463-ACC9-452E-9E6C-0C9268BF0B75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3EB6DD7C-103B-4920-9027-9BDBFB4B5114}">
      <dgm:prSet phldrT="[文本]"/>
      <dgm:spPr/>
      <dgm:t>
        <a:bodyPr/>
        <a:lstStyle/>
        <a:p>
          <a:r>
            <a:rPr lang="zh-CN" altLang="en-US" dirty="0"/>
            <a:t>需要点鼠标</a:t>
          </a:r>
        </a:p>
      </dgm:t>
    </dgm:pt>
    <dgm:pt modelId="{CCD1A138-B18E-468B-A7F7-BDE6207225E8}" type="parTrans" cxnId="{9D0F4566-E989-4483-BC77-865ED9B43002}">
      <dgm:prSet/>
      <dgm:spPr/>
      <dgm:t>
        <a:bodyPr/>
        <a:lstStyle/>
        <a:p>
          <a:endParaRPr lang="zh-CN" altLang="en-US"/>
        </a:p>
      </dgm:t>
    </dgm:pt>
    <dgm:pt modelId="{816CD387-CF34-4991-B311-C4B516F11780}" type="sibTrans" cxnId="{9D0F4566-E989-4483-BC77-865ED9B43002}">
      <dgm:prSet/>
      <dgm:spPr/>
      <dgm:t>
        <a:bodyPr/>
        <a:lstStyle/>
        <a:p>
          <a:endParaRPr lang="zh-CN" altLang="en-US"/>
        </a:p>
      </dgm:t>
    </dgm:pt>
    <dgm:pt modelId="{9134EABD-18AE-433C-B22A-96F39B331873}">
      <dgm:prSet phldrT="[文本]"/>
      <dgm:spPr/>
      <dgm:t>
        <a:bodyPr/>
        <a:lstStyle/>
        <a:p>
          <a:r>
            <a:rPr lang="zh-CN" altLang="en-US" dirty="0"/>
            <a:t>听视频（语音）</a:t>
          </a:r>
        </a:p>
      </dgm:t>
    </dgm:pt>
    <dgm:pt modelId="{D299C660-0644-4F19-8F6E-DE7B63E4110F}" type="parTrans" cxnId="{F0719DA9-CC26-47DF-9B0D-D4D603CA24EB}">
      <dgm:prSet/>
      <dgm:spPr/>
      <dgm:t>
        <a:bodyPr/>
        <a:lstStyle/>
        <a:p>
          <a:endParaRPr lang="zh-CN" altLang="en-US"/>
        </a:p>
      </dgm:t>
    </dgm:pt>
    <dgm:pt modelId="{7836C90F-C614-4D12-B4A6-329AA4816F92}" type="sibTrans" cxnId="{F0719DA9-CC26-47DF-9B0D-D4D603CA24EB}">
      <dgm:prSet/>
      <dgm:spPr/>
      <dgm:t>
        <a:bodyPr/>
        <a:lstStyle/>
        <a:p>
          <a:endParaRPr lang="zh-CN" altLang="en-US"/>
        </a:p>
      </dgm:t>
    </dgm:pt>
    <dgm:pt modelId="{8B36E6F1-A982-40FB-B45A-67F5E1964EF3}">
      <dgm:prSet phldrT="[文本]"/>
      <dgm:spPr/>
      <dgm:t>
        <a:bodyPr/>
        <a:lstStyle/>
        <a:p>
          <a:r>
            <a:rPr lang="zh-CN" altLang="en-US" dirty="0"/>
            <a:t>纸上记</a:t>
          </a:r>
        </a:p>
      </dgm:t>
    </dgm:pt>
    <dgm:pt modelId="{834FBEDA-7E97-4A0F-B10F-E8363A95DF6B}" type="parTrans" cxnId="{7F15EE46-993C-41E8-A1E2-43F5B33E9933}">
      <dgm:prSet/>
      <dgm:spPr/>
      <dgm:t>
        <a:bodyPr/>
        <a:lstStyle/>
        <a:p>
          <a:endParaRPr lang="zh-CN" altLang="en-US"/>
        </a:p>
      </dgm:t>
    </dgm:pt>
    <dgm:pt modelId="{C69ACF55-E0C2-4A1D-89B1-A0B9F2E9E425}" type="sibTrans" cxnId="{7F15EE46-993C-41E8-A1E2-43F5B33E9933}">
      <dgm:prSet/>
      <dgm:spPr/>
      <dgm:t>
        <a:bodyPr/>
        <a:lstStyle/>
        <a:p>
          <a:endParaRPr lang="zh-CN" altLang="en-US"/>
        </a:p>
      </dgm:t>
    </dgm:pt>
    <dgm:pt modelId="{A284EFDD-7E56-4538-842B-6231B3F89AA8}" type="pres">
      <dgm:prSet presAssocID="{724A6463-ACC9-452E-9E6C-0C9268BF0B75}" presName="compositeShape" presStyleCnt="0">
        <dgm:presLayoutVars>
          <dgm:chMax val="7"/>
          <dgm:dir/>
          <dgm:resizeHandles val="exact"/>
        </dgm:presLayoutVars>
      </dgm:prSet>
      <dgm:spPr/>
    </dgm:pt>
    <dgm:pt modelId="{27195F20-A000-4C8F-8F2C-DCF17C27BE62}" type="pres">
      <dgm:prSet presAssocID="{724A6463-ACC9-452E-9E6C-0C9268BF0B75}" presName="wedge1" presStyleLbl="node1" presStyleIdx="0" presStyleCnt="3"/>
      <dgm:spPr/>
    </dgm:pt>
    <dgm:pt modelId="{727011CC-3F8D-4CBC-8636-0E4D901F4B3C}" type="pres">
      <dgm:prSet presAssocID="{724A6463-ACC9-452E-9E6C-0C9268BF0B75}" presName="dummy1a" presStyleCnt="0"/>
      <dgm:spPr/>
    </dgm:pt>
    <dgm:pt modelId="{9D71A4DD-54B6-4AD4-8A73-6A28559EBF4B}" type="pres">
      <dgm:prSet presAssocID="{724A6463-ACC9-452E-9E6C-0C9268BF0B75}" presName="dummy1b" presStyleCnt="0"/>
      <dgm:spPr/>
    </dgm:pt>
    <dgm:pt modelId="{42319B8A-2FC5-4B6F-A6A5-4F34402DEF5C}" type="pres">
      <dgm:prSet presAssocID="{724A6463-ACC9-452E-9E6C-0C9268BF0B7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57A4FA9-4B04-475B-92EC-45BCA3E7DFE6}" type="pres">
      <dgm:prSet presAssocID="{724A6463-ACC9-452E-9E6C-0C9268BF0B75}" presName="wedge2" presStyleLbl="node1" presStyleIdx="1" presStyleCnt="3"/>
      <dgm:spPr/>
    </dgm:pt>
    <dgm:pt modelId="{B1EFE965-DFCD-42D1-A48B-FC057FBFA989}" type="pres">
      <dgm:prSet presAssocID="{724A6463-ACC9-452E-9E6C-0C9268BF0B75}" presName="dummy2a" presStyleCnt="0"/>
      <dgm:spPr/>
    </dgm:pt>
    <dgm:pt modelId="{6273266C-8B13-4721-B3C9-19A01078C8B2}" type="pres">
      <dgm:prSet presAssocID="{724A6463-ACC9-452E-9E6C-0C9268BF0B75}" presName="dummy2b" presStyleCnt="0"/>
      <dgm:spPr/>
    </dgm:pt>
    <dgm:pt modelId="{B297FF1C-B8BB-40CD-A05D-12ACA476D89A}" type="pres">
      <dgm:prSet presAssocID="{724A6463-ACC9-452E-9E6C-0C9268BF0B7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FB4A455-021B-4352-AF66-861A9215136A}" type="pres">
      <dgm:prSet presAssocID="{724A6463-ACC9-452E-9E6C-0C9268BF0B75}" presName="wedge3" presStyleLbl="node1" presStyleIdx="2" presStyleCnt="3"/>
      <dgm:spPr/>
    </dgm:pt>
    <dgm:pt modelId="{2368F15A-651C-40EE-B2E6-6C48C2749430}" type="pres">
      <dgm:prSet presAssocID="{724A6463-ACC9-452E-9E6C-0C9268BF0B75}" presName="dummy3a" presStyleCnt="0"/>
      <dgm:spPr/>
    </dgm:pt>
    <dgm:pt modelId="{734FDCA9-804B-4921-86A0-E5E809A2894B}" type="pres">
      <dgm:prSet presAssocID="{724A6463-ACC9-452E-9E6C-0C9268BF0B75}" presName="dummy3b" presStyleCnt="0"/>
      <dgm:spPr/>
    </dgm:pt>
    <dgm:pt modelId="{9A7B1D51-01EE-4AB0-915D-13A62139426B}" type="pres">
      <dgm:prSet presAssocID="{724A6463-ACC9-452E-9E6C-0C9268BF0B7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029B3906-309D-4E82-B163-FB133841F218}" type="pres">
      <dgm:prSet presAssocID="{816CD387-CF34-4991-B311-C4B516F11780}" presName="arrowWedge1" presStyleLbl="fgSibTrans2D1" presStyleIdx="0" presStyleCnt="3"/>
      <dgm:spPr/>
    </dgm:pt>
    <dgm:pt modelId="{C495EA3B-4C7A-4937-8E89-0A73AE6FD8E5}" type="pres">
      <dgm:prSet presAssocID="{7836C90F-C614-4D12-B4A6-329AA4816F92}" presName="arrowWedge2" presStyleLbl="fgSibTrans2D1" presStyleIdx="1" presStyleCnt="3"/>
      <dgm:spPr/>
    </dgm:pt>
    <dgm:pt modelId="{4A0A453C-75E5-4B33-B0D6-C869B6CE6F3B}" type="pres">
      <dgm:prSet presAssocID="{C69ACF55-E0C2-4A1D-89B1-A0B9F2E9E425}" presName="arrowWedge3" presStyleLbl="fgSibTrans2D1" presStyleIdx="2" presStyleCnt="3"/>
      <dgm:spPr/>
    </dgm:pt>
  </dgm:ptLst>
  <dgm:cxnLst>
    <dgm:cxn modelId="{7AA4ED2B-EAD8-4ADA-A74D-9D5ACC0A2603}" type="presOf" srcId="{3EB6DD7C-103B-4920-9027-9BDBFB4B5114}" destId="{27195F20-A000-4C8F-8F2C-DCF17C27BE62}" srcOrd="0" destOrd="0" presId="urn:microsoft.com/office/officeart/2005/8/layout/cycle8"/>
    <dgm:cxn modelId="{0704DF2D-08F4-4F15-9B27-8702FFD5BD3B}" type="presOf" srcId="{9134EABD-18AE-433C-B22A-96F39B331873}" destId="{B297FF1C-B8BB-40CD-A05D-12ACA476D89A}" srcOrd="1" destOrd="0" presId="urn:microsoft.com/office/officeart/2005/8/layout/cycle8"/>
    <dgm:cxn modelId="{9D0F4566-E989-4483-BC77-865ED9B43002}" srcId="{724A6463-ACC9-452E-9E6C-0C9268BF0B75}" destId="{3EB6DD7C-103B-4920-9027-9BDBFB4B5114}" srcOrd="0" destOrd="0" parTransId="{CCD1A138-B18E-468B-A7F7-BDE6207225E8}" sibTransId="{816CD387-CF34-4991-B311-C4B516F11780}"/>
    <dgm:cxn modelId="{7F15EE46-993C-41E8-A1E2-43F5B33E9933}" srcId="{724A6463-ACC9-452E-9E6C-0C9268BF0B75}" destId="{8B36E6F1-A982-40FB-B45A-67F5E1964EF3}" srcOrd="2" destOrd="0" parTransId="{834FBEDA-7E97-4A0F-B10F-E8363A95DF6B}" sibTransId="{C69ACF55-E0C2-4A1D-89B1-A0B9F2E9E425}"/>
    <dgm:cxn modelId="{13C8284A-DE02-4B18-ADAA-A883D47FF381}" type="presOf" srcId="{8B36E6F1-A982-40FB-B45A-67F5E1964EF3}" destId="{8FB4A455-021B-4352-AF66-861A9215136A}" srcOrd="0" destOrd="0" presId="urn:microsoft.com/office/officeart/2005/8/layout/cycle8"/>
    <dgm:cxn modelId="{76209C7E-5E85-442B-9A09-932046C1AF5B}" type="presOf" srcId="{724A6463-ACC9-452E-9E6C-0C9268BF0B75}" destId="{A284EFDD-7E56-4538-842B-6231B3F89AA8}" srcOrd="0" destOrd="0" presId="urn:microsoft.com/office/officeart/2005/8/layout/cycle8"/>
    <dgm:cxn modelId="{F0719DA9-CC26-47DF-9B0D-D4D603CA24EB}" srcId="{724A6463-ACC9-452E-9E6C-0C9268BF0B75}" destId="{9134EABD-18AE-433C-B22A-96F39B331873}" srcOrd="1" destOrd="0" parTransId="{D299C660-0644-4F19-8F6E-DE7B63E4110F}" sibTransId="{7836C90F-C614-4D12-B4A6-329AA4816F92}"/>
    <dgm:cxn modelId="{09BCABB4-1FCF-4AE1-A003-FA6E2C6A1CCD}" type="presOf" srcId="{9134EABD-18AE-433C-B22A-96F39B331873}" destId="{257A4FA9-4B04-475B-92EC-45BCA3E7DFE6}" srcOrd="0" destOrd="0" presId="urn:microsoft.com/office/officeart/2005/8/layout/cycle8"/>
    <dgm:cxn modelId="{BF0248D8-B8F8-4747-933A-E379D185A989}" type="presOf" srcId="{8B36E6F1-A982-40FB-B45A-67F5E1964EF3}" destId="{9A7B1D51-01EE-4AB0-915D-13A62139426B}" srcOrd="1" destOrd="0" presId="urn:microsoft.com/office/officeart/2005/8/layout/cycle8"/>
    <dgm:cxn modelId="{9051A1F6-F930-4618-9307-E59BD8ABBAD6}" type="presOf" srcId="{3EB6DD7C-103B-4920-9027-9BDBFB4B5114}" destId="{42319B8A-2FC5-4B6F-A6A5-4F34402DEF5C}" srcOrd="1" destOrd="0" presId="urn:microsoft.com/office/officeart/2005/8/layout/cycle8"/>
    <dgm:cxn modelId="{D21D7FA0-EC7C-40E5-95F0-DFCFD479B905}" type="presParOf" srcId="{A284EFDD-7E56-4538-842B-6231B3F89AA8}" destId="{27195F20-A000-4C8F-8F2C-DCF17C27BE62}" srcOrd="0" destOrd="0" presId="urn:microsoft.com/office/officeart/2005/8/layout/cycle8"/>
    <dgm:cxn modelId="{1BCD790D-15F7-4304-93CB-623E4BF85A5A}" type="presParOf" srcId="{A284EFDD-7E56-4538-842B-6231B3F89AA8}" destId="{727011CC-3F8D-4CBC-8636-0E4D901F4B3C}" srcOrd="1" destOrd="0" presId="urn:microsoft.com/office/officeart/2005/8/layout/cycle8"/>
    <dgm:cxn modelId="{A96D3533-0ED0-4A71-9735-224A2AC9EA71}" type="presParOf" srcId="{A284EFDD-7E56-4538-842B-6231B3F89AA8}" destId="{9D71A4DD-54B6-4AD4-8A73-6A28559EBF4B}" srcOrd="2" destOrd="0" presId="urn:microsoft.com/office/officeart/2005/8/layout/cycle8"/>
    <dgm:cxn modelId="{3583171E-07E1-4D3A-8623-72A3CEFC5C22}" type="presParOf" srcId="{A284EFDD-7E56-4538-842B-6231B3F89AA8}" destId="{42319B8A-2FC5-4B6F-A6A5-4F34402DEF5C}" srcOrd="3" destOrd="0" presId="urn:microsoft.com/office/officeart/2005/8/layout/cycle8"/>
    <dgm:cxn modelId="{FF0A5770-99EF-4D06-BB11-B7B0FE8B5A5A}" type="presParOf" srcId="{A284EFDD-7E56-4538-842B-6231B3F89AA8}" destId="{257A4FA9-4B04-475B-92EC-45BCA3E7DFE6}" srcOrd="4" destOrd="0" presId="urn:microsoft.com/office/officeart/2005/8/layout/cycle8"/>
    <dgm:cxn modelId="{DE21C406-F5DE-44C9-9BB1-5C2644B75E16}" type="presParOf" srcId="{A284EFDD-7E56-4538-842B-6231B3F89AA8}" destId="{B1EFE965-DFCD-42D1-A48B-FC057FBFA989}" srcOrd="5" destOrd="0" presId="urn:microsoft.com/office/officeart/2005/8/layout/cycle8"/>
    <dgm:cxn modelId="{AA4CF1CD-2809-4A2E-A1E2-55769AB70524}" type="presParOf" srcId="{A284EFDD-7E56-4538-842B-6231B3F89AA8}" destId="{6273266C-8B13-4721-B3C9-19A01078C8B2}" srcOrd="6" destOrd="0" presId="urn:microsoft.com/office/officeart/2005/8/layout/cycle8"/>
    <dgm:cxn modelId="{4000565F-32F0-4B5E-A655-2F87C6065765}" type="presParOf" srcId="{A284EFDD-7E56-4538-842B-6231B3F89AA8}" destId="{B297FF1C-B8BB-40CD-A05D-12ACA476D89A}" srcOrd="7" destOrd="0" presId="urn:microsoft.com/office/officeart/2005/8/layout/cycle8"/>
    <dgm:cxn modelId="{F1C79DA0-4C24-498F-A905-D26B4F221899}" type="presParOf" srcId="{A284EFDD-7E56-4538-842B-6231B3F89AA8}" destId="{8FB4A455-021B-4352-AF66-861A9215136A}" srcOrd="8" destOrd="0" presId="urn:microsoft.com/office/officeart/2005/8/layout/cycle8"/>
    <dgm:cxn modelId="{53099A61-357A-4681-BFB1-D3B3AFFC0BDB}" type="presParOf" srcId="{A284EFDD-7E56-4538-842B-6231B3F89AA8}" destId="{2368F15A-651C-40EE-B2E6-6C48C2749430}" srcOrd="9" destOrd="0" presId="urn:microsoft.com/office/officeart/2005/8/layout/cycle8"/>
    <dgm:cxn modelId="{54857445-1F09-4B11-B000-644880AE9F2D}" type="presParOf" srcId="{A284EFDD-7E56-4538-842B-6231B3F89AA8}" destId="{734FDCA9-804B-4921-86A0-E5E809A2894B}" srcOrd="10" destOrd="0" presId="urn:microsoft.com/office/officeart/2005/8/layout/cycle8"/>
    <dgm:cxn modelId="{B749FFF8-8400-4BD0-9826-8B2E2E888AAB}" type="presParOf" srcId="{A284EFDD-7E56-4538-842B-6231B3F89AA8}" destId="{9A7B1D51-01EE-4AB0-915D-13A62139426B}" srcOrd="11" destOrd="0" presId="urn:microsoft.com/office/officeart/2005/8/layout/cycle8"/>
    <dgm:cxn modelId="{09CD2D96-F89E-4022-8F95-0E207B65533A}" type="presParOf" srcId="{A284EFDD-7E56-4538-842B-6231B3F89AA8}" destId="{029B3906-309D-4E82-B163-FB133841F218}" srcOrd="12" destOrd="0" presId="urn:microsoft.com/office/officeart/2005/8/layout/cycle8"/>
    <dgm:cxn modelId="{3D11C574-E29F-4EA9-AA58-4AFB759A57E0}" type="presParOf" srcId="{A284EFDD-7E56-4538-842B-6231B3F89AA8}" destId="{C495EA3B-4C7A-4937-8E89-0A73AE6FD8E5}" srcOrd="13" destOrd="0" presId="urn:microsoft.com/office/officeart/2005/8/layout/cycle8"/>
    <dgm:cxn modelId="{8B75D893-D3B5-41FC-8481-7BB2E649655B}" type="presParOf" srcId="{A284EFDD-7E56-4538-842B-6231B3F89AA8}" destId="{4A0A453C-75E5-4B33-B0D6-C869B6CE6F3B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F52E125-29EF-4CAD-A806-506A0FD133AC}" type="doc">
      <dgm:prSet loTypeId="urn:microsoft.com/office/officeart/2005/8/layout/matrix1" loCatId="matrix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56151C58-1CF4-4CA4-AB28-9D0288C1D553}">
      <dgm:prSet phldrT="[文本]" custT="1"/>
      <dgm:spPr/>
      <dgm:t>
        <a:bodyPr/>
        <a:lstStyle/>
        <a:p>
          <a:r>
            <a:rPr lang="zh-CN" altLang="en-US" sz="1600" dirty="0"/>
            <a:t>聚焦问题（资源）</a:t>
          </a:r>
          <a:endParaRPr lang="en-US" altLang="zh-CN" sz="1600" dirty="0"/>
        </a:p>
        <a:p>
          <a:r>
            <a:rPr lang="zh-CN" altLang="en-US" sz="1100" dirty="0"/>
            <a:t>案例</a:t>
          </a:r>
          <a:br>
            <a:rPr lang="en-US" altLang="zh-CN" sz="1100" dirty="0"/>
          </a:br>
          <a:r>
            <a:rPr lang="zh-CN" altLang="en-US" sz="1100" dirty="0"/>
            <a:t>情景</a:t>
          </a:r>
          <a:br>
            <a:rPr lang="en-US" altLang="zh-CN" sz="1100" dirty="0"/>
          </a:br>
          <a:r>
            <a:rPr lang="zh-CN" altLang="en-US" sz="1100" dirty="0"/>
            <a:t>问题</a:t>
          </a:r>
          <a:endParaRPr lang="en-US" altLang="zh-CN" sz="1100" dirty="0"/>
        </a:p>
      </dgm:t>
    </dgm:pt>
    <dgm:pt modelId="{FD49FE07-951B-4A46-8BD0-6230550D8F43}" type="parTrans" cxnId="{791EEC08-DF40-4E4E-96AB-49C7F76E95EC}">
      <dgm:prSet/>
      <dgm:spPr/>
      <dgm:t>
        <a:bodyPr/>
        <a:lstStyle/>
        <a:p>
          <a:endParaRPr lang="zh-CN" altLang="en-US"/>
        </a:p>
      </dgm:t>
    </dgm:pt>
    <dgm:pt modelId="{5DB2A06C-8B29-4345-9D8A-36613B9DFC89}" type="sibTrans" cxnId="{791EEC08-DF40-4E4E-96AB-49C7F76E95EC}">
      <dgm:prSet/>
      <dgm:spPr/>
      <dgm:t>
        <a:bodyPr/>
        <a:lstStyle/>
        <a:p>
          <a:endParaRPr lang="zh-CN" altLang="en-US"/>
        </a:p>
      </dgm:t>
    </dgm:pt>
    <dgm:pt modelId="{86C297E9-903A-4474-98E0-BC75747CFED6}">
      <dgm:prSet phldrT="[文本]" custT="1"/>
      <dgm:spPr/>
      <dgm:t>
        <a:bodyPr/>
        <a:lstStyle/>
        <a:p>
          <a:r>
            <a:rPr lang="zh-CN" altLang="en-US" sz="2800" dirty="0"/>
            <a:t>融会贯通（活动）</a:t>
          </a:r>
          <a:endParaRPr lang="en-US" altLang="zh-CN" sz="2800" dirty="0"/>
        </a:p>
        <a:p>
          <a:r>
            <a:rPr lang="zh-CN" altLang="en-US" sz="1900" dirty="0"/>
            <a:t>简化</a:t>
          </a:r>
          <a:endParaRPr lang="en-US" altLang="zh-CN" sz="1900" dirty="0"/>
        </a:p>
        <a:p>
          <a:r>
            <a:rPr lang="zh-CN" altLang="en-US" sz="1900" dirty="0"/>
            <a:t>写下来、说出来</a:t>
          </a:r>
          <a:endParaRPr lang="en-US" altLang="zh-CN" sz="1900" dirty="0"/>
        </a:p>
      </dgm:t>
    </dgm:pt>
    <dgm:pt modelId="{C1036846-13A0-436B-9A3E-57516FF26BD4}" type="parTrans" cxnId="{1EE09E57-0C56-44AB-89D5-7E9489A58BFD}">
      <dgm:prSet/>
      <dgm:spPr/>
      <dgm:t>
        <a:bodyPr/>
        <a:lstStyle/>
        <a:p>
          <a:endParaRPr lang="zh-CN" altLang="en-US"/>
        </a:p>
      </dgm:t>
    </dgm:pt>
    <dgm:pt modelId="{71E592D7-1506-43EC-A317-33ADD32D1DA6}" type="sibTrans" cxnId="{1EE09E57-0C56-44AB-89D5-7E9489A58BFD}">
      <dgm:prSet/>
      <dgm:spPr/>
      <dgm:t>
        <a:bodyPr/>
        <a:lstStyle/>
        <a:p>
          <a:endParaRPr lang="zh-CN" altLang="en-US"/>
        </a:p>
      </dgm:t>
    </dgm:pt>
    <dgm:pt modelId="{96013E12-79D1-4391-A184-EB43B1722127}">
      <dgm:prSet phldrT="[文本]" custT="1"/>
      <dgm:spPr/>
      <dgm:t>
        <a:bodyPr/>
        <a:lstStyle/>
        <a:p>
          <a:r>
            <a:rPr lang="zh-CN" altLang="en-US" sz="2800" dirty="0"/>
            <a:t>激活旧知（活动）：</a:t>
          </a:r>
          <a:br>
            <a:rPr lang="en-US" altLang="zh-CN" sz="1800" dirty="0"/>
          </a:br>
          <a:r>
            <a:rPr lang="zh-CN" altLang="en-US" sz="1800" dirty="0"/>
            <a:t>已知、已懂、已会</a:t>
          </a:r>
          <a:br>
            <a:rPr lang="en-US" altLang="zh-CN" sz="1800" dirty="0"/>
          </a:br>
          <a:r>
            <a:rPr lang="zh-CN" altLang="en-US" sz="1800" dirty="0"/>
            <a:t>神经元激活</a:t>
          </a:r>
          <a:br>
            <a:rPr lang="en-US" altLang="zh-CN" sz="1800" dirty="0"/>
          </a:br>
          <a:r>
            <a:rPr lang="zh-CN" altLang="en-US" sz="1800" dirty="0"/>
            <a:t>结构的激活</a:t>
          </a:r>
        </a:p>
      </dgm:t>
    </dgm:pt>
    <dgm:pt modelId="{062031FD-F417-4BE4-90F9-00ED1140290B}" type="parTrans" cxnId="{D5885437-CAC7-4F60-9645-FA4FE342ABF4}">
      <dgm:prSet/>
      <dgm:spPr/>
      <dgm:t>
        <a:bodyPr/>
        <a:lstStyle/>
        <a:p>
          <a:endParaRPr lang="zh-CN" altLang="en-US"/>
        </a:p>
      </dgm:t>
    </dgm:pt>
    <dgm:pt modelId="{9E3A4600-C5FC-4B7B-B1AB-D43C29DD162A}" type="sibTrans" cxnId="{D5885437-CAC7-4F60-9645-FA4FE342ABF4}">
      <dgm:prSet/>
      <dgm:spPr/>
      <dgm:t>
        <a:bodyPr/>
        <a:lstStyle/>
        <a:p>
          <a:endParaRPr lang="zh-CN" altLang="en-US"/>
        </a:p>
      </dgm:t>
    </dgm:pt>
    <dgm:pt modelId="{0F1388F9-D1DF-4393-9176-4CAAC290F81E}">
      <dgm:prSet phldrT="[文本]" custT="1"/>
      <dgm:spPr/>
      <dgm:t>
        <a:bodyPr/>
        <a:lstStyle/>
        <a:p>
          <a:r>
            <a:rPr lang="zh-CN" altLang="en-US" sz="3600" dirty="0"/>
            <a:t>应用新知（活动）</a:t>
          </a:r>
          <a:br>
            <a:rPr lang="en-US" altLang="zh-CN" sz="2100" dirty="0"/>
          </a:br>
          <a:r>
            <a:rPr lang="zh-CN" altLang="en-US" sz="2100" dirty="0"/>
            <a:t>练习</a:t>
          </a:r>
          <a:endParaRPr lang="en-US" altLang="zh-CN" sz="2100" dirty="0"/>
        </a:p>
        <a:p>
          <a:r>
            <a:rPr lang="zh-CN" altLang="en-US" sz="2100" dirty="0"/>
            <a:t>反馈</a:t>
          </a:r>
        </a:p>
      </dgm:t>
    </dgm:pt>
    <dgm:pt modelId="{00DAE637-C28B-435D-AB4C-20B9F0077698}" type="parTrans" cxnId="{A8173EEF-B12C-4AD6-8BC9-94C813CB67E8}">
      <dgm:prSet/>
      <dgm:spPr/>
      <dgm:t>
        <a:bodyPr/>
        <a:lstStyle/>
        <a:p>
          <a:endParaRPr lang="zh-CN" altLang="en-US"/>
        </a:p>
      </dgm:t>
    </dgm:pt>
    <dgm:pt modelId="{D5680455-44D3-49BF-ABD4-87021FAF322F}" type="sibTrans" cxnId="{A8173EEF-B12C-4AD6-8BC9-94C813CB67E8}">
      <dgm:prSet/>
      <dgm:spPr/>
      <dgm:t>
        <a:bodyPr/>
        <a:lstStyle/>
        <a:p>
          <a:endParaRPr lang="zh-CN" altLang="en-US"/>
        </a:p>
      </dgm:t>
    </dgm:pt>
    <dgm:pt modelId="{9355139B-835F-4830-A0F2-259F0A360060}">
      <dgm:prSet phldrT="[文本]" custT="1"/>
      <dgm:spPr/>
      <dgm:t>
        <a:bodyPr/>
        <a:lstStyle/>
        <a:p>
          <a:r>
            <a:rPr lang="zh-CN" altLang="en-US" sz="3200" dirty="0"/>
            <a:t>示证新知</a:t>
          </a:r>
          <a:br>
            <a:rPr lang="en-US" altLang="zh-CN" sz="1800" dirty="0"/>
          </a:br>
          <a:r>
            <a:rPr lang="zh-CN" altLang="en-US" sz="1800" dirty="0"/>
            <a:t>结构</a:t>
          </a:r>
          <a:r>
            <a:rPr lang="en-US" altLang="zh-CN" sz="1800" dirty="0"/>
            <a:t>+</a:t>
          </a:r>
          <a:r>
            <a:rPr lang="zh-CN" altLang="en-US" sz="1800" dirty="0"/>
            <a:t>案例（概念）</a:t>
          </a:r>
          <a:br>
            <a:rPr lang="en-US" altLang="zh-CN" sz="1800" dirty="0"/>
          </a:br>
          <a:r>
            <a:rPr lang="zh-CN" altLang="en-US" sz="1800" dirty="0"/>
            <a:t>心智模式</a:t>
          </a:r>
          <a:r>
            <a:rPr lang="en-US" altLang="zh-CN" sz="1800" dirty="0"/>
            <a:t>+</a:t>
          </a:r>
          <a:r>
            <a:rPr lang="zh-CN" altLang="en-US" sz="1800" dirty="0"/>
            <a:t>案例（技能）</a:t>
          </a:r>
          <a:br>
            <a:rPr lang="en-US" altLang="zh-CN" sz="1800" dirty="0"/>
          </a:br>
          <a:r>
            <a:rPr lang="zh-CN" altLang="en-US" sz="1800" dirty="0"/>
            <a:t>榜样示范</a:t>
          </a:r>
          <a:r>
            <a:rPr lang="en-US" altLang="zh-CN" sz="1800" dirty="0"/>
            <a:t>+</a:t>
          </a:r>
          <a:r>
            <a:rPr lang="zh-CN" altLang="en-US" sz="1800" dirty="0"/>
            <a:t>案例（情感）</a:t>
          </a:r>
        </a:p>
      </dgm:t>
    </dgm:pt>
    <dgm:pt modelId="{A6EE3ED7-C945-4B58-BBD4-F5B23FE0AD6C}" type="parTrans" cxnId="{637C5F58-10F3-4E7E-99BB-070EF27164E0}">
      <dgm:prSet/>
      <dgm:spPr/>
      <dgm:t>
        <a:bodyPr/>
        <a:lstStyle/>
        <a:p>
          <a:endParaRPr lang="zh-CN" altLang="en-US"/>
        </a:p>
      </dgm:t>
    </dgm:pt>
    <dgm:pt modelId="{A33F104B-1608-44AB-A637-95A9081794A9}" type="sibTrans" cxnId="{637C5F58-10F3-4E7E-99BB-070EF27164E0}">
      <dgm:prSet/>
      <dgm:spPr/>
      <dgm:t>
        <a:bodyPr/>
        <a:lstStyle/>
        <a:p>
          <a:endParaRPr lang="zh-CN" altLang="en-US"/>
        </a:p>
      </dgm:t>
    </dgm:pt>
    <dgm:pt modelId="{BF069254-21F1-4FC7-819F-9BF671379FA7}" type="pres">
      <dgm:prSet presAssocID="{CF52E125-29EF-4CAD-A806-506A0FD133AC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2F5D7BB-103B-44F9-A371-4C27F96CA0DB}" type="pres">
      <dgm:prSet presAssocID="{CF52E125-29EF-4CAD-A806-506A0FD133AC}" presName="matrix" presStyleCnt="0"/>
      <dgm:spPr/>
    </dgm:pt>
    <dgm:pt modelId="{E38CD298-3848-4964-B266-76D5765E46C8}" type="pres">
      <dgm:prSet presAssocID="{CF52E125-29EF-4CAD-A806-506A0FD133AC}" presName="tile1" presStyleLbl="node1" presStyleIdx="0" presStyleCnt="4"/>
      <dgm:spPr/>
    </dgm:pt>
    <dgm:pt modelId="{73FFFD31-5B82-4A69-9095-8FD1BEB3A54D}" type="pres">
      <dgm:prSet presAssocID="{CF52E125-29EF-4CAD-A806-506A0FD133A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800D13B-DAFF-40A4-9478-2CADFD8E461D}" type="pres">
      <dgm:prSet presAssocID="{CF52E125-29EF-4CAD-A806-506A0FD133AC}" presName="tile2" presStyleLbl="node1" presStyleIdx="1" presStyleCnt="4"/>
      <dgm:spPr/>
    </dgm:pt>
    <dgm:pt modelId="{33F6BBAB-909C-4894-BDFE-39155AE333CA}" type="pres">
      <dgm:prSet presAssocID="{CF52E125-29EF-4CAD-A806-506A0FD133A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3C66448-B42B-42F9-9704-A003A37472D4}" type="pres">
      <dgm:prSet presAssocID="{CF52E125-29EF-4CAD-A806-506A0FD133AC}" presName="tile3" presStyleLbl="node1" presStyleIdx="2" presStyleCnt="4"/>
      <dgm:spPr/>
    </dgm:pt>
    <dgm:pt modelId="{9ED5BDB0-4D3F-4A7F-87B4-99CB3E35EAAC}" type="pres">
      <dgm:prSet presAssocID="{CF52E125-29EF-4CAD-A806-506A0FD133A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8B07208-F468-451D-868F-56A852C8B8F0}" type="pres">
      <dgm:prSet presAssocID="{CF52E125-29EF-4CAD-A806-506A0FD133AC}" presName="tile4" presStyleLbl="node1" presStyleIdx="3" presStyleCnt="4"/>
      <dgm:spPr/>
    </dgm:pt>
    <dgm:pt modelId="{428CCDAC-AA18-42DE-9FC3-16E49774E872}" type="pres">
      <dgm:prSet presAssocID="{CF52E125-29EF-4CAD-A806-506A0FD133A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3BFBA5D-AD9D-4225-A895-3125B6DE8788}" type="pres">
      <dgm:prSet presAssocID="{CF52E125-29EF-4CAD-A806-506A0FD133AC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7EDB6806-C6EC-4576-92E7-AFDA95ACB583}" type="presOf" srcId="{0F1388F9-D1DF-4393-9176-4CAAC290F81E}" destId="{9ED5BDB0-4D3F-4A7F-87B4-99CB3E35EAAC}" srcOrd="1" destOrd="0" presId="urn:microsoft.com/office/officeart/2005/8/layout/matrix1"/>
    <dgm:cxn modelId="{791EEC08-DF40-4E4E-96AB-49C7F76E95EC}" srcId="{CF52E125-29EF-4CAD-A806-506A0FD133AC}" destId="{56151C58-1CF4-4CA4-AB28-9D0288C1D553}" srcOrd="0" destOrd="0" parTransId="{FD49FE07-951B-4A46-8BD0-6230550D8F43}" sibTransId="{5DB2A06C-8B29-4345-9D8A-36613B9DFC89}"/>
    <dgm:cxn modelId="{D5885437-CAC7-4F60-9645-FA4FE342ABF4}" srcId="{56151C58-1CF4-4CA4-AB28-9D0288C1D553}" destId="{96013E12-79D1-4391-A184-EB43B1722127}" srcOrd="1" destOrd="0" parTransId="{062031FD-F417-4BE4-90F9-00ED1140290B}" sibTransId="{9E3A4600-C5FC-4B7B-B1AB-D43C29DD162A}"/>
    <dgm:cxn modelId="{D8CAC25E-7D1A-422E-9236-162F7DD3FF13}" type="presOf" srcId="{86C297E9-903A-4474-98E0-BC75747CFED6}" destId="{73FFFD31-5B82-4A69-9095-8FD1BEB3A54D}" srcOrd="1" destOrd="0" presId="urn:microsoft.com/office/officeart/2005/8/layout/matrix1"/>
    <dgm:cxn modelId="{3FD32846-72A1-4FD7-BF30-D9C5DED81B04}" type="presOf" srcId="{9355139B-835F-4830-A0F2-259F0A360060}" destId="{28B07208-F468-451D-868F-56A852C8B8F0}" srcOrd="0" destOrd="0" presId="urn:microsoft.com/office/officeart/2005/8/layout/matrix1"/>
    <dgm:cxn modelId="{1EE09E57-0C56-44AB-89D5-7E9489A58BFD}" srcId="{56151C58-1CF4-4CA4-AB28-9D0288C1D553}" destId="{86C297E9-903A-4474-98E0-BC75747CFED6}" srcOrd="0" destOrd="0" parTransId="{C1036846-13A0-436B-9A3E-57516FF26BD4}" sibTransId="{71E592D7-1506-43EC-A317-33ADD32D1DA6}"/>
    <dgm:cxn modelId="{637C5F58-10F3-4E7E-99BB-070EF27164E0}" srcId="{56151C58-1CF4-4CA4-AB28-9D0288C1D553}" destId="{9355139B-835F-4830-A0F2-259F0A360060}" srcOrd="3" destOrd="0" parTransId="{A6EE3ED7-C945-4B58-BBD4-F5B23FE0AD6C}" sibTransId="{A33F104B-1608-44AB-A637-95A9081794A9}"/>
    <dgm:cxn modelId="{128683A7-204A-4516-95E8-84D5582CC937}" type="presOf" srcId="{56151C58-1CF4-4CA4-AB28-9D0288C1D553}" destId="{03BFBA5D-AD9D-4225-A895-3125B6DE8788}" srcOrd="0" destOrd="0" presId="urn:microsoft.com/office/officeart/2005/8/layout/matrix1"/>
    <dgm:cxn modelId="{008732B7-FDE6-4B87-A573-207E9DC79DB1}" type="presOf" srcId="{96013E12-79D1-4391-A184-EB43B1722127}" destId="{E800D13B-DAFF-40A4-9478-2CADFD8E461D}" srcOrd="0" destOrd="0" presId="urn:microsoft.com/office/officeart/2005/8/layout/matrix1"/>
    <dgm:cxn modelId="{AFBDB8C3-B56C-40DF-94AE-6AFBD486EFD2}" type="presOf" srcId="{96013E12-79D1-4391-A184-EB43B1722127}" destId="{33F6BBAB-909C-4894-BDFE-39155AE333CA}" srcOrd="1" destOrd="0" presId="urn:microsoft.com/office/officeart/2005/8/layout/matrix1"/>
    <dgm:cxn modelId="{A85B10CD-EAF4-4327-9F1D-EA23025809B8}" type="presOf" srcId="{0F1388F9-D1DF-4393-9176-4CAAC290F81E}" destId="{23C66448-B42B-42F9-9704-A003A37472D4}" srcOrd="0" destOrd="0" presId="urn:microsoft.com/office/officeart/2005/8/layout/matrix1"/>
    <dgm:cxn modelId="{55ED59D3-BBD3-4DE4-AE82-744E6C1D2C79}" type="presOf" srcId="{9355139B-835F-4830-A0F2-259F0A360060}" destId="{428CCDAC-AA18-42DE-9FC3-16E49774E872}" srcOrd="1" destOrd="0" presId="urn:microsoft.com/office/officeart/2005/8/layout/matrix1"/>
    <dgm:cxn modelId="{F32B5EDE-059C-47FC-93DA-6060D637A67E}" type="presOf" srcId="{CF52E125-29EF-4CAD-A806-506A0FD133AC}" destId="{BF069254-21F1-4FC7-819F-9BF671379FA7}" srcOrd="0" destOrd="0" presId="urn:microsoft.com/office/officeart/2005/8/layout/matrix1"/>
    <dgm:cxn modelId="{A8173EEF-B12C-4AD6-8BC9-94C813CB67E8}" srcId="{56151C58-1CF4-4CA4-AB28-9D0288C1D553}" destId="{0F1388F9-D1DF-4393-9176-4CAAC290F81E}" srcOrd="2" destOrd="0" parTransId="{00DAE637-C28B-435D-AB4C-20B9F0077698}" sibTransId="{D5680455-44D3-49BF-ABD4-87021FAF322F}"/>
    <dgm:cxn modelId="{DBFD20FD-9113-4A9B-890D-1A146D914862}" type="presOf" srcId="{86C297E9-903A-4474-98E0-BC75747CFED6}" destId="{E38CD298-3848-4964-B266-76D5765E46C8}" srcOrd="0" destOrd="0" presId="urn:microsoft.com/office/officeart/2005/8/layout/matrix1"/>
    <dgm:cxn modelId="{BA46BFAC-42E9-405B-B801-C29FA7A27B4B}" type="presParOf" srcId="{BF069254-21F1-4FC7-819F-9BF671379FA7}" destId="{62F5D7BB-103B-44F9-A371-4C27F96CA0DB}" srcOrd="0" destOrd="0" presId="urn:microsoft.com/office/officeart/2005/8/layout/matrix1"/>
    <dgm:cxn modelId="{F512DDFE-A331-4465-9A05-5E096325C3E4}" type="presParOf" srcId="{62F5D7BB-103B-44F9-A371-4C27F96CA0DB}" destId="{E38CD298-3848-4964-B266-76D5765E46C8}" srcOrd="0" destOrd="0" presId="urn:microsoft.com/office/officeart/2005/8/layout/matrix1"/>
    <dgm:cxn modelId="{F99001E6-CA0C-48BF-8F47-F84E77488C5E}" type="presParOf" srcId="{62F5D7BB-103B-44F9-A371-4C27F96CA0DB}" destId="{73FFFD31-5B82-4A69-9095-8FD1BEB3A54D}" srcOrd="1" destOrd="0" presId="urn:microsoft.com/office/officeart/2005/8/layout/matrix1"/>
    <dgm:cxn modelId="{3DD67BE2-70CF-43B9-A289-E82146855003}" type="presParOf" srcId="{62F5D7BB-103B-44F9-A371-4C27F96CA0DB}" destId="{E800D13B-DAFF-40A4-9478-2CADFD8E461D}" srcOrd="2" destOrd="0" presId="urn:microsoft.com/office/officeart/2005/8/layout/matrix1"/>
    <dgm:cxn modelId="{3F544324-6984-4A72-B0FF-3C6C522CF297}" type="presParOf" srcId="{62F5D7BB-103B-44F9-A371-4C27F96CA0DB}" destId="{33F6BBAB-909C-4894-BDFE-39155AE333CA}" srcOrd="3" destOrd="0" presId="urn:microsoft.com/office/officeart/2005/8/layout/matrix1"/>
    <dgm:cxn modelId="{6D432A9C-3D1F-4EE1-A06D-DCB07BD5885A}" type="presParOf" srcId="{62F5D7BB-103B-44F9-A371-4C27F96CA0DB}" destId="{23C66448-B42B-42F9-9704-A003A37472D4}" srcOrd="4" destOrd="0" presId="urn:microsoft.com/office/officeart/2005/8/layout/matrix1"/>
    <dgm:cxn modelId="{CB0C584D-74F5-4D31-B027-A6C077A7B300}" type="presParOf" srcId="{62F5D7BB-103B-44F9-A371-4C27F96CA0DB}" destId="{9ED5BDB0-4D3F-4A7F-87B4-99CB3E35EAAC}" srcOrd="5" destOrd="0" presId="urn:microsoft.com/office/officeart/2005/8/layout/matrix1"/>
    <dgm:cxn modelId="{7CC0ED74-75D7-4F76-AA04-595638C5A740}" type="presParOf" srcId="{62F5D7BB-103B-44F9-A371-4C27F96CA0DB}" destId="{28B07208-F468-451D-868F-56A852C8B8F0}" srcOrd="6" destOrd="0" presId="urn:microsoft.com/office/officeart/2005/8/layout/matrix1"/>
    <dgm:cxn modelId="{88397717-C5C7-45C6-8000-747F33D92399}" type="presParOf" srcId="{62F5D7BB-103B-44F9-A371-4C27F96CA0DB}" destId="{428CCDAC-AA18-42DE-9FC3-16E49774E872}" srcOrd="7" destOrd="0" presId="urn:microsoft.com/office/officeart/2005/8/layout/matrix1"/>
    <dgm:cxn modelId="{5864079A-51A8-4CFA-BF22-1C72827E9B11}" type="presParOf" srcId="{BF069254-21F1-4FC7-819F-9BF671379FA7}" destId="{03BFBA5D-AD9D-4225-A895-3125B6DE878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B8CFE8-0C3C-4068-A7F0-E8FF2A13E13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4E78418-E40D-4FD5-A26C-CBDA1E23BD8A}">
      <dgm:prSet phldrT="[文本]"/>
      <dgm:spPr/>
      <dgm:t>
        <a:bodyPr/>
        <a:lstStyle/>
        <a:p>
          <a:r>
            <a:rPr lang="en-US" altLang="zh-CN" b="1" dirty="0">
              <a:solidFill>
                <a:srgbClr val="0070C0"/>
              </a:solidFill>
            </a:rPr>
            <a:t>01</a:t>
          </a:r>
          <a:br>
            <a:rPr lang="en-US" altLang="zh-CN" b="1" dirty="0">
              <a:solidFill>
                <a:srgbClr val="0070C0"/>
              </a:solidFill>
            </a:rPr>
          </a:br>
          <a:r>
            <a:rPr lang="zh-CN" altLang="en-US" b="1" dirty="0">
              <a:solidFill>
                <a:srgbClr val="0070C0"/>
              </a:solidFill>
            </a:rPr>
            <a:t>一轴</a:t>
          </a:r>
        </a:p>
      </dgm:t>
    </dgm:pt>
    <dgm:pt modelId="{0CDA4126-665E-4CE7-892E-08D00877ECD7}" type="parTrans" cxnId="{22ACFA18-97D9-43A9-B448-0BA6DD19975A}">
      <dgm:prSet/>
      <dgm:spPr/>
      <dgm:t>
        <a:bodyPr/>
        <a:lstStyle/>
        <a:p>
          <a:endParaRPr lang="zh-CN" altLang="en-US" b="1"/>
        </a:p>
      </dgm:t>
    </dgm:pt>
    <dgm:pt modelId="{6D1BF765-F24C-472F-B90A-A4370D84EFF1}" type="sibTrans" cxnId="{22ACFA18-97D9-43A9-B448-0BA6DD19975A}">
      <dgm:prSet/>
      <dgm:spPr/>
      <dgm:t>
        <a:bodyPr/>
        <a:lstStyle/>
        <a:p>
          <a:endParaRPr lang="zh-CN" altLang="en-US" b="1"/>
        </a:p>
      </dgm:t>
    </dgm:pt>
    <dgm:pt modelId="{9F16B5FC-9840-487F-9D88-F2B8E27E3285}">
      <dgm:prSet phldrT="[文本]"/>
      <dgm:spPr/>
      <dgm:t>
        <a:bodyPr/>
        <a:lstStyle/>
        <a:p>
          <a:r>
            <a:rPr lang="en-US" altLang="zh-CN" b="1" dirty="0">
              <a:solidFill>
                <a:srgbClr val="0070C0"/>
              </a:solidFill>
            </a:rPr>
            <a:t>02</a:t>
          </a:r>
          <a:br>
            <a:rPr lang="en-US" altLang="zh-CN" b="1" dirty="0">
              <a:solidFill>
                <a:srgbClr val="0070C0"/>
              </a:solidFill>
            </a:rPr>
          </a:br>
          <a:r>
            <a:rPr lang="zh-CN" altLang="en-US" b="1" dirty="0">
              <a:solidFill>
                <a:srgbClr val="0070C0"/>
              </a:solidFill>
            </a:rPr>
            <a:t>两维</a:t>
          </a:r>
        </a:p>
      </dgm:t>
    </dgm:pt>
    <dgm:pt modelId="{6B55C73D-9FA7-433E-A960-172A7A171B2A}" type="parTrans" cxnId="{55482827-5641-4769-AF26-853FDA2555CB}">
      <dgm:prSet/>
      <dgm:spPr/>
      <dgm:t>
        <a:bodyPr/>
        <a:lstStyle/>
        <a:p>
          <a:endParaRPr lang="zh-CN" altLang="en-US" b="1"/>
        </a:p>
      </dgm:t>
    </dgm:pt>
    <dgm:pt modelId="{D87D2066-E49A-4D9F-81C5-41924B295D73}" type="sibTrans" cxnId="{55482827-5641-4769-AF26-853FDA2555CB}">
      <dgm:prSet/>
      <dgm:spPr/>
      <dgm:t>
        <a:bodyPr/>
        <a:lstStyle/>
        <a:p>
          <a:endParaRPr lang="zh-CN" altLang="en-US" b="1"/>
        </a:p>
      </dgm:t>
    </dgm:pt>
    <dgm:pt modelId="{67C72541-EB1F-4464-91FC-05CF84C35818}">
      <dgm:prSet phldrT="[文本]"/>
      <dgm:spPr/>
      <dgm:t>
        <a:bodyPr/>
        <a:lstStyle/>
        <a:p>
          <a:r>
            <a:rPr lang="en-US" altLang="zh-CN" b="1" dirty="0">
              <a:solidFill>
                <a:srgbClr val="0070C0"/>
              </a:solidFill>
            </a:rPr>
            <a:t>03</a:t>
          </a:r>
          <a:br>
            <a:rPr lang="en-US" altLang="zh-CN" b="1" dirty="0">
              <a:solidFill>
                <a:srgbClr val="0070C0"/>
              </a:solidFill>
            </a:rPr>
          </a:br>
          <a:r>
            <a:rPr lang="zh-CN" altLang="en-US" b="1" dirty="0">
              <a:solidFill>
                <a:srgbClr val="0070C0"/>
              </a:solidFill>
            </a:rPr>
            <a:t>三事</a:t>
          </a:r>
        </a:p>
      </dgm:t>
    </dgm:pt>
    <dgm:pt modelId="{640412D1-550F-464E-B31E-BFB4D5DFF829}" type="parTrans" cxnId="{804081C0-DA23-498B-8517-1A22DCC2971A}">
      <dgm:prSet/>
      <dgm:spPr/>
      <dgm:t>
        <a:bodyPr/>
        <a:lstStyle/>
        <a:p>
          <a:endParaRPr lang="zh-CN" altLang="en-US" b="1"/>
        </a:p>
      </dgm:t>
    </dgm:pt>
    <dgm:pt modelId="{483EEACF-4F04-42AC-B62E-2C4629C89293}" type="sibTrans" cxnId="{804081C0-DA23-498B-8517-1A22DCC2971A}">
      <dgm:prSet/>
      <dgm:spPr/>
      <dgm:t>
        <a:bodyPr/>
        <a:lstStyle/>
        <a:p>
          <a:endParaRPr lang="zh-CN" altLang="en-US" b="1"/>
        </a:p>
      </dgm:t>
    </dgm:pt>
    <dgm:pt modelId="{8F49F390-A95D-4BD7-94FE-83B5B3238BF2}">
      <dgm:prSet phldrT="[文本]"/>
      <dgm:spPr/>
      <dgm:t>
        <a:bodyPr/>
        <a:lstStyle/>
        <a:p>
          <a:r>
            <a:rPr lang="en-US" altLang="zh-CN" b="1" dirty="0">
              <a:solidFill>
                <a:srgbClr val="0070C0"/>
              </a:solidFill>
            </a:rPr>
            <a:t>04</a:t>
          </a:r>
          <a:br>
            <a:rPr lang="en-US" altLang="zh-CN" b="1" dirty="0">
              <a:solidFill>
                <a:srgbClr val="0070C0"/>
              </a:solidFill>
            </a:rPr>
          </a:br>
          <a:r>
            <a:rPr lang="zh-CN" altLang="en-US" b="1" dirty="0">
              <a:solidFill>
                <a:srgbClr val="0070C0"/>
              </a:solidFill>
            </a:rPr>
            <a:t>四步</a:t>
          </a:r>
        </a:p>
      </dgm:t>
    </dgm:pt>
    <dgm:pt modelId="{11A1C61F-B554-4BD9-A9A6-8E511DF03EEF}" type="parTrans" cxnId="{45453DAA-D27F-49E0-9FD0-DEB5F38ECE2B}">
      <dgm:prSet/>
      <dgm:spPr/>
      <dgm:t>
        <a:bodyPr/>
        <a:lstStyle/>
        <a:p>
          <a:endParaRPr lang="zh-CN" altLang="en-US" b="1"/>
        </a:p>
      </dgm:t>
    </dgm:pt>
    <dgm:pt modelId="{41FB2F62-5FD7-4867-96E3-FFA33F1624AF}" type="sibTrans" cxnId="{45453DAA-D27F-49E0-9FD0-DEB5F38ECE2B}">
      <dgm:prSet/>
      <dgm:spPr/>
      <dgm:t>
        <a:bodyPr/>
        <a:lstStyle/>
        <a:p>
          <a:endParaRPr lang="zh-CN" altLang="en-US" b="1"/>
        </a:p>
      </dgm:t>
    </dgm:pt>
    <dgm:pt modelId="{D8EAA8C5-A2B5-4F33-AAFB-6104B9FBD14A}">
      <dgm:prSet phldrT="[文本]"/>
      <dgm:spPr/>
      <dgm:t>
        <a:bodyPr/>
        <a:lstStyle/>
        <a:p>
          <a:r>
            <a:rPr lang="en-US" altLang="zh-CN" b="1" dirty="0">
              <a:solidFill>
                <a:srgbClr val="0070C0"/>
              </a:solidFill>
            </a:rPr>
            <a:t>06</a:t>
          </a:r>
          <a:br>
            <a:rPr lang="en-US" altLang="zh-CN" b="1" dirty="0">
              <a:solidFill>
                <a:srgbClr val="0070C0"/>
              </a:solidFill>
            </a:rPr>
          </a:br>
          <a:r>
            <a:rPr lang="zh-CN" altLang="en-US" b="1" dirty="0">
              <a:solidFill>
                <a:srgbClr val="0070C0"/>
              </a:solidFill>
            </a:rPr>
            <a:t>六环</a:t>
          </a:r>
        </a:p>
      </dgm:t>
    </dgm:pt>
    <dgm:pt modelId="{76AFE99D-7884-400D-8137-15A9F1DD4368}" type="parTrans" cxnId="{FC722071-4A4A-46CD-BB03-D15205F6427F}">
      <dgm:prSet/>
      <dgm:spPr/>
      <dgm:t>
        <a:bodyPr/>
        <a:lstStyle/>
        <a:p>
          <a:endParaRPr lang="zh-CN" altLang="en-US" b="1"/>
        </a:p>
      </dgm:t>
    </dgm:pt>
    <dgm:pt modelId="{42098A03-470E-42F3-8F00-EC0790949FD0}" type="sibTrans" cxnId="{FC722071-4A4A-46CD-BB03-D15205F6427F}">
      <dgm:prSet/>
      <dgm:spPr/>
      <dgm:t>
        <a:bodyPr/>
        <a:lstStyle/>
        <a:p>
          <a:endParaRPr lang="zh-CN" altLang="en-US" b="1"/>
        </a:p>
      </dgm:t>
    </dgm:pt>
    <dgm:pt modelId="{F028E12D-3311-4EE3-84E2-5E06675A7E48}">
      <dgm:prSet/>
      <dgm:spPr/>
      <dgm:t>
        <a:bodyPr/>
        <a:lstStyle/>
        <a:p>
          <a:r>
            <a:rPr lang="en-US" altLang="zh-CN" b="1" dirty="0">
              <a:solidFill>
                <a:srgbClr val="0070C0"/>
              </a:solidFill>
            </a:rPr>
            <a:t>05</a:t>
          </a:r>
          <a:br>
            <a:rPr lang="en-US" altLang="zh-CN" b="1" dirty="0">
              <a:solidFill>
                <a:srgbClr val="0070C0"/>
              </a:solidFill>
            </a:rPr>
          </a:br>
          <a:r>
            <a:rPr lang="zh-CN" altLang="en-US" b="1" dirty="0">
              <a:solidFill>
                <a:srgbClr val="0070C0"/>
              </a:solidFill>
            </a:rPr>
            <a:t>五套</a:t>
          </a:r>
        </a:p>
      </dgm:t>
    </dgm:pt>
    <dgm:pt modelId="{FE7D6AE4-7279-47CE-8B04-521D01343FBE}" type="parTrans" cxnId="{0302822E-21E2-454D-BBCC-9C3571885B0B}">
      <dgm:prSet/>
      <dgm:spPr/>
      <dgm:t>
        <a:bodyPr/>
        <a:lstStyle/>
        <a:p>
          <a:endParaRPr lang="zh-CN" altLang="en-US" b="1"/>
        </a:p>
      </dgm:t>
    </dgm:pt>
    <dgm:pt modelId="{0A3A415F-B213-4C61-8553-42EE103AE761}" type="sibTrans" cxnId="{0302822E-21E2-454D-BBCC-9C3571885B0B}">
      <dgm:prSet/>
      <dgm:spPr/>
      <dgm:t>
        <a:bodyPr/>
        <a:lstStyle/>
        <a:p>
          <a:endParaRPr lang="zh-CN" altLang="en-US" b="1"/>
        </a:p>
      </dgm:t>
    </dgm:pt>
    <dgm:pt modelId="{69487A03-32B7-4F61-93C5-AC56ED5B10C1}" type="pres">
      <dgm:prSet presAssocID="{88B8CFE8-0C3C-4068-A7F0-E8FF2A13E134}" presName="diagram" presStyleCnt="0">
        <dgm:presLayoutVars>
          <dgm:dir/>
          <dgm:resizeHandles val="exact"/>
        </dgm:presLayoutVars>
      </dgm:prSet>
      <dgm:spPr/>
    </dgm:pt>
    <dgm:pt modelId="{DF210033-2748-4D12-B2B5-824F1CCF7609}" type="pres">
      <dgm:prSet presAssocID="{54E78418-E40D-4FD5-A26C-CBDA1E23BD8A}" presName="node" presStyleLbl="node1" presStyleIdx="0" presStyleCnt="6">
        <dgm:presLayoutVars>
          <dgm:bulletEnabled val="1"/>
        </dgm:presLayoutVars>
      </dgm:prSet>
      <dgm:spPr/>
    </dgm:pt>
    <dgm:pt modelId="{57CC996E-2433-4B2C-A3BB-207AE8B79401}" type="pres">
      <dgm:prSet presAssocID="{6D1BF765-F24C-472F-B90A-A4370D84EFF1}" presName="sibTrans" presStyleCnt="0"/>
      <dgm:spPr/>
    </dgm:pt>
    <dgm:pt modelId="{8D4400F6-FD73-452E-AEBE-7E009267EE85}" type="pres">
      <dgm:prSet presAssocID="{9F16B5FC-9840-487F-9D88-F2B8E27E3285}" presName="node" presStyleLbl="node1" presStyleIdx="1" presStyleCnt="6">
        <dgm:presLayoutVars>
          <dgm:bulletEnabled val="1"/>
        </dgm:presLayoutVars>
      </dgm:prSet>
      <dgm:spPr/>
    </dgm:pt>
    <dgm:pt modelId="{AF299BFA-DB12-4799-9947-4DF0B627937E}" type="pres">
      <dgm:prSet presAssocID="{D87D2066-E49A-4D9F-81C5-41924B295D73}" presName="sibTrans" presStyleCnt="0"/>
      <dgm:spPr/>
    </dgm:pt>
    <dgm:pt modelId="{1CFF4E25-75F9-4AEE-91DC-49929CC278FF}" type="pres">
      <dgm:prSet presAssocID="{67C72541-EB1F-4464-91FC-05CF84C35818}" presName="node" presStyleLbl="node1" presStyleIdx="2" presStyleCnt="6">
        <dgm:presLayoutVars>
          <dgm:bulletEnabled val="1"/>
        </dgm:presLayoutVars>
      </dgm:prSet>
      <dgm:spPr/>
    </dgm:pt>
    <dgm:pt modelId="{D99E8688-A1D5-415A-AC75-1D40D88625C8}" type="pres">
      <dgm:prSet presAssocID="{483EEACF-4F04-42AC-B62E-2C4629C89293}" presName="sibTrans" presStyleCnt="0"/>
      <dgm:spPr/>
    </dgm:pt>
    <dgm:pt modelId="{7AA2D2D8-1A24-4FB5-ACC2-A6449D0A36DA}" type="pres">
      <dgm:prSet presAssocID="{8F49F390-A95D-4BD7-94FE-83B5B3238BF2}" presName="node" presStyleLbl="node1" presStyleIdx="3" presStyleCnt="6">
        <dgm:presLayoutVars>
          <dgm:bulletEnabled val="1"/>
        </dgm:presLayoutVars>
      </dgm:prSet>
      <dgm:spPr/>
    </dgm:pt>
    <dgm:pt modelId="{11CBD1FD-7FB5-4FA3-AF04-F8AB35A52269}" type="pres">
      <dgm:prSet presAssocID="{41FB2F62-5FD7-4867-96E3-FFA33F1624AF}" presName="sibTrans" presStyleCnt="0"/>
      <dgm:spPr/>
    </dgm:pt>
    <dgm:pt modelId="{1D6FA030-640F-41CA-B334-D6DF8B4CBCF2}" type="pres">
      <dgm:prSet presAssocID="{F028E12D-3311-4EE3-84E2-5E06675A7E48}" presName="node" presStyleLbl="node1" presStyleIdx="4" presStyleCnt="6">
        <dgm:presLayoutVars>
          <dgm:bulletEnabled val="1"/>
        </dgm:presLayoutVars>
      </dgm:prSet>
      <dgm:spPr/>
    </dgm:pt>
    <dgm:pt modelId="{7D3DB2E2-E1FB-4A40-B4DA-DE1D5A2B1B75}" type="pres">
      <dgm:prSet presAssocID="{0A3A415F-B213-4C61-8553-42EE103AE761}" presName="sibTrans" presStyleCnt="0"/>
      <dgm:spPr/>
    </dgm:pt>
    <dgm:pt modelId="{9212F26A-C91B-48EA-B74A-90727DB1A0A6}" type="pres">
      <dgm:prSet presAssocID="{D8EAA8C5-A2B5-4F33-AAFB-6104B9FBD14A}" presName="node" presStyleLbl="node1" presStyleIdx="5" presStyleCnt="6">
        <dgm:presLayoutVars>
          <dgm:bulletEnabled val="1"/>
        </dgm:presLayoutVars>
      </dgm:prSet>
      <dgm:spPr/>
    </dgm:pt>
  </dgm:ptLst>
  <dgm:cxnLst>
    <dgm:cxn modelId="{22ACFA18-97D9-43A9-B448-0BA6DD19975A}" srcId="{88B8CFE8-0C3C-4068-A7F0-E8FF2A13E134}" destId="{54E78418-E40D-4FD5-A26C-CBDA1E23BD8A}" srcOrd="0" destOrd="0" parTransId="{0CDA4126-665E-4CE7-892E-08D00877ECD7}" sibTransId="{6D1BF765-F24C-472F-B90A-A4370D84EFF1}"/>
    <dgm:cxn modelId="{55482827-5641-4769-AF26-853FDA2555CB}" srcId="{88B8CFE8-0C3C-4068-A7F0-E8FF2A13E134}" destId="{9F16B5FC-9840-487F-9D88-F2B8E27E3285}" srcOrd="1" destOrd="0" parTransId="{6B55C73D-9FA7-433E-A960-172A7A171B2A}" sibTransId="{D87D2066-E49A-4D9F-81C5-41924B295D73}"/>
    <dgm:cxn modelId="{0302822E-21E2-454D-BBCC-9C3571885B0B}" srcId="{88B8CFE8-0C3C-4068-A7F0-E8FF2A13E134}" destId="{F028E12D-3311-4EE3-84E2-5E06675A7E48}" srcOrd="4" destOrd="0" parTransId="{FE7D6AE4-7279-47CE-8B04-521D01343FBE}" sibTransId="{0A3A415F-B213-4C61-8553-42EE103AE761}"/>
    <dgm:cxn modelId="{BD2B1A3D-41E9-45BC-A3EB-5D8A5EA7EDC1}" type="presOf" srcId="{F028E12D-3311-4EE3-84E2-5E06675A7E48}" destId="{1D6FA030-640F-41CA-B334-D6DF8B4CBCF2}" srcOrd="0" destOrd="0" presId="urn:microsoft.com/office/officeart/2005/8/layout/default"/>
    <dgm:cxn modelId="{EB00DE47-4F1E-4B95-80A8-9C9DF4547962}" type="presOf" srcId="{D8EAA8C5-A2B5-4F33-AAFB-6104B9FBD14A}" destId="{9212F26A-C91B-48EA-B74A-90727DB1A0A6}" srcOrd="0" destOrd="0" presId="urn:microsoft.com/office/officeart/2005/8/layout/default"/>
    <dgm:cxn modelId="{FC722071-4A4A-46CD-BB03-D15205F6427F}" srcId="{88B8CFE8-0C3C-4068-A7F0-E8FF2A13E134}" destId="{D8EAA8C5-A2B5-4F33-AAFB-6104B9FBD14A}" srcOrd="5" destOrd="0" parTransId="{76AFE99D-7884-400D-8137-15A9F1DD4368}" sibTransId="{42098A03-470E-42F3-8F00-EC0790949FD0}"/>
    <dgm:cxn modelId="{2C956F89-0B76-4AD9-A7F3-803EE6AA5EF5}" type="presOf" srcId="{67C72541-EB1F-4464-91FC-05CF84C35818}" destId="{1CFF4E25-75F9-4AEE-91DC-49929CC278FF}" srcOrd="0" destOrd="0" presId="urn:microsoft.com/office/officeart/2005/8/layout/default"/>
    <dgm:cxn modelId="{238617A5-49F4-48D3-99FA-6D438E16EBF9}" type="presOf" srcId="{88B8CFE8-0C3C-4068-A7F0-E8FF2A13E134}" destId="{69487A03-32B7-4F61-93C5-AC56ED5B10C1}" srcOrd="0" destOrd="0" presId="urn:microsoft.com/office/officeart/2005/8/layout/default"/>
    <dgm:cxn modelId="{E254A2A7-2A2C-42CB-9D65-4B7CF2BCEF68}" type="presOf" srcId="{54E78418-E40D-4FD5-A26C-CBDA1E23BD8A}" destId="{DF210033-2748-4D12-B2B5-824F1CCF7609}" srcOrd="0" destOrd="0" presId="urn:microsoft.com/office/officeart/2005/8/layout/default"/>
    <dgm:cxn modelId="{45453DAA-D27F-49E0-9FD0-DEB5F38ECE2B}" srcId="{88B8CFE8-0C3C-4068-A7F0-E8FF2A13E134}" destId="{8F49F390-A95D-4BD7-94FE-83B5B3238BF2}" srcOrd="3" destOrd="0" parTransId="{11A1C61F-B554-4BD9-A9A6-8E511DF03EEF}" sibTransId="{41FB2F62-5FD7-4867-96E3-FFA33F1624AF}"/>
    <dgm:cxn modelId="{804081C0-DA23-498B-8517-1A22DCC2971A}" srcId="{88B8CFE8-0C3C-4068-A7F0-E8FF2A13E134}" destId="{67C72541-EB1F-4464-91FC-05CF84C35818}" srcOrd="2" destOrd="0" parTransId="{640412D1-550F-464E-B31E-BFB4D5DFF829}" sibTransId="{483EEACF-4F04-42AC-B62E-2C4629C89293}"/>
    <dgm:cxn modelId="{FE34BADD-E24D-41F3-B2D1-BF130AF9D88E}" type="presOf" srcId="{9F16B5FC-9840-487F-9D88-F2B8E27E3285}" destId="{8D4400F6-FD73-452E-AEBE-7E009267EE85}" srcOrd="0" destOrd="0" presId="urn:microsoft.com/office/officeart/2005/8/layout/default"/>
    <dgm:cxn modelId="{1421FEFB-3E7B-4EA2-9D55-1A27526802F0}" type="presOf" srcId="{8F49F390-A95D-4BD7-94FE-83B5B3238BF2}" destId="{7AA2D2D8-1A24-4FB5-ACC2-A6449D0A36DA}" srcOrd="0" destOrd="0" presId="urn:microsoft.com/office/officeart/2005/8/layout/default"/>
    <dgm:cxn modelId="{0A0095EF-0AE3-4084-A3D7-760E1AEFED65}" type="presParOf" srcId="{69487A03-32B7-4F61-93C5-AC56ED5B10C1}" destId="{DF210033-2748-4D12-B2B5-824F1CCF7609}" srcOrd="0" destOrd="0" presId="urn:microsoft.com/office/officeart/2005/8/layout/default"/>
    <dgm:cxn modelId="{5FF4E021-A6ED-44F6-8C8B-913DD3DFB499}" type="presParOf" srcId="{69487A03-32B7-4F61-93C5-AC56ED5B10C1}" destId="{57CC996E-2433-4B2C-A3BB-207AE8B79401}" srcOrd="1" destOrd="0" presId="urn:microsoft.com/office/officeart/2005/8/layout/default"/>
    <dgm:cxn modelId="{713B37CC-5312-4C0D-8A2A-8A21ECF1E598}" type="presParOf" srcId="{69487A03-32B7-4F61-93C5-AC56ED5B10C1}" destId="{8D4400F6-FD73-452E-AEBE-7E009267EE85}" srcOrd="2" destOrd="0" presId="urn:microsoft.com/office/officeart/2005/8/layout/default"/>
    <dgm:cxn modelId="{8944C18D-AE18-4F8D-92F7-7518C7C14F1C}" type="presParOf" srcId="{69487A03-32B7-4F61-93C5-AC56ED5B10C1}" destId="{AF299BFA-DB12-4799-9947-4DF0B627937E}" srcOrd="3" destOrd="0" presId="urn:microsoft.com/office/officeart/2005/8/layout/default"/>
    <dgm:cxn modelId="{DE0F6B8F-379D-43C2-9A8E-7A017DB5F2C9}" type="presParOf" srcId="{69487A03-32B7-4F61-93C5-AC56ED5B10C1}" destId="{1CFF4E25-75F9-4AEE-91DC-49929CC278FF}" srcOrd="4" destOrd="0" presId="urn:microsoft.com/office/officeart/2005/8/layout/default"/>
    <dgm:cxn modelId="{EF999CC0-57B9-4945-B649-C78EE8A054BC}" type="presParOf" srcId="{69487A03-32B7-4F61-93C5-AC56ED5B10C1}" destId="{D99E8688-A1D5-415A-AC75-1D40D88625C8}" srcOrd="5" destOrd="0" presId="urn:microsoft.com/office/officeart/2005/8/layout/default"/>
    <dgm:cxn modelId="{2770F92C-EDBA-4458-B6F3-1BF5A9334495}" type="presParOf" srcId="{69487A03-32B7-4F61-93C5-AC56ED5B10C1}" destId="{7AA2D2D8-1A24-4FB5-ACC2-A6449D0A36DA}" srcOrd="6" destOrd="0" presId="urn:microsoft.com/office/officeart/2005/8/layout/default"/>
    <dgm:cxn modelId="{15A34285-17FA-475A-BA93-1B303A9899FC}" type="presParOf" srcId="{69487A03-32B7-4F61-93C5-AC56ED5B10C1}" destId="{11CBD1FD-7FB5-4FA3-AF04-F8AB35A52269}" srcOrd="7" destOrd="0" presId="urn:microsoft.com/office/officeart/2005/8/layout/default"/>
    <dgm:cxn modelId="{E3A8EFBB-ED1B-49E4-98A1-743440117B2A}" type="presParOf" srcId="{69487A03-32B7-4F61-93C5-AC56ED5B10C1}" destId="{1D6FA030-640F-41CA-B334-D6DF8B4CBCF2}" srcOrd="8" destOrd="0" presId="urn:microsoft.com/office/officeart/2005/8/layout/default"/>
    <dgm:cxn modelId="{78FD346C-E561-4916-B9B4-CDA04ACBC1E7}" type="presParOf" srcId="{69487A03-32B7-4F61-93C5-AC56ED5B10C1}" destId="{7D3DB2E2-E1FB-4A40-B4DA-DE1D5A2B1B75}" srcOrd="9" destOrd="0" presId="urn:microsoft.com/office/officeart/2005/8/layout/default"/>
    <dgm:cxn modelId="{F7A8B4B7-9F9B-4ECC-8464-423DF65E29AA}" type="presParOf" srcId="{69487A03-32B7-4F61-93C5-AC56ED5B10C1}" destId="{9212F26A-C91B-48EA-B74A-90727DB1A0A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64E672E-2FE3-4940-BC72-CEB3F3C5583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05A1063-67F7-4974-93D8-DB7060FD818D}">
      <dgm:prSet phldrT="[文本]" custT="1"/>
      <dgm:spPr/>
      <dgm:t>
        <a:bodyPr/>
        <a:lstStyle/>
        <a:p>
          <a:r>
            <a:rPr lang="zh-CN" altLang="en-US" sz="2800" dirty="0"/>
            <a:t>沟通中的噪音</a:t>
          </a:r>
        </a:p>
      </dgm:t>
    </dgm:pt>
    <dgm:pt modelId="{69FB9434-A475-4098-8264-1FA0A4F56E62}" type="parTrans" cxnId="{E2AAA85E-5374-460B-9ED4-44BE9F94B316}">
      <dgm:prSet/>
      <dgm:spPr/>
      <dgm:t>
        <a:bodyPr/>
        <a:lstStyle/>
        <a:p>
          <a:endParaRPr lang="zh-CN" altLang="en-US"/>
        </a:p>
      </dgm:t>
    </dgm:pt>
    <dgm:pt modelId="{5EAC2D76-DC0B-4E5D-8F51-93B07ED0FA07}" type="sibTrans" cxnId="{E2AAA85E-5374-460B-9ED4-44BE9F94B316}">
      <dgm:prSet/>
      <dgm:spPr/>
      <dgm:t>
        <a:bodyPr/>
        <a:lstStyle/>
        <a:p>
          <a:endParaRPr lang="zh-CN" altLang="en-US"/>
        </a:p>
      </dgm:t>
    </dgm:pt>
    <dgm:pt modelId="{D1FEE91F-6B11-41A0-B42A-A98C432E46C7}">
      <dgm:prSet phldrT="[文本]"/>
      <dgm:spPr/>
      <dgm:t>
        <a:bodyPr/>
        <a:lstStyle/>
        <a:p>
          <a:r>
            <a:rPr lang="zh-CN" altLang="en-US" dirty="0"/>
            <a:t>外在噪音</a:t>
          </a:r>
        </a:p>
      </dgm:t>
    </dgm:pt>
    <dgm:pt modelId="{1D2789F3-C4B6-4FF1-9B64-D199F873BF16}" type="parTrans" cxnId="{5E594B88-2A83-4849-ADCE-2B7ED5265EA3}">
      <dgm:prSet/>
      <dgm:spPr/>
      <dgm:t>
        <a:bodyPr/>
        <a:lstStyle/>
        <a:p>
          <a:endParaRPr lang="zh-CN" altLang="en-US"/>
        </a:p>
      </dgm:t>
    </dgm:pt>
    <dgm:pt modelId="{DC61AA13-2673-4AD5-998C-1CED0AE40DD9}" type="sibTrans" cxnId="{5E594B88-2A83-4849-ADCE-2B7ED5265EA3}">
      <dgm:prSet/>
      <dgm:spPr/>
      <dgm:t>
        <a:bodyPr/>
        <a:lstStyle/>
        <a:p>
          <a:endParaRPr lang="zh-CN" altLang="en-US"/>
        </a:p>
      </dgm:t>
    </dgm:pt>
    <dgm:pt modelId="{92239031-5BAC-44A2-82BD-3A1427211B96}">
      <dgm:prSet phldrT="[文本]"/>
      <dgm:spPr/>
      <dgm:t>
        <a:bodyPr/>
        <a:lstStyle/>
        <a:p>
          <a:r>
            <a:rPr lang="zh-CN" altLang="en-US" dirty="0"/>
            <a:t>生理性噪音</a:t>
          </a:r>
        </a:p>
      </dgm:t>
    </dgm:pt>
    <dgm:pt modelId="{4525A361-F821-4E0D-9C8F-19C48A09F0B4}" type="parTrans" cxnId="{335AFD38-526F-4C8E-8803-EC4BDD463222}">
      <dgm:prSet/>
      <dgm:spPr/>
      <dgm:t>
        <a:bodyPr/>
        <a:lstStyle/>
        <a:p>
          <a:endParaRPr lang="zh-CN" altLang="en-US"/>
        </a:p>
      </dgm:t>
    </dgm:pt>
    <dgm:pt modelId="{0609CE50-80F2-4264-A9D2-69661656D902}" type="sibTrans" cxnId="{335AFD38-526F-4C8E-8803-EC4BDD463222}">
      <dgm:prSet/>
      <dgm:spPr/>
      <dgm:t>
        <a:bodyPr/>
        <a:lstStyle/>
        <a:p>
          <a:endParaRPr lang="zh-CN" altLang="en-US"/>
        </a:p>
      </dgm:t>
    </dgm:pt>
    <dgm:pt modelId="{3A97568A-6A88-4F64-BE59-EDE711FCEC44}">
      <dgm:prSet phldrT="[文本]"/>
      <dgm:spPr/>
      <dgm:t>
        <a:bodyPr/>
        <a:lstStyle/>
        <a:p>
          <a:r>
            <a:rPr lang="zh-CN" altLang="en-US" dirty="0"/>
            <a:t>心理性噪音</a:t>
          </a:r>
        </a:p>
      </dgm:t>
    </dgm:pt>
    <dgm:pt modelId="{E319804B-1D3B-47A1-A1E0-F3023E5A700B}" type="parTrans" cxnId="{288F3375-2291-4559-911B-782B328C06E4}">
      <dgm:prSet/>
      <dgm:spPr/>
      <dgm:t>
        <a:bodyPr/>
        <a:lstStyle/>
        <a:p>
          <a:endParaRPr lang="zh-CN" altLang="en-US"/>
        </a:p>
      </dgm:t>
    </dgm:pt>
    <dgm:pt modelId="{A4776CD0-2A83-4117-BCBF-6F4C47361801}" type="sibTrans" cxnId="{288F3375-2291-4559-911B-782B328C06E4}">
      <dgm:prSet/>
      <dgm:spPr/>
      <dgm:t>
        <a:bodyPr/>
        <a:lstStyle/>
        <a:p>
          <a:endParaRPr lang="zh-CN" altLang="en-US"/>
        </a:p>
      </dgm:t>
    </dgm:pt>
    <dgm:pt modelId="{E111BC8E-0830-4D18-9A39-272171849D23}" type="pres">
      <dgm:prSet presAssocID="{264E672E-2FE3-4940-BC72-CEB3F3C558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2C5D6DC-6619-431E-B498-A844F9E581E9}" type="pres">
      <dgm:prSet presAssocID="{605A1063-67F7-4974-93D8-DB7060FD818D}" presName="hierRoot1" presStyleCnt="0">
        <dgm:presLayoutVars>
          <dgm:hierBranch val="init"/>
        </dgm:presLayoutVars>
      </dgm:prSet>
      <dgm:spPr/>
    </dgm:pt>
    <dgm:pt modelId="{16CE8B87-98F5-45B3-A517-58592098A6A1}" type="pres">
      <dgm:prSet presAssocID="{605A1063-67F7-4974-93D8-DB7060FD818D}" presName="rootComposite1" presStyleCnt="0"/>
      <dgm:spPr/>
    </dgm:pt>
    <dgm:pt modelId="{3986A6B2-E31E-47E6-89AF-A423F3BD0831}" type="pres">
      <dgm:prSet presAssocID="{605A1063-67F7-4974-93D8-DB7060FD818D}" presName="rootText1" presStyleLbl="node0" presStyleIdx="0" presStyleCnt="1" custScaleX="164840" custScaleY="93377">
        <dgm:presLayoutVars>
          <dgm:chPref val="3"/>
        </dgm:presLayoutVars>
      </dgm:prSet>
      <dgm:spPr/>
    </dgm:pt>
    <dgm:pt modelId="{1CBA64AA-4231-462F-9F01-D789EB4AB704}" type="pres">
      <dgm:prSet presAssocID="{605A1063-67F7-4974-93D8-DB7060FD818D}" presName="rootConnector1" presStyleLbl="node1" presStyleIdx="0" presStyleCnt="0"/>
      <dgm:spPr/>
    </dgm:pt>
    <dgm:pt modelId="{5D9C23F5-1E75-43CA-86FB-C4054A39902B}" type="pres">
      <dgm:prSet presAssocID="{605A1063-67F7-4974-93D8-DB7060FD818D}" presName="hierChild2" presStyleCnt="0"/>
      <dgm:spPr/>
    </dgm:pt>
    <dgm:pt modelId="{16556837-3A15-4615-A649-B3185FBE8E77}" type="pres">
      <dgm:prSet presAssocID="{1D2789F3-C4B6-4FF1-9B64-D199F873BF16}" presName="Name37" presStyleLbl="parChTrans1D2" presStyleIdx="0" presStyleCnt="3"/>
      <dgm:spPr/>
    </dgm:pt>
    <dgm:pt modelId="{88000046-8E67-413E-AC5D-F749A81039CB}" type="pres">
      <dgm:prSet presAssocID="{D1FEE91F-6B11-41A0-B42A-A98C432E46C7}" presName="hierRoot2" presStyleCnt="0">
        <dgm:presLayoutVars>
          <dgm:hierBranch val="init"/>
        </dgm:presLayoutVars>
      </dgm:prSet>
      <dgm:spPr/>
    </dgm:pt>
    <dgm:pt modelId="{F2D58A4B-0349-4021-9C4A-ADE794647E7D}" type="pres">
      <dgm:prSet presAssocID="{D1FEE91F-6B11-41A0-B42A-A98C432E46C7}" presName="rootComposite" presStyleCnt="0"/>
      <dgm:spPr/>
    </dgm:pt>
    <dgm:pt modelId="{A6E77ACA-DF9D-41DB-A5DE-E2961DE001C5}" type="pres">
      <dgm:prSet presAssocID="{D1FEE91F-6B11-41A0-B42A-A98C432E46C7}" presName="rootText" presStyleLbl="node2" presStyleIdx="0" presStyleCnt="3">
        <dgm:presLayoutVars>
          <dgm:chPref val="3"/>
        </dgm:presLayoutVars>
      </dgm:prSet>
      <dgm:spPr/>
    </dgm:pt>
    <dgm:pt modelId="{338A923D-3818-4BAA-9406-08845A27046D}" type="pres">
      <dgm:prSet presAssocID="{D1FEE91F-6B11-41A0-B42A-A98C432E46C7}" presName="rootConnector" presStyleLbl="node2" presStyleIdx="0" presStyleCnt="3"/>
      <dgm:spPr/>
    </dgm:pt>
    <dgm:pt modelId="{969D0CAF-4ACD-463D-83BA-1D80C8B4D2B6}" type="pres">
      <dgm:prSet presAssocID="{D1FEE91F-6B11-41A0-B42A-A98C432E46C7}" presName="hierChild4" presStyleCnt="0"/>
      <dgm:spPr/>
    </dgm:pt>
    <dgm:pt modelId="{91FFEFDC-C9B7-4809-AE66-5A5D75D34EA0}" type="pres">
      <dgm:prSet presAssocID="{D1FEE91F-6B11-41A0-B42A-A98C432E46C7}" presName="hierChild5" presStyleCnt="0"/>
      <dgm:spPr/>
    </dgm:pt>
    <dgm:pt modelId="{115BBE94-D05C-4468-A27A-FCA7E13730D2}" type="pres">
      <dgm:prSet presAssocID="{4525A361-F821-4E0D-9C8F-19C48A09F0B4}" presName="Name37" presStyleLbl="parChTrans1D2" presStyleIdx="1" presStyleCnt="3"/>
      <dgm:spPr/>
    </dgm:pt>
    <dgm:pt modelId="{E3E562A2-B4F3-4265-B64C-8641369C760B}" type="pres">
      <dgm:prSet presAssocID="{92239031-5BAC-44A2-82BD-3A1427211B96}" presName="hierRoot2" presStyleCnt="0">
        <dgm:presLayoutVars>
          <dgm:hierBranch val="init"/>
        </dgm:presLayoutVars>
      </dgm:prSet>
      <dgm:spPr/>
    </dgm:pt>
    <dgm:pt modelId="{24AE974B-A0E1-4EBA-B192-CC69D25DB5A5}" type="pres">
      <dgm:prSet presAssocID="{92239031-5BAC-44A2-82BD-3A1427211B96}" presName="rootComposite" presStyleCnt="0"/>
      <dgm:spPr/>
    </dgm:pt>
    <dgm:pt modelId="{D0FA51D6-1472-40E0-9F0F-5A8BFE5140CB}" type="pres">
      <dgm:prSet presAssocID="{92239031-5BAC-44A2-82BD-3A1427211B96}" presName="rootText" presStyleLbl="node2" presStyleIdx="1" presStyleCnt="3">
        <dgm:presLayoutVars>
          <dgm:chPref val="3"/>
        </dgm:presLayoutVars>
      </dgm:prSet>
      <dgm:spPr/>
    </dgm:pt>
    <dgm:pt modelId="{F6B83BB9-4C21-4761-935C-9CF451C5C920}" type="pres">
      <dgm:prSet presAssocID="{92239031-5BAC-44A2-82BD-3A1427211B96}" presName="rootConnector" presStyleLbl="node2" presStyleIdx="1" presStyleCnt="3"/>
      <dgm:spPr/>
    </dgm:pt>
    <dgm:pt modelId="{4209D660-8DD0-4C16-A8DA-51C3B20AADCF}" type="pres">
      <dgm:prSet presAssocID="{92239031-5BAC-44A2-82BD-3A1427211B96}" presName="hierChild4" presStyleCnt="0"/>
      <dgm:spPr/>
    </dgm:pt>
    <dgm:pt modelId="{DFF4C27E-25DB-44D9-BEB1-F736DF888021}" type="pres">
      <dgm:prSet presAssocID="{92239031-5BAC-44A2-82BD-3A1427211B96}" presName="hierChild5" presStyleCnt="0"/>
      <dgm:spPr/>
    </dgm:pt>
    <dgm:pt modelId="{C6EBF0A2-9EDD-4A7D-A10A-5497EEC0D217}" type="pres">
      <dgm:prSet presAssocID="{E319804B-1D3B-47A1-A1E0-F3023E5A700B}" presName="Name37" presStyleLbl="parChTrans1D2" presStyleIdx="2" presStyleCnt="3"/>
      <dgm:spPr/>
    </dgm:pt>
    <dgm:pt modelId="{B1F5FC1D-B436-495C-A07A-A914E241881F}" type="pres">
      <dgm:prSet presAssocID="{3A97568A-6A88-4F64-BE59-EDE711FCEC44}" presName="hierRoot2" presStyleCnt="0">
        <dgm:presLayoutVars>
          <dgm:hierBranch val="init"/>
        </dgm:presLayoutVars>
      </dgm:prSet>
      <dgm:spPr/>
    </dgm:pt>
    <dgm:pt modelId="{895A08DB-89F7-42E4-9858-B8FC56CD9C0D}" type="pres">
      <dgm:prSet presAssocID="{3A97568A-6A88-4F64-BE59-EDE711FCEC44}" presName="rootComposite" presStyleCnt="0"/>
      <dgm:spPr/>
    </dgm:pt>
    <dgm:pt modelId="{9E28B586-6834-4CFB-863C-19B716404F37}" type="pres">
      <dgm:prSet presAssocID="{3A97568A-6A88-4F64-BE59-EDE711FCEC44}" presName="rootText" presStyleLbl="node2" presStyleIdx="2" presStyleCnt="3">
        <dgm:presLayoutVars>
          <dgm:chPref val="3"/>
        </dgm:presLayoutVars>
      </dgm:prSet>
      <dgm:spPr/>
    </dgm:pt>
    <dgm:pt modelId="{36726CD5-CBBB-445C-B94B-B6F445721EFD}" type="pres">
      <dgm:prSet presAssocID="{3A97568A-6A88-4F64-BE59-EDE711FCEC44}" presName="rootConnector" presStyleLbl="node2" presStyleIdx="2" presStyleCnt="3"/>
      <dgm:spPr/>
    </dgm:pt>
    <dgm:pt modelId="{3EAF21C9-C63B-461E-8ECF-AE2A93333502}" type="pres">
      <dgm:prSet presAssocID="{3A97568A-6A88-4F64-BE59-EDE711FCEC44}" presName="hierChild4" presStyleCnt="0"/>
      <dgm:spPr/>
    </dgm:pt>
    <dgm:pt modelId="{8186A4CE-7D24-430E-9D6B-C5642B0C7620}" type="pres">
      <dgm:prSet presAssocID="{3A97568A-6A88-4F64-BE59-EDE711FCEC44}" presName="hierChild5" presStyleCnt="0"/>
      <dgm:spPr/>
    </dgm:pt>
    <dgm:pt modelId="{416AD8A7-BDD2-4F97-BB43-E549B6FA9D55}" type="pres">
      <dgm:prSet presAssocID="{605A1063-67F7-4974-93D8-DB7060FD818D}" presName="hierChild3" presStyleCnt="0"/>
      <dgm:spPr/>
    </dgm:pt>
  </dgm:ptLst>
  <dgm:cxnLst>
    <dgm:cxn modelId="{8B69C500-6506-4A81-B27A-26E44741D794}" type="presOf" srcId="{605A1063-67F7-4974-93D8-DB7060FD818D}" destId="{3986A6B2-E31E-47E6-89AF-A423F3BD0831}" srcOrd="0" destOrd="0" presId="urn:microsoft.com/office/officeart/2005/8/layout/orgChart1"/>
    <dgm:cxn modelId="{EDD2F203-784C-4655-A661-A4947C03C2B2}" type="presOf" srcId="{1D2789F3-C4B6-4FF1-9B64-D199F873BF16}" destId="{16556837-3A15-4615-A649-B3185FBE8E77}" srcOrd="0" destOrd="0" presId="urn:microsoft.com/office/officeart/2005/8/layout/orgChart1"/>
    <dgm:cxn modelId="{0659C31B-D61C-49AD-8BFE-CFE8632D4C12}" type="presOf" srcId="{605A1063-67F7-4974-93D8-DB7060FD818D}" destId="{1CBA64AA-4231-462F-9F01-D789EB4AB704}" srcOrd="1" destOrd="0" presId="urn:microsoft.com/office/officeart/2005/8/layout/orgChart1"/>
    <dgm:cxn modelId="{C087B826-F34F-4BF0-B69C-6A68AD2E37D1}" type="presOf" srcId="{D1FEE91F-6B11-41A0-B42A-A98C432E46C7}" destId="{338A923D-3818-4BAA-9406-08845A27046D}" srcOrd="1" destOrd="0" presId="urn:microsoft.com/office/officeart/2005/8/layout/orgChart1"/>
    <dgm:cxn modelId="{6A6FE635-22CC-4E6E-B3DB-77FEF0B1A224}" type="presOf" srcId="{92239031-5BAC-44A2-82BD-3A1427211B96}" destId="{F6B83BB9-4C21-4761-935C-9CF451C5C920}" srcOrd="1" destOrd="0" presId="urn:microsoft.com/office/officeart/2005/8/layout/orgChart1"/>
    <dgm:cxn modelId="{335AFD38-526F-4C8E-8803-EC4BDD463222}" srcId="{605A1063-67F7-4974-93D8-DB7060FD818D}" destId="{92239031-5BAC-44A2-82BD-3A1427211B96}" srcOrd="1" destOrd="0" parTransId="{4525A361-F821-4E0D-9C8F-19C48A09F0B4}" sibTransId="{0609CE50-80F2-4264-A9D2-69661656D902}"/>
    <dgm:cxn modelId="{E2AAA85E-5374-460B-9ED4-44BE9F94B316}" srcId="{264E672E-2FE3-4940-BC72-CEB3F3C55837}" destId="{605A1063-67F7-4974-93D8-DB7060FD818D}" srcOrd="0" destOrd="0" parTransId="{69FB9434-A475-4098-8264-1FA0A4F56E62}" sibTransId="{5EAC2D76-DC0B-4E5D-8F51-93B07ED0FA07}"/>
    <dgm:cxn modelId="{43061067-8909-4847-B133-0C7733BE2557}" type="presOf" srcId="{E319804B-1D3B-47A1-A1E0-F3023E5A700B}" destId="{C6EBF0A2-9EDD-4A7D-A10A-5497EEC0D217}" srcOrd="0" destOrd="0" presId="urn:microsoft.com/office/officeart/2005/8/layout/orgChart1"/>
    <dgm:cxn modelId="{288F3375-2291-4559-911B-782B328C06E4}" srcId="{605A1063-67F7-4974-93D8-DB7060FD818D}" destId="{3A97568A-6A88-4F64-BE59-EDE711FCEC44}" srcOrd="2" destOrd="0" parTransId="{E319804B-1D3B-47A1-A1E0-F3023E5A700B}" sibTransId="{A4776CD0-2A83-4117-BCBF-6F4C47361801}"/>
    <dgm:cxn modelId="{3903AC75-FD55-46DB-9EE0-08EC48D99B61}" type="presOf" srcId="{4525A361-F821-4E0D-9C8F-19C48A09F0B4}" destId="{115BBE94-D05C-4468-A27A-FCA7E13730D2}" srcOrd="0" destOrd="0" presId="urn:microsoft.com/office/officeart/2005/8/layout/orgChart1"/>
    <dgm:cxn modelId="{5E594B88-2A83-4849-ADCE-2B7ED5265EA3}" srcId="{605A1063-67F7-4974-93D8-DB7060FD818D}" destId="{D1FEE91F-6B11-41A0-B42A-A98C432E46C7}" srcOrd="0" destOrd="0" parTransId="{1D2789F3-C4B6-4FF1-9B64-D199F873BF16}" sibTransId="{DC61AA13-2673-4AD5-998C-1CED0AE40DD9}"/>
    <dgm:cxn modelId="{06C2C4A0-544F-44E3-9921-65069048FE86}" type="presOf" srcId="{3A97568A-6A88-4F64-BE59-EDE711FCEC44}" destId="{36726CD5-CBBB-445C-B94B-B6F445721EFD}" srcOrd="1" destOrd="0" presId="urn:microsoft.com/office/officeart/2005/8/layout/orgChart1"/>
    <dgm:cxn modelId="{5E7F2CBC-F0EE-4F35-B623-312F9D90C770}" type="presOf" srcId="{264E672E-2FE3-4940-BC72-CEB3F3C55837}" destId="{E111BC8E-0830-4D18-9A39-272171849D23}" srcOrd="0" destOrd="0" presId="urn:microsoft.com/office/officeart/2005/8/layout/orgChart1"/>
    <dgm:cxn modelId="{7B5A8EC9-3CB8-4CD7-9EC8-EA04BC963A1C}" type="presOf" srcId="{D1FEE91F-6B11-41A0-B42A-A98C432E46C7}" destId="{A6E77ACA-DF9D-41DB-A5DE-E2961DE001C5}" srcOrd="0" destOrd="0" presId="urn:microsoft.com/office/officeart/2005/8/layout/orgChart1"/>
    <dgm:cxn modelId="{BDE8CDE9-6B2D-4070-AA63-24B66CBF178B}" type="presOf" srcId="{92239031-5BAC-44A2-82BD-3A1427211B96}" destId="{D0FA51D6-1472-40E0-9F0F-5A8BFE5140CB}" srcOrd="0" destOrd="0" presId="urn:microsoft.com/office/officeart/2005/8/layout/orgChart1"/>
    <dgm:cxn modelId="{FAB68EEB-998E-4C8F-A33E-72DDA19B7EFE}" type="presOf" srcId="{3A97568A-6A88-4F64-BE59-EDE711FCEC44}" destId="{9E28B586-6834-4CFB-863C-19B716404F37}" srcOrd="0" destOrd="0" presId="urn:microsoft.com/office/officeart/2005/8/layout/orgChart1"/>
    <dgm:cxn modelId="{3060E075-F645-4575-9950-36CC4C3233FF}" type="presParOf" srcId="{E111BC8E-0830-4D18-9A39-272171849D23}" destId="{62C5D6DC-6619-431E-B498-A844F9E581E9}" srcOrd="0" destOrd="0" presId="urn:microsoft.com/office/officeart/2005/8/layout/orgChart1"/>
    <dgm:cxn modelId="{718E4A0F-3FF2-426F-8F79-4625B6967370}" type="presParOf" srcId="{62C5D6DC-6619-431E-B498-A844F9E581E9}" destId="{16CE8B87-98F5-45B3-A517-58592098A6A1}" srcOrd="0" destOrd="0" presId="urn:microsoft.com/office/officeart/2005/8/layout/orgChart1"/>
    <dgm:cxn modelId="{CBEBA059-557F-4CF9-BF3B-BA471C8ABBC7}" type="presParOf" srcId="{16CE8B87-98F5-45B3-A517-58592098A6A1}" destId="{3986A6B2-E31E-47E6-89AF-A423F3BD0831}" srcOrd="0" destOrd="0" presId="urn:microsoft.com/office/officeart/2005/8/layout/orgChart1"/>
    <dgm:cxn modelId="{1626E40F-150F-4419-9852-AAEABBA7AB72}" type="presParOf" srcId="{16CE8B87-98F5-45B3-A517-58592098A6A1}" destId="{1CBA64AA-4231-462F-9F01-D789EB4AB704}" srcOrd="1" destOrd="0" presId="urn:microsoft.com/office/officeart/2005/8/layout/orgChart1"/>
    <dgm:cxn modelId="{475254BA-6669-4D2C-9A07-3553BE4DD5DC}" type="presParOf" srcId="{62C5D6DC-6619-431E-B498-A844F9E581E9}" destId="{5D9C23F5-1E75-43CA-86FB-C4054A39902B}" srcOrd="1" destOrd="0" presId="urn:microsoft.com/office/officeart/2005/8/layout/orgChart1"/>
    <dgm:cxn modelId="{83FE0B9D-1F17-4CFA-9C28-F7DA561961F2}" type="presParOf" srcId="{5D9C23F5-1E75-43CA-86FB-C4054A39902B}" destId="{16556837-3A15-4615-A649-B3185FBE8E77}" srcOrd="0" destOrd="0" presId="urn:microsoft.com/office/officeart/2005/8/layout/orgChart1"/>
    <dgm:cxn modelId="{0E6D50D5-F960-455E-85DD-CA6C90EF5A72}" type="presParOf" srcId="{5D9C23F5-1E75-43CA-86FB-C4054A39902B}" destId="{88000046-8E67-413E-AC5D-F749A81039CB}" srcOrd="1" destOrd="0" presId="urn:microsoft.com/office/officeart/2005/8/layout/orgChart1"/>
    <dgm:cxn modelId="{8FA7E755-46B8-48C7-89C8-1D6DDF3DEAD6}" type="presParOf" srcId="{88000046-8E67-413E-AC5D-F749A81039CB}" destId="{F2D58A4B-0349-4021-9C4A-ADE794647E7D}" srcOrd="0" destOrd="0" presId="urn:microsoft.com/office/officeart/2005/8/layout/orgChart1"/>
    <dgm:cxn modelId="{8D0477CA-A314-4DFB-8860-F5529A4AADB0}" type="presParOf" srcId="{F2D58A4B-0349-4021-9C4A-ADE794647E7D}" destId="{A6E77ACA-DF9D-41DB-A5DE-E2961DE001C5}" srcOrd="0" destOrd="0" presId="urn:microsoft.com/office/officeart/2005/8/layout/orgChart1"/>
    <dgm:cxn modelId="{09B25475-BB8B-44FD-825A-B8F8F1817FFA}" type="presParOf" srcId="{F2D58A4B-0349-4021-9C4A-ADE794647E7D}" destId="{338A923D-3818-4BAA-9406-08845A27046D}" srcOrd="1" destOrd="0" presId="urn:microsoft.com/office/officeart/2005/8/layout/orgChart1"/>
    <dgm:cxn modelId="{FF02EC88-5586-4B6E-9882-B6FB993E76A6}" type="presParOf" srcId="{88000046-8E67-413E-AC5D-F749A81039CB}" destId="{969D0CAF-4ACD-463D-83BA-1D80C8B4D2B6}" srcOrd="1" destOrd="0" presId="urn:microsoft.com/office/officeart/2005/8/layout/orgChart1"/>
    <dgm:cxn modelId="{B2E86BE1-6B62-4FAA-89F8-22BE9923C37B}" type="presParOf" srcId="{88000046-8E67-413E-AC5D-F749A81039CB}" destId="{91FFEFDC-C9B7-4809-AE66-5A5D75D34EA0}" srcOrd="2" destOrd="0" presId="urn:microsoft.com/office/officeart/2005/8/layout/orgChart1"/>
    <dgm:cxn modelId="{44E41721-CACC-4B19-9FDC-D92A876983BB}" type="presParOf" srcId="{5D9C23F5-1E75-43CA-86FB-C4054A39902B}" destId="{115BBE94-D05C-4468-A27A-FCA7E13730D2}" srcOrd="2" destOrd="0" presId="urn:microsoft.com/office/officeart/2005/8/layout/orgChart1"/>
    <dgm:cxn modelId="{F79201BD-408B-409B-AD23-4BA48DA4592F}" type="presParOf" srcId="{5D9C23F5-1E75-43CA-86FB-C4054A39902B}" destId="{E3E562A2-B4F3-4265-B64C-8641369C760B}" srcOrd="3" destOrd="0" presId="urn:microsoft.com/office/officeart/2005/8/layout/orgChart1"/>
    <dgm:cxn modelId="{2A7EA818-B040-49BE-8708-23A81638607A}" type="presParOf" srcId="{E3E562A2-B4F3-4265-B64C-8641369C760B}" destId="{24AE974B-A0E1-4EBA-B192-CC69D25DB5A5}" srcOrd="0" destOrd="0" presId="urn:microsoft.com/office/officeart/2005/8/layout/orgChart1"/>
    <dgm:cxn modelId="{ED7A3521-EDE2-41A9-99C2-F586A52862AF}" type="presParOf" srcId="{24AE974B-A0E1-4EBA-B192-CC69D25DB5A5}" destId="{D0FA51D6-1472-40E0-9F0F-5A8BFE5140CB}" srcOrd="0" destOrd="0" presId="urn:microsoft.com/office/officeart/2005/8/layout/orgChart1"/>
    <dgm:cxn modelId="{5458EB44-35B2-42CC-8D10-6A3033FD2C8F}" type="presParOf" srcId="{24AE974B-A0E1-4EBA-B192-CC69D25DB5A5}" destId="{F6B83BB9-4C21-4761-935C-9CF451C5C920}" srcOrd="1" destOrd="0" presId="urn:microsoft.com/office/officeart/2005/8/layout/orgChart1"/>
    <dgm:cxn modelId="{95817B89-0C83-4E8C-A6FA-1DCABC43927D}" type="presParOf" srcId="{E3E562A2-B4F3-4265-B64C-8641369C760B}" destId="{4209D660-8DD0-4C16-A8DA-51C3B20AADCF}" srcOrd="1" destOrd="0" presId="urn:microsoft.com/office/officeart/2005/8/layout/orgChart1"/>
    <dgm:cxn modelId="{3F71939D-1BFB-435B-9D3F-C674BEE35D80}" type="presParOf" srcId="{E3E562A2-B4F3-4265-B64C-8641369C760B}" destId="{DFF4C27E-25DB-44D9-BEB1-F736DF888021}" srcOrd="2" destOrd="0" presId="urn:microsoft.com/office/officeart/2005/8/layout/orgChart1"/>
    <dgm:cxn modelId="{0196A68E-1F86-4E1C-A23B-EEA40014F842}" type="presParOf" srcId="{5D9C23F5-1E75-43CA-86FB-C4054A39902B}" destId="{C6EBF0A2-9EDD-4A7D-A10A-5497EEC0D217}" srcOrd="4" destOrd="0" presId="urn:microsoft.com/office/officeart/2005/8/layout/orgChart1"/>
    <dgm:cxn modelId="{61C54A92-0D76-4E53-9C79-F284F5366316}" type="presParOf" srcId="{5D9C23F5-1E75-43CA-86FB-C4054A39902B}" destId="{B1F5FC1D-B436-495C-A07A-A914E241881F}" srcOrd="5" destOrd="0" presId="urn:microsoft.com/office/officeart/2005/8/layout/orgChart1"/>
    <dgm:cxn modelId="{6EDCD60A-FB3D-4A3E-94D0-E98DE9E29A4E}" type="presParOf" srcId="{B1F5FC1D-B436-495C-A07A-A914E241881F}" destId="{895A08DB-89F7-42E4-9858-B8FC56CD9C0D}" srcOrd="0" destOrd="0" presId="urn:microsoft.com/office/officeart/2005/8/layout/orgChart1"/>
    <dgm:cxn modelId="{39A22D2D-0838-4BD6-8DD3-05B819EB2117}" type="presParOf" srcId="{895A08DB-89F7-42E4-9858-B8FC56CD9C0D}" destId="{9E28B586-6834-4CFB-863C-19B716404F37}" srcOrd="0" destOrd="0" presId="urn:microsoft.com/office/officeart/2005/8/layout/orgChart1"/>
    <dgm:cxn modelId="{45886ECD-35D1-4AF2-B6FC-F801CB66F244}" type="presParOf" srcId="{895A08DB-89F7-42E4-9858-B8FC56CD9C0D}" destId="{36726CD5-CBBB-445C-B94B-B6F445721EFD}" srcOrd="1" destOrd="0" presId="urn:microsoft.com/office/officeart/2005/8/layout/orgChart1"/>
    <dgm:cxn modelId="{209D3D8C-CD1E-483E-9326-0FBFE47586A7}" type="presParOf" srcId="{B1F5FC1D-B436-495C-A07A-A914E241881F}" destId="{3EAF21C9-C63B-461E-8ECF-AE2A93333502}" srcOrd="1" destOrd="0" presId="urn:microsoft.com/office/officeart/2005/8/layout/orgChart1"/>
    <dgm:cxn modelId="{BB0E035D-4DDA-4CB7-8A8D-59985F51E1F0}" type="presParOf" srcId="{B1F5FC1D-B436-495C-A07A-A914E241881F}" destId="{8186A4CE-7D24-430E-9D6B-C5642B0C7620}" srcOrd="2" destOrd="0" presId="urn:microsoft.com/office/officeart/2005/8/layout/orgChart1"/>
    <dgm:cxn modelId="{BA8B66AC-1F47-4D34-B5DD-E3FDE6317977}" type="presParOf" srcId="{62C5D6DC-6619-431E-B498-A844F9E581E9}" destId="{416AD8A7-BDD2-4F97-BB43-E549B6FA9D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81D07DD-3278-4A17-991C-10E3ECA691ED}" type="doc">
      <dgm:prSet loTypeId="urn:microsoft.com/office/officeart/2005/8/layout/bProcess3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zh-CN" altLang="en-US"/>
        </a:p>
      </dgm:t>
    </dgm:pt>
    <dgm:pt modelId="{6C19CE63-D9A3-4739-9CD7-164DF04E46CB}">
      <dgm:prSet phldrT="[文本]" custT="1"/>
      <dgm:spPr/>
      <dgm:t>
        <a:bodyPr/>
        <a:lstStyle/>
        <a:p>
          <a:r>
            <a:rPr lang="zh-CN" altLang="en-US" sz="2000" b="1" dirty="0">
              <a:solidFill>
                <a:schemeClr val="bg1">
                  <a:lumMod val="75000"/>
                </a:schemeClr>
              </a:solidFill>
            </a:rPr>
            <a:t>一轴（视频</a:t>
          </a:r>
          <a:r>
            <a:rPr lang="en-US" altLang="zh-CN" sz="2000" b="1" dirty="0">
              <a:solidFill>
                <a:schemeClr val="bg1">
                  <a:lumMod val="75000"/>
                </a:schemeClr>
              </a:solidFill>
            </a:rPr>
            <a:t>A</a:t>
          </a:r>
          <a:r>
            <a:rPr lang="zh-CN" altLang="en-US" sz="2000" b="1" dirty="0">
              <a:solidFill>
                <a:schemeClr val="bg1">
                  <a:lumMod val="75000"/>
                </a:schemeClr>
              </a:solidFill>
            </a:rPr>
            <a:t>）</a:t>
          </a:r>
          <a:endParaRPr lang="en-US" altLang="zh-CN" sz="2000" b="1" dirty="0">
            <a:solidFill>
              <a:schemeClr val="bg1">
                <a:lumMod val="75000"/>
              </a:schemeClr>
            </a:solidFill>
          </a:endParaRPr>
        </a:p>
        <a:p>
          <a:r>
            <a:rPr lang="zh-CN" altLang="en-US" sz="2000" b="1" dirty="0">
              <a:solidFill>
                <a:schemeClr val="bg1">
                  <a:lumMod val="75000"/>
                </a:schemeClr>
              </a:solidFill>
            </a:rPr>
            <a:t>关键词（活动</a:t>
          </a:r>
          <a:r>
            <a:rPr lang="en-US" altLang="zh-CN" sz="2000" b="1" dirty="0">
              <a:solidFill>
                <a:schemeClr val="bg1">
                  <a:lumMod val="75000"/>
                </a:schemeClr>
              </a:solidFill>
            </a:rPr>
            <a:t>A</a:t>
          </a:r>
          <a:r>
            <a:rPr lang="zh-CN" altLang="en-US" sz="2000" b="1" dirty="0">
              <a:solidFill>
                <a:schemeClr val="bg1">
                  <a:lumMod val="75000"/>
                </a:schemeClr>
              </a:solidFill>
            </a:rPr>
            <a:t>）</a:t>
          </a:r>
        </a:p>
      </dgm:t>
    </dgm:pt>
    <dgm:pt modelId="{820BF614-9180-4185-92AE-875289626F2A}" type="parTrans" cxnId="{9CC3D452-BA31-4103-81CA-637134789FA8}">
      <dgm:prSet/>
      <dgm:spPr/>
      <dgm:t>
        <a:bodyPr/>
        <a:lstStyle/>
        <a:p>
          <a:endParaRPr lang="zh-CN" altLang="en-US" sz="1600" b="1">
            <a:solidFill>
              <a:schemeClr val="bg1">
                <a:lumMod val="75000"/>
              </a:schemeClr>
            </a:solidFill>
          </a:endParaRPr>
        </a:p>
      </dgm:t>
    </dgm:pt>
    <dgm:pt modelId="{9D5FDC7E-1B8D-469F-AFB7-2AECC65F39DC}" type="sibTrans" cxnId="{9CC3D452-BA31-4103-81CA-637134789FA8}">
      <dgm:prSet custT="1"/>
      <dgm:spPr/>
      <dgm:t>
        <a:bodyPr/>
        <a:lstStyle/>
        <a:p>
          <a:endParaRPr lang="zh-CN" altLang="en-US" sz="400" b="1">
            <a:solidFill>
              <a:schemeClr val="bg1">
                <a:lumMod val="75000"/>
              </a:schemeClr>
            </a:solidFill>
          </a:endParaRPr>
        </a:p>
      </dgm:t>
    </dgm:pt>
    <dgm:pt modelId="{31A26AF6-54B8-454F-934A-EA4DDD308277}">
      <dgm:prSet phldrT="[文本]" custT="1"/>
      <dgm:spPr/>
      <dgm:t>
        <a:bodyPr/>
        <a:lstStyle/>
        <a:p>
          <a:r>
            <a:rPr lang="zh-CN" altLang="en-US" sz="3200" b="1" dirty="0">
              <a:solidFill>
                <a:schemeClr val="tx1"/>
              </a:solidFill>
            </a:rPr>
            <a:t>二维（视频</a:t>
          </a:r>
          <a:r>
            <a:rPr lang="en-US" altLang="zh-CN" sz="3200" b="1" dirty="0">
              <a:solidFill>
                <a:schemeClr val="tx1"/>
              </a:solidFill>
            </a:rPr>
            <a:t>B</a:t>
          </a:r>
          <a:r>
            <a:rPr lang="zh-CN" altLang="en-US" sz="3200" b="1" dirty="0">
              <a:solidFill>
                <a:schemeClr val="tx1"/>
              </a:solidFill>
            </a:rPr>
            <a:t>）</a:t>
          </a:r>
        </a:p>
      </dgm:t>
    </dgm:pt>
    <dgm:pt modelId="{CE233CB4-B2CB-4B37-A25D-7F11BE77C2CE}" type="parTrans" cxnId="{C1C20A24-1BB2-46B9-897A-2FA4296A2A14}">
      <dgm:prSet/>
      <dgm:spPr/>
      <dgm:t>
        <a:bodyPr/>
        <a:lstStyle/>
        <a:p>
          <a:endParaRPr lang="zh-CN" altLang="en-US" sz="1600" b="1">
            <a:solidFill>
              <a:schemeClr val="bg1">
                <a:lumMod val="75000"/>
              </a:schemeClr>
            </a:solidFill>
          </a:endParaRPr>
        </a:p>
      </dgm:t>
    </dgm:pt>
    <dgm:pt modelId="{DB823A9E-EDA9-40B8-95D0-451F71C80BD5}" type="sibTrans" cxnId="{C1C20A24-1BB2-46B9-897A-2FA4296A2A14}">
      <dgm:prSet custT="1"/>
      <dgm:spPr/>
      <dgm:t>
        <a:bodyPr/>
        <a:lstStyle/>
        <a:p>
          <a:endParaRPr lang="zh-CN" altLang="en-US" sz="400" b="1">
            <a:solidFill>
              <a:schemeClr val="bg1">
                <a:lumMod val="75000"/>
              </a:schemeClr>
            </a:solidFill>
          </a:endParaRPr>
        </a:p>
      </dgm:t>
    </dgm:pt>
    <dgm:pt modelId="{D12FF54F-9218-4AB3-9943-B29CE9B2B220}">
      <dgm:prSet phldrT="[文本]" custT="1"/>
      <dgm:spPr/>
      <dgm:t>
        <a:bodyPr/>
        <a:lstStyle/>
        <a:p>
          <a:r>
            <a:rPr lang="zh-CN" altLang="en-US" sz="2000" b="1" dirty="0">
              <a:solidFill>
                <a:schemeClr val="bg1">
                  <a:lumMod val="75000"/>
                </a:schemeClr>
              </a:solidFill>
            </a:rPr>
            <a:t>三事（视频</a:t>
          </a:r>
          <a:r>
            <a:rPr lang="en-US" altLang="zh-CN" sz="2000" b="1" dirty="0">
              <a:solidFill>
                <a:schemeClr val="bg1">
                  <a:lumMod val="75000"/>
                </a:schemeClr>
              </a:solidFill>
            </a:rPr>
            <a:t>C</a:t>
          </a:r>
          <a:r>
            <a:rPr lang="zh-CN" altLang="en-US" sz="2000" b="1" dirty="0">
              <a:solidFill>
                <a:schemeClr val="bg1">
                  <a:lumMod val="75000"/>
                </a:schemeClr>
              </a:solidFill>
            </a:rPr>
            <a:t>）</a:t>
          </a:r>
          <a:br>
            <a:rPr lang="en-US" altLang="zh-CN" sz="2000" b="1" dirty="0">
              <a:solidFill>
                <a:schemeClr val="bg1">
                  <a:lumMod val="75000"/>
                </a:schemeClr>
              </a:solidFill>
            </a:rPr>
          </a:br>
          <a:r>
            <a:rPr lang="zh-CN" altLang="en-US" sz="2000" b="1" dirty="0">
              <a:solidFill>
                <a:schemeClr val="bg1">
                  <a:lumMod val="75000"/>
                </a:schemeClr>
              </a:solidFill>
            </a:rPr>
            <a:t>操练（活动</a:t>
          </a:r>
          <a:r>
            <a:rPr lang="en-US" altLang="zh-CN" sz="2000" b="1" dirty="0">
              <a:solidFill>
                <a:schemeClr val="bg1">
                  <a:lumMod val="75000"/>
                </a:schemeClr>
              </a:solidFill>
            </a:rPr>
            <a:t>C</a:t>
          </a:r>
          <a:r>
            <a:rPr lang="zh-CN" altLang="en-US" sz="2000" b="1" dirty="0">
              <a:solidFill>
                <a:schemeClr val="bg1">
                  <a:lumMod val="75000"/>
                </a:schemeClr>
              </a:solidFill>
            </a:rPr>
            <a:t>）</a:t>
          </a:r>
          <a:br>
            <a:rPr lang="en-US" altLang="zh-CN" sz="2000" b="1" dirty="0">
              <a:solidFill>
                <a:schemeClr val="bg1">
                  <a:lumMod val="75000"/>
                </a:schemeClr>
              </a:solidFill>
            </a:rPr>
          </a:br>
          <a:endParaRPr lang="zh-CN" altLang="en-US" sz="2000" b="1" dirty="0">
            <a:solidFill>
              <a:schemeClr val="bg1">
                <a:lumMod val="75000"/>
              </a:schemeClr>
            </a:solidFill>
          </a:endParaRPr>
        </a:p>
      </dgm:t>
    </dgm:pt>
    <dgm:pt modelId="{1D1CEAF9-4F93-48AB-806F-A8F71279BD0B}" type="parTrans" cxnId="{698DB81D-C7FD-4C0C-9CB7-3DE851945949}">
      <dgm:prSet/>
      <dgm:spPr/>
      <dgm:t>
        <a:bodyPr/>
        <a:lstStyle/>
        <a:p>
          <a:endParaRPr lang="zh-CN" altLang="en-US" sz="1600" b="1">
            <a:solidFill>
              <a:schemeClr val="bg1">
                <a:lumMod val="75000"/>
              </a:schemeClr>
            </a:solidFill>
          </a:endParaRPr>
        </a:p>
      </dgm:t>
    </dgm:pt>
    <dgm:pt modelId="{368E98FA-7595-40A9-9030-F611BCD109E6}" type="sibTrans" cxnId="{698DB81D-C7FD-4C0C-9CB7-3DE851945949}">
      <dgm:prSet custT="1"/>
      <dgm:spPr/>
      <dgm:t>
        <a:bodyPr/>
        <a:lstStyle/>
        <a:p>
          <a:endParaRPr lang="zh-CN" altLang="en-US" sz="400" b="1">
            <a:solidFill>
              <a:schemeClr val="bg1">
                <a:lumMod val="75000"/>
              </a:schemeClr>
            </a:solidFill>
          </a:endParaRPr>
        </a:p>
      </dgm:t>
    </dgm:pt>
    <dgm:pt modelId="{C1D889E4-9205-4E13-B889-5D8D808FDEB5}">
      <dgm:prSet phldrT="[文本]" custT="1"/>
      <dgm:spPr/>
      <dgm:t>
        <a:bodyPr/>
        <a:lstStyle/>
        <a:p>
          <a:r>
            <a:rPr lang="zh-CN" altLang="en-US" sz="2000" b="1" dirty="0">
              <a:solidFill>
                <a:schemeClr val="bg1">
                  <a:lumMod val="75000"/>
                </a:schemeClr>
              </a:solidFill>
            </a:rPr>
            <a:t>四步（视频</a:t>
          </a:r>
          <a:r>
            <a:rPr lang="en-US" altLang="zh-CN" sz="2000" b="1" dirty="0">
              <a:solidFill>
                <a:schemeClr val="bg1">
                  <a:lumMod val="75000"/>
                </a:schemeClr>
              </a:solidFill>
            </a:rPr>
            <a:t>F</a:t>
          </a:r>
          <a:r>
            <a:rPr lang="zh-CN" altLang="en-US" sz="2000" b="1" dirty="0">
              <a:solidFill>
                <a:schemeClr val="bg1">
                  <a:lumMod val="75000"/>
                </a:schemeClr>
              </a:solidFill>
            </a:rPr>
            <a:t>）</a:t>
          </a:r>
          <a:br>
            <a:rPr lang="en-US" altLang="zh-CN" sz="2000" b="1" dirty="0">
              <a:solidFill>
                <a:schemeClr val="bg1">
                  <a:lumMod val="75000"/>
                </a:schemeClr>
              </a:solidFill>
            </a:rPr>
          </a:br>
          <a:r>
            <a:rPr lang="zh-CN" altLang="en-US" sz="2000" b="1" dirty="0">
              <a:solidFill>
                <a:schemeClr val="bg1">
                  <a:lumMod val="75000"/>
                </a:schemeClr>
              </a:solidFill>
            </a:rPr>
            <a:t>（课后作业，活动</a:t>
          </a:r>
          <a:r>
            <a:rPr lang="en-US" altLang="zh-CN" sz="2000" b="1" dirty="0">
              <a:solidFill>
                <a:schemeClr val="bg1">
                  <a:lumMod val="75000"/>
                </a:schemeClr>
              </a:solidFill>
            </a:rPr>
            <a:t>D</a:t>
          </a:r>
          <a:r>
            <a:rPr lang="zh-CN" altLang="en-US" sz="2000" b="1" dirty="0">
              <a:solidFill>
                <a:schemeClr val="bg1">
                  <a:lumMod val="75000"/>
                </a:schemeClr>
              </a:solidFill>
            </a:rPr>
            <a:t>）</a:t>
          </a:r>
          <a:br>
            <a:rPr lang="en-US" altLang="zh-CN" sz="2000" b="1" dirty="0">
              <a:solidFill>
                <a:schemeClr val="bg1">
                  <a:lumMod val="75000"/>
                </a:schemeClr>
              </a:solidFill>
            </a:rPr>
          </a:br>
          <a:r>
            <a:rPr lang="zh-CN" altLang="en-US" sz="2000" b="1" dirty="0">
              <a:solidFill>
                <a:schemeClr val="bg1">
                  <a:lumMod val="75000"/>
                </a:schemeClr>
              </a:solidFill>
            </a:rPr>
            <a:t>学习重点</a:t>
          </a:r>
        </a:p>
      </dgm:t>
    </dgm:pt>
    <dgm:pt modelId="{0135AE36-2B19-40FA-81DC-266FC9691846}" type="parTrans" cxnId="{C2563368-857C-4332-8A49-C804314AD79D}">
      <dgm:prSet/>
      <dgm:spPr/>
      <dgm:t>
        <a:bodyPr/>
        <a:lstStyle/>
        <a:p>
          <a:endParaRPr lang="zh-CN" altLang="en-US" sz="1600" b="1">
            <a:solidFill>
              <a:schemeClr val="bg1">
                <a:lumMod val="75000"/>
              </a:schemeClr>
            </a:solidFill>
          </a:endParaRPr>
        </a:p>
      </dgm:t>
    </dgm:pt>
    <dgm:pt modelId="{90EC4C32-2C46-4A89-8513-051A5BE6FCF8}" type="sibTrans" cxnId="{C2563368-857C-4332-8A49-C804314AD79D}">
      <dgm:prSet custT="1"/>
      <dgm:spPr/>
      <dgm:t>
        <a:bodyPr/>
        <a:lstStyle/>
        <a:p>
          <a:endParaRPr lang="zh-CN" altLang="en-US" sz="400" b="1">
            <a:solidFill>
              <a:schemeClr val="bg1">
                <a:lumMod val="75000"/>
              </a:schemeClr>
            </a:solidFill>
          </a:endParaRPr>
        </a:p>
      </dgm:t>
    </dgm:pt>
    <dgm:pt modelId="{E02F6166-5476-4D77-B5A3-6C9B3B98401C}">
      <dgm:prSet phldrT="[文本]" custT="1"/>
      <dgm:spPr/>
      <dgm:t>
        <a:bodyPr/>
        <a:lstStyle/>
        <a:p>
          <a:r>
            <a:rPr lang="zh-CN" altLang="en-US" sz="2000" b="1" dirty="0">
              <a:solidFill>
                <a:schemeClr val="bg1">
                  <a:lumMod val="75000"/>
                </a:schemeClr>
              </a:solidFill>
            </a:rPr>
            <a:t>六辅（图文）</a:t>
          </a:r>
        </a:p>
      </dgm:t>
    </dgm:pt>
    <dgm:pt modelId="{8067CCE2-05A9-4111-BE10-874F118B97BF}" type="parTrans" cxnId="{95CFD338-6A76-4180-814C-F28D320C7F26}">
      <dgm:prSet/>
      <dgm:spPr/>
      <dgm:t>
        <a:bodyPr/>
        <a:lstStyle/>
        <a:p>
          <a:endParaRPr lang="zh-CN" altLang="en-US" sz="1600" b="1">
            <a:solidFill>
              <a:schemeClr val="bg1">
                <a:lumMod val="75000"/>
              </a:schemeClr>
            </a:solidFill>
          </a:endParaRPr>
        </a:p>
      </dgm:t>
    </dgm:pt>
    <dgm:pt modelId="{71405292-3987-405F-8F2E-4AD9C3FA9BE4}" type="sibTrans" cxnId="{95CFD338-6A76-4180-814C-F28D320C7F26}">
      <dgm:prSet/>
      <dgm:spPr/>
      <dgm:t>
        <a:bodyPr/>
        <a:lstStyle/>
        <a:p>
          <a:endParaRPr lang="zh-CN" altLang="en-US" sz="1600" b="1">
            <a:solidFill>
              <a:schemeClr val="bg1">
                <a:lumMod val="75000"/>
              </a:schemeClr>
            </a:solidFill>
          </a:endParaRPr>
        </a:p>
      </dgm:t>
    </dgm:pt>
    <dgm:pt modelId="{892F3036-8B7D-4C07-B7F7-A32A5F9A15BD}">
      <dgm:prSet custT="1"/>
      <dgm:spPr/>
      <dgm:t>
        <a:bodyPr/>
        <a:lstStyle/>
        <a:p>
          <a:r>
            <a:rPr lang="zh-CN" altLang="en-US" sz="2000" b="1" dirty="0">
              <a:solidFill>
                <a:schemeClr val="bg1">
                  <a:lumMod val="75000"/>
                </a:schemeClr>
              </a:solidFill>
            </a:rPr>
            <a:t>五套（视频</a:t>
          </a:r>
          <a:r>
            <a:rPr lang="en-US" altLang="zh-CN" sz="2000" b="1" dirty="0">
              <a:solidFill>
                <a:schemeClr val="bg1">
                  <a:lumMod val="75000"/>
                </a:schemeClr>
              </a:solidFill>
            </a:rPr>
            <a:t>G</a:t>
          </a:r>
          <a:r>
            <a:rPr lang="zh-CN" altLang="en-US" sz="2000" b="1" dirty="0">
              <a:solidFill>
                <a:schemeClr val="bg1">
                  <a:lumMod val="75000"/>
                </a:schemeClr>
              </a:solidFill>
            </a:rPr>
            <a:t>）</a:t>
          </a:r>
          <a:br>
            <a:rPr lang="en-US" altLang="zh-CN" sz="2000" b="1" dirty="0">
              <a:solidFill>
                <a:schemeClr val="bg1">
                  <a:lumMod val="75000"/>
                </a:schemeClr>
              </a:solidFill>
            </a:rPr>
          </a:br>
          <a:r>
            <a:rPr lang="zh-CN" altLang="en-US" sz="2000" b="1" dirty="0">
              <a:solidFill>
                <a:schemeClr val="bg1">
                  <a:lumMod val="75000"/>
                </a:schemeClr>
              </a:solidFill>
            </a:rPr>
            <a:t>（课后小组作业，活动</a:t>
          </a:r>
          <a:r>
            <a:rPr lang="en-US" altLang="zh-CN" sz="2000" b="1" dirty="0">
              <a:solidFill>
                <a:schemeClr val="bg1">
                  <a:lumMod val="75000"/>
                </a:schemeClr>
              </a:solidFill>
            </a:rPr>
            <a:t>G</a:t>
          </a:r>
          <a:r>
            <a:rPr lang="zh-CN" altLang="en-US" sz="2000" b="1" dirty="0">
              <a:solidFill>
                <a:schemeClr val="bg1">
                  <a:lumMod val="75000"/>
                </a:schemeClr>
              </a:solidFill>
            </a:rPr>
            <a:t>）</a:t>
          </a:r>
          <a:endParaRPr lang="en-US" altLang="zh-CN" sz="2000" b="1" dirty="0">
            <a:solidFill>
              <a:schemeClr val="bg1">
                <a:lumMod val="75000"/>
              </a:schemeClr>
            </a:solidFill>
          </a:endParaRPr>
        </a:p>
        <a:p>
          <a:r>
            <a:rPr lang="zh-CN" altLang="en-US" sz="2000" b="1" dirty="0">
              <a:solidFill>
                <a:schemeClr val="bg1">
                  <a:lumMod val="75000"/>
                </a:schemeClr>
              </a:solidFill>
            </a:rPr>
            <a:t>学习重点</a:t>
          </a:r>
        </a:p>
      </dgm:t>
    </dgm:pt>
    <dgm:pt modelId="{3DD910E0-91A9-4E8D-B647-CCFD85FBBFCE}" type="parTrans" cxnId="{3C2BFDD3-ECB5-4785-B793-F0AB93108C52}">
      <dgm:prSet/>
      <dgm:spPr/>
      <dgm:t>
        <a:bodyPr/>
        <a:lstStyle/>
        <a:p>
          <a:endParaRPr lang="zh-CN" altLang="en-US" sz="1600" b="1">
            <a:solidFill>
              <a:schemeClr val="bg1">
                <a:lumMod val="75000"/>
              </a:schemeClr>
            </a:solidFill>
          </a:endParaRPr>
        </a:p>
      </dgm:t>
    </dgm:pt>
    <dgm:pt modelId="{107B0CD0-DEC1-4CA2-ABDF-DF25A1F53F7E}" type="sibTrans" cxnId="{3C2BFDD3-ECB5-4785-B793-F0AB93108C52}">
      <dgm:prSet custT="1"/>
      <dgm:spPr/>
      <dgm:t>
        <a:bodyPr/>
        <a:lstStyle/>
        <a:p>
          <a:endParaRPr lang="zh-CN" altLang="en-US" sz="400" b="1">
            <a:solidFill>
              <a:schemeClr val="bg1">
                <a:lumMod val="75000"/>
              </a:schemeClr>
            </a:solidFill>
          </a:endParaRPr>
        </a:p>
      </dgm:t>
    </dgm:pt>
    <dgm:pt modelId="{57726A8D-E12F-4610-99F2-820DB949274E}" type="pres">
      <dgm:prSet presAssocID="{B81D07DD-3278-4A17-991C-10E3ECA691ED}" presName="Name0" presStyleCnt="0">
        <dgm:presLayoutVars>
          <dgm:dir/>
          <dgm:resizeHandles val="exact"/>
        </dgm:presLayoutVars>
      </dgm:prSet>
      <dgm:spPr/>
    </dgm:pt>
    <dgm:pt modelId="{D010E284-1B94-4BA6-8B0B-03EDEEE5B9F8}" type="pres">
      <dgm:prSet presAssocID="{6C19CE63-D9A3-4739-9CD7-164DF04E46CB}" presName="node" presStyleLbl="node1" presStyleIdx="0" presStyleCnt="6">
        <dgm:presLayoutVars>
          <dgm:bulletEnabled val="1"/>
        </dgm:presLayoutVars>
      </dgm:prSet>
      <dgm:spPr/>
    </dgm:pt>
    <dgm:pt modelId="{7CF821E1-04E5-4794-BF6D-8CF4DF9B3344}" type="pres">
      <dgm:prSet presAssocID="{9D5FDC7E-1B8D-469F-AFB7-2AECC65F39DC}" presName="sibTrans" presStyleLbl="sibTrans1D1" presStyleIdx="0" presStyleCnt="5"/>
      <dgm:spPr/>
    </dgm:pt>
    <dgm:pt modelId="{5469473D-2A95-4EA1-9801-B9DCA984E964}" type="pres">
      <dgm:prSet presAssocID="{9D5FDC7E-1B8D-469F-AFB7-2AECC65F39DC}" presName="connectorText" presStyleLbl="sibTrans1D1" presStyleIdx="0" presStyleCnt="5"/>
      <dgm:spPr/>
    </dgm:pt>
    <dgm:pt modelId="{3A755F0B-E967-4502-8FA1-398543DEA16D}" type="pres">
      <dgm:prSet presAssocID="{31A26AF6-54B8-454F-934A-EA4DDD308277}" presName="node" presStyleLbl="node1" presStyleIdx="1" presStyleCnt="6">
        <dgm:presLayoutVars>
          <dgm:bulletEnabled val="1"/>
        </dgm:presLayoutVars>
      </dgm:prSet>
      <dgm:spPr/>
    </dgm:pt>
    <dgm:pt modelId="{ED23C836-47A8-4226-B5ED-F1D85491B24C}" type="pres">
      <dgm:prSet presAssocID="{DB823A9E-EDA9-40B8-95D0-451F71C80BD5}" presName="sibTrans" presStyleLbl="sibTrans1D1" presStyleIdx="1" presStyleCnt="5"/>
      <dgm:spPr/>
    </dgm:pt>
    <dgm:pt modelId="{D8268C7D-12A9-4FBC-9F74-98D7C0277C08}" type="pres">
      <dgm:prSet presAssocID="{DB823A9E-EDA9-40B8-95D0-451F71C80BD5}" presName="connectorText" presStyleLbl="sibTrans1D1" presStyleIdx="1" presStyleCnt="5"/>
      <dgm:spPr/>
    </dgm:pt>
    <dgm:pt modelId="{65278D49-6A75-4CCD-80FD-8B47AE7954D4}" type="pres">
      <dgm:prSet presAssocID="{D12FF54F-9218-4AB3-9943-B29CE9B2B220}" presName="node" presStyleLbl="node1" presStyleIdx="2" presStyleCnt="6">
        <dgm:presLayoutVars>
          <dgm:bulletEnabled val="1"/>
        </dgm:presLayoutVars>
      </dgm:prSet>
      <dgm:spPr/>
    </dgm:pt>
    <dgm:pt modelId="{507422D8-9675-424A-8254-2413D043F451}" type="pres">
      <dgm:prSet presAssocID="{368E98FA-7595-40A9-9030-F611BCD109E6}" presName="sibTrans" presStyleLbl="sibTrans1D1" presStyleIdx="2" presStyleCnt="5"/>
      <dgm:spPr/>
    </dgm:pt>
    <dgm:pt modelId="{1BA0F588-978F-4994-A67D-B106C66918D5}" type="pres">
      <dgm:prSet presAssocID="{368E98FA-7595-40A9-9030-F611BCD109E6}" presName="connectorText" presStyleLbl="sibTrans1D1" presStyleIdx="2" presStyleCnt="5"/>
      <dgm:spPr/>
    </dgm:pt>
    <dgm:pt modelId="{435B3A72-4513-4026-B7B5-912516C0DF9E}" type="pres">
      <dgm:prSet presAssocID="{C1D889E4-9205-4E13-B889-5D8D808FDEB5}" presName="node" presStyleLbl="node1" presStyleIdx="3" presStyleCnt="6">
        <dgm:presLayoutVars>
          <dgm:bulletEnabled val="1"/>
        </dgm:presLayoutVars>
      </dgm:prSet>
      <dgm:spPr/>
    </dgm:pt>
    <dgm:pt modelId="{2850C029-C764-486F-9913-6DCA75C6F783}" type="pres">
      <dgm:prSet presAssocID="{90EC4C32-2C46-4A89-8513-051A5BE6FCF8}" presName="sibTrans" presStyleLbl="sibTrans1D1" presStyleIdx="3" presStyleCnt="5"/>
      <dgm:spPr/>
    </dgm:pt>
    <dgm:pt modelId="{217EE63A-D6A8-44A4-BD7F-A3F45640DC2C}" type="pres">
      <dgm:prSet presAssocID="{90EC4C32-2C46-4A89-8513-051A5BE6FCF8}" presName="connectorText" presStyleLbl="sibTrans1D1" presStyleIdx="3" presStyleCnt="5"/>
      <dgm:spPr/>
    </dgm:pt>
    <dgm:pt modelId="{151C7822-3ADE-45B3-A603-D59ABA80DD9A}" type="pres">
      <dgm:prSet presAssocID="{892F3036-8B7D-4C07-B7F7-A32A5F9A15BD}" presName="node" presStyleLbl="node1" presStyleIdx="4" presStyleCnt="6">
        <dgm:presLayoutVars>
          <dgm:bulletEnabled val="1"/>
        </dgm:presLayoutVars>
      </dgm:prSet>
      <dgm:spPr/>
    </dgm:pt>
    <dgm:pt modelId="{8431411C-7917-49B8-9D89-30C6B5F36F09}" type="pres">
      <dgm:prSet presAssocID="{107B0CD0-DEC1-4CA2-ABDF-DF25A1F53F7E}" presName="sibTrans" presStyleLbl="sibTrans1D1" presStyleIdx="4" presStyleCnt="5"/>
      <dgm:spPr/>
    </dgm:pt>
    <dgm:pt modelId="{38DD4988-C77B-4778-8B64-96C8F4C7FD92}" type="pres">
      <dgm:prSet presAssocID="{107B0CD0-DEC1-4CA2-ABDF-DF25A1F53F7E}" presName="connectorText" presStyleLbl="sibTrans1D1" presStyleIdx="4" presStyleCnt="5"/>
      <dgm:spPr/>
    </dgm:pt>
    <dgm:pt modelId="{903049A4-D4E7-49CB-88F4-45579507D628}" type="pres">
      <dgm:prSet presAssocID="{E02F6166-5476-4D77-B5A3-6C9B3B98401C}" presName="node" presStyleLbl="node1" presStyleIdx="5" presStyleCnt="6">
        <dgm:presLayoutVars>
          <dgm:bulletEnabled val="1"/>
        </dgm:presLayoutVars>
      </dgm:prSet>
      <dgm:spPr/>
    </dgm:pt>
  </dgm:ptLst>
  <dgm:cxnLst>
    <dgm:cxn modelId="{54A39901-DFCF-4136-A8E0-6F06BFD6D5E8}" type="presOf" srcId="{6C19CE63-D9A3-4739-9CD7-164DF04E46CB}" destId="{D010E284-1B94-4BA6-8B0B-03EDEEE5B9F8}" srcOrd="0" destOrd="0" presId="urn:microsoft.com/office/officeart/2005/8/layout/bProcess3"/>
    <dgm:cxn modelId="{698DB81D-C7FD-4C0C-9CB7-3DE851945949}" srcId="{B81D07DD-3278-4A17-991C-10E3ECA691ED}" destId="{D12FF54F-9218-4AB3-9943-B29CE9B2B220}" srcOrd="2" destOrd="0" parTransId="{1D1CEAF9-4F93-48AB-806F-A8F71279BD0B}" sibTransId="{368E98FA-7595-40A9-9030-F611BCD109E6}"/>
    <dgm:cxn modelId="{2C7AE91D-7E82-4CB0-8967-7906E935A833}" type="presOf" srcId="{E02F6166-5476-4D77-B5A3-6C9B3B98401C}" destId="{903049A4-D4E7-49CB-88F4-45579507D628}" srcOrd="0" destOrd="0" presId="urn:microsoft.com/office/officeart/2005/8/layout/bProcess3"/>
    <dgm:cxn modelId="{C1C20A24-1BB2-46B9-897A-2FA4296A2A14}" srcId="{B81D07DD-3278-4A17-991C-10E3ECA691ED}" destId="{31A26AF6-54B8-454F-934A-EA4DDD308277}" srcOrd="1" destOrd="0" parTransId="{CE233CB4-B2CB-4B37-A25D-7F11BE77C2CE}" sibTransId="{DB823A9E-EDA9-40B8-95D0-451F71C80BD5}"/>
    <dgm:cxn modelId="{6C3A0229-DDA1-46F9-819F-08F638BE9EC6}" type="presOf" srcId="{DB823A9E-EDA9-40B8-95D0-451F71C80BD5}" destId="{ED23C836-47A8-4226-B5ED-F1D85491B24C}" srcOrd="0" destOrd="0" presId="urn:microsoft.com/office/officeart/2005/8/layout/bProcess3"/>
    <dgm:cxn modelId="{A9956936-A729-4319-A930-9C24AEB6070B}" type="presOf" srcId="{D12FF54F-9218-4AB3-9943-B29CE9B2B220}" destId="{65278D49-6A75-4CCD-80FD-8B47AE7954D4}" srcOrd="0" destOrd="0" presId="urn:microsoft.com/office/officeart/2005/8/layout/bProcess3"/>
    <dgm:cxn modelId="{95CFD338-6A76-4180-814C-F28D320C7F26}" srcId="{B81D07DD-3278-4A17-991C-10E3ECA691ED}" destId="{E02F6166-5476-4D77-B5A3-6C9B3B98401C}" srcOrd="5" destOrd="0" parTransId="{8067CCE2-05A9-4111-BE10-874F118B97BF}" sibTransId="{71405292-3987-405F-8F2E-4AD9C3FA9BE4}"/>
    <dgm:cxn modelId="{7E806547-14D0-4F07-8FF4-D290C4930E83}" type="presOf" srcId="{C1D889E4-9205-4E13-B889-5D8D808FDEB5}" destId="{435B3A72-4513-4026-B7B5-912516C0DF9E}" srcOrd="0" destOrd="0" presId="urn:microsoft.com/office/officeart/2005/8/layout/bProcess3"/>
    <dgm:cxn modelId="{C2563368-857C-4332-8A49-C804314AD79D}" srcId="{B81D07DD-3278-4A17-991C-10E3ECA691ED}" destId="{C1D889E4-9205-4E13-B889-5D8D808FDEB5}" srcOrd="3" destOrd="0" parTransId="{0135AE36-2B19-40FA-81DC-266FC9691846}" sibTransId="{90EC4C32-2C46-4A89-8513-051A5BE6FCF8}"/>
    <dgm:cxn modelId="{CBAD2771-C8C8-414C-AEEB-8C91235DD14E}" type="presOf" srcId="{90EC4C32-2C46-4A89-8513-051A5BE6FCF8}" destId="{217EE63A-D6A8-44A4-BD7F-A3F45640DC2C}" srcOrd="1" destOrd="0" presId="urn:microsoft.com/office/officeart/2005/8/layout/bProcess3"/>
    <dgm:cxn modelId="{9CC3D452-BA31-4103-81CA-637134789FA8}" srcId="{B81D07DD-3278-4A17-991C-10E3ECA691ED}" destId="{6C19CE63-D9A3-4739-9CD7-164DF04E46CB}" srcOrd="0" destOrd="0" parTransId="{820BF614-9180-4185-92AE-875289626F2A}" sibTransId="{9D5FDC7E-1B8D-469F-AFB7-2AECC65F39DC}"/>
    <dgm:cxn modelId="{FC68517A-E6E2-4347-AD81-6BDDE02288F1}" type="presOf" srcId="{DB823A9E-EDA9-40B8-95D0-451F71C80BD5}" destId="{D8268C7D-12A9-4FBC-9F74-98D7C0277C08}" srcOrd="1" destOrd="0" presId="urn:microsoft.com/office/officeart/2005/8/layout/bProcess3"/>
    <dgm:cxn modelId="{69EB828C-F967-414B-B208-D8A81B627898}" type="presOf" srcId="{892F3036-8B7D-4C07-B7F7-A32A5F9A15BD}" destId="{151C7822-3ADE-45B3-A603-D59ABA80DD9A}" srcOrd="0" destOrd="0" presId="urn:microsoft.com/office/officeart/2005/8/layout/bProcess3"/>
    <dgm:cxn modelId="{5203898D-E5C2-4B14-8BD5-1568E3A55F2E}" type="presOf" srcId="{90EC4C32-2C46-4A89-8513-051A5BE6FCF8}" destId="{2850C029-C764-486F-9913-6DCA75C6F783}" srcOrd="0" destOrd="0" presId="urn:microsoft.com/office/officeart/2005/8/layout/bProcess3"/>
    <dgm:cxn modelId="{E1E5C48D-0534-4F36-9DCD-309115D8A168}" type="presOf" srcId="{31A26AF6-54B8-454F-934A-EA4DDD308277}" destId="{3A755F0B-E967-4502-8FA1-398543DEA16D}" srcOrd="0" destOrd="0" presId="urn:microsoft.com/office/officeart/2005/8/layout/bProcess3"/>
    <dgm:cxn modelId="{D8A05D95-678B-441E-B48D-82C172A88E89}" type="presOf" srcId="{107B0CD0-DEC1-4CA2-ABDF-DF25A1F53F7E}" destId="{38DD4988-C77B-4778-8B64-96C8F4C7FD92}" srcOrd="1" destOrd="0" presId="urn:microsoft.com/office/officeart/2005/8/layout/bProcess3"/>
    <dgm:cxn modelId="{6B056498-1CC0-45D2-B7AD-2C9CED5CB467}" type="presOf" srcId="{368E98FA-7595-40A9-9030-F611BCD109E6}" destId="{1BA0F588-978F-4994-A67D-B106C66918D5}" srcOrd="1" destOrd="0" presId="urn:microsoft.com/office/officeart/2005/8/layout/bProcess3"/>
    <dgm:cxn modelId="{C436049C-247A-4FB7-9368-22FFD938FF73}" type="presOf" srcId="{9D5FDC7E-1B8D-469F-AFB7-2AECC65F39DC}" destId="{7CF821E1-04E5-4794-BF6D-8CF4DF9B3344}" srcOrd="0" destOrd="0" presId="urn:microsoft.com/office/officeart/2005/8/layout/bProcess3"/>
    <dgm:cxn modelId="{A4DA32AF-ACC9-458E-B7BC-D7C74886B098}" type="presOf" srcId="{368E98FA-7595-40A9-9030-F611BCD109E6}" destId="{507422D8-9675-424A-8254-2413D043F451}" srcOrd="0" destOrd="0" presId="urn:microsoft.com/office/officeart/2005/8/layout/bProcess3"/>
    <dgm:cxn modelId="{172095B0-5E04-4B88-A623-E7CE165F7D0E}" type="presOf" srcId="{B81D07DD-3278-4A17-991C-10E3ECA691ED}" destId="{57726A8D-E12F-4610-99F2-820DB949274E}" srcOrd="0" destOrd="0" presId="urn:microsoft.com/office/officeart/2005/8/layout/bProcess3"/>
    <dgm:cxn modelId="{6E96B6D2-302C-40C7-9D24-35C581882168}" type="presOf" srcId="{9D5FDC7E-1B8D-469F-AFB7-2AECC65F39DC}" destId="{5469473D-2A95-4EA1-9801-B9DCA984E964}" srcOrd="1" destOrd="0" presId="urn:microsoft.com/office/officeart/2005/8/layout/bProcess3"/>
    <dgm:cxn modelId="{3C2BFDD3-ECB5-4785-B793-F0AB93108C52}" srcId="{B81D07DD-3278-4A17-991C-10E3ECA691ED}" destId="{892F3036-8B7D-4C07-B7F7-A32A5F9A15BD}" srcOrd="4" destOrd="0" parTransId="{3DD910E0-91A9-4E8D-B647-CCFD85FBBFCE}" sibTransId="{107B0CD0-DEC1-4CA2-ABDF-DF25A1F53F7E}"/>
    <dgm:cxn modelId="{8BE6D7F5-D4B1-4606-9C67-1B50E942CD43}" type="presOf" srcId="{107B0CD0-DEC1-4CA2-ABDF-DF25A1F53F7E}" destId="{8431411C-7917-49B8-9D89-30C6B5F36F09}" srcOrd="0" destOrd="0" presId="urn:microsoft.com/office/officeart/2005/8/layout/bProcess3"/>
    <dgm:cxn modelId="{9D1E323A-7EF5-474B-8A0C-73E158B5B98C}" type="presParOf" srcId="{57726A8D-E12F-4610-99F2-820DB949274E}" destId="{D010E284-1B94-4BA6-8B0B-03EDEEE5B9F8}" srcOrd="0" destOrd="0" presId="urn:microsoft.com/office/officeart/2005/8/layout/bProcess3"/>
    <dgm:cxn modelId="{89F753D9-7F1B-457F-B873-4DF0AA3C51BA}" type="presParOf" srcId="{57726A8D-E12F-4610-99F2-820DB949274E}" destId="{7CF821E1-04E5-4794-BF6D-8CF4DF9B3344}" srcOrd="1" destOrd="0" presId="urn:microsoft.com/office/officeart/2005/8/layout/bProcess3"/>
    <dgm:cxn modelId="{3CCFB594-A3B2-4604-A3E9-172E92D29EB8}" type="presParOf" srcId="{7CF821E1-04E5-4794-BF6D-8CF4DF9B3344}" destId="{5469473D-2A95-4EA1-9801-B9DCA984E964}" srcOrd="0" destOrd="0" presId="urn:microsoft.com/office/officeart/2005/8/layout/bProcess3"/>
    <dgm:cxn modelId="{130CDA1E-5AE0-4EF8-9551-E18A4A60B76E}" type="presParOf" srcId="{57726A8D-E12F-4610-99F2-820DB949274E}" destId="{3A755F0B-E967-4502-8FA1-398543DEA16D}" srcOrd="2" destOrd="0" presId="urn:microsoft.com/office/officeart/2005/8/layout/bProcess3"/>
    <dgm:cxn modelId="{9EF5D628-C505-4EBD-B802-0AF7D0078D93}" type="presParOf" srcId="{57726A8D-E12F-4610-99F2-820DB949274E}" destId="{ED23C836-47A8-4226-B5ED-F1D85491B24C}" srcOrd="3" destOrd="0" presId="urn:microsoft.com/office/officeart/2005/8/layout/bProcess3"/>
    <dgm:cxn modelId="{ED56836F-67EC-4509-A7AE-1B84975ACE8F}" type="presParOf" srcId="{ED23C836-47A8-4226-B5ED-F1D85491B24C}" destId="{D8268C7D-12A9-4FBC-9F74-98D7C0277C08}" srcOrd="0" destOrd="0" presId="urn:microsoft.com/office/officeart/2005/8/layout/bProcess3"/>
    <dgm:cxn modelId="{1AD28848-737B-4478-8688-DAA438BE8204}" type="presParOf" srcId="{57726A8D-E12F-4610-99F2-820DB949274E}" destId="{65278D49-6A75-4CCD-80FD-8B47AE7954D4}" srcOrd="4" destOrd="0" presId="urn:microsoft.com/office/officeart/2005/8/layout/bProcess3"/>
    <dgm:cxn modelId="{3E0A8C33-4051-47D2-832A-359C71D0483E}" type="presParOf" srcId="{57726A8D-E12F-4610-99F2-820DB949274E}" destId="{507422D8-9675-424A-8254-2413D043F451}" srcOrd="5" destOrd="0" presId="urn:microsoft.com/office/officeart/2005/8/layout/bProcess3"/>
    <dgm:cxn modelId="{706B4AF7-85A8-4569-B9CD-6A4F8BA87EC3}" type="presParOf" srcId="{507422D8-9675-424A-8254-2413D043F451}" destId="{1BA0F588-978F-4994-A67D-B106C66918D5}" srcOrd="0" destOrd="0" presId="urn:microsoft.com/office/officeart/2005/8/layout/bProcess3"/>
    <dgm:cxn modelId="{B16D3F78-6167-4136-B3F9-7435C3F4A97C}" type="presParOf" srcId="{57726A8D-E12F-4610-99F2-820DB949274E}" destId="{435B3A72-4513-4026-B7B5-912516C0DF9E}" srcOrd="6" destOrd="0" presId="urn:microsoft.com/office/officeart/2005/8/layout/bProcess3"/>
    <dgm:cxn modelId="{D37D7422-27CB-4C02-8C29-EA5CED670835}" type="presParOf" srcId="{57726A8D-E12F-4610-99F2-820DB949274E}" destId="{2850C029-C764-486F-9913-6DCA75C6F783}" srcOrd="7" destOrd="0" presId="urn:microsoft.com/office/officeart/2005/8/layout/bProcess3"/>
    <dgm:cxn modelId="{7A1EE4C0-7A40-4D08-833F-C266AB8C0501}" type="presParOf" srcId="{2850C029-C764-486F-9913-6DCA75C6F783}" destId="{217EE63A-D6A8-44A4-BD7F-A3F45640DC2C}" srcOrd="0" destOrd="0" presId="urn:microsoft.com/office/officeart/2005/8/layout/bProcess3"/>
    <dgm:cxn modelId="{6F8A3519-A678-475E-AA4D-EEF90081A652}" type="presParOf" srcId="{57726A8D-E12F-4610-99F2-820DB949274E}" destId="{151C7822-3ADE-45B3-A603-D59ABA80DD9A}" srcOrd="8" destOrd="0" presId="urn:microsoft.com/office/officeart/2005/8/layout/bProcess3"/>
    <dgm:cxn modelId="{142F3A48-9688-4018-84F5-FF0256C3DBF6}" type="presParOf" srcId="{57726A8D-E12F-4610-99F2-820DB949274E}" destId="{8431411C-7917-49B8-9D89-30C6B5F36F09}" srcOrd="9" destOrd="0" presId="urn:microsoft.com/office/officeart/2005/8/layout/bProcess3"/>
    <dgm:cxn modelId="{FD05911E-F429-44E5-9FE0-05870C23DC0E}" type="presParOf" srcId="{8431411C-7917-49B8-9D89-30C6B5F36F09}" destId="{38DD4988-C77B-4778-8B64-96C8F4C7FD92}" srcOrd="0" destOrd="0" presId="urn:microsoft.com/office/officeart/2005/8/layout/bProcess3"/>
    <dgm:cxn modelId="{8E155428-589D-4829-A734-AD3CD3297765}" type="presParOf" srcId="{57726A8D-E12F-4610-99F2-820DB949274E}" destId="{903049A4-D4E7-49CB-88F4-45579507D628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8B8CFE8-0C3C-4068-A7F0-E8FF2A13E13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4E78418-E40D-4FD5-A26C-CBDA1E23BD8A}">
      <dgm:prSet phldrT="[文本]"/>
      <dgm:spPr/>
      <dgm:t>
        <a:bodyPr/>
        <a:lstStyle/>
        <a:p>
          <a:r>
            <a:rPr lang="en-US" altLang="zh-CN" b="1" dirty="0">
              <a:solidFill>
                <a:srgbClr val="0070C0"/>
              </a:solidFill>
            </a:rPr>
            <a:t>01</a:t>
          </a:r>
          <a:br>
            <a:rPr lang="en-US" altLang="zh-CN" b="1" dirty="0">
              <a:solidFill>
                <a:srgbClr val="0070C0"/>
              </a:solidFill>
            </a:rPr>
          </a:br>
          <a:r>
            <a:rPr lang="zh-CN" altLang="en-US" b="1" dirty="0">
              <a:solidFill>
                <a:srgbClr val="0070C0"/>
              </a:solidFill>
            </a:rPr>
            <a:t>一轴</a:t>
          </a:r>
        </a:p>
      </dgm:t>
    </dgm:pt>
    <dgm:pt modelId="{0CDA4126-665E-4CE7-892E-08D00877ECD7}" type="parTrans" cxnId="{22ACFA18-97D9-43A9-B448-0BA6DD19975A}">
      <dgm:prSet/>
      <dgm:spPr/>
      <dgm:t>
        <a:bodyPr/>
        <a:lstStyle/>
        <a:p>
          <a:endParaRPr lang="zh-CN" altLang="en-US" b="1"/>
        </a:p>
      </dgm:t>
    </dgm:pt>
    <dgm:pt modelId="{6D1BF765-F24C-472F-B90A-A4370D84EFF1}" type="sibTrans" cxnId="{22ACFA18-97D9-43A9-B448-0BA6DD19975A}">
      <dgm:prSet/>
      <dgm:spPr/>
      <dgm:t>
        <a:bodyPr/>
        <a:lstStyle/>
        <a:p>
          <a:endParaRPr lang="zh-CN" altLang="en-US" b="1"/>
        </a:p>
      </dgm:t>
    </dgm:pt>
    <dgm:pt modelId="{9F16B5FC-9840-487F-9D88-F2B8E27E3285}">
      <dgm:prSet phldrT="[文本]"/>
      <dgm:spPr/>
      <dgm:t>
        <a:bodyPr/>
        <a:lstStyle/>
        <a:p>
          <a:r>
            <a:rPr lang="en-US" altLang="zh-CN" b="1" dirty="0">
              <a:solidFill>
                <a:srgbClr val="0070C0"/>
              </a:solidFill>
            </a:rPr>
            <a:t>02</a:t>
          </a:r>
          <a:br>
            <a:rPr lang="en-US" altLang="zh-CN" b="1" dirty="0">
              <a:solidFill>
                <a:srgbClr val="0070C0"/>
              </a:solidFill>
            </a:rPr>
          </a:br>
          <a:r>
            <a:rPr lang="zh-CN" altLang="en-US" b="1" dirty="0">
              <a:solidFill>
                <a:srgbClr val="0070C0"/>
              </a:solidFill>
            </a:rPr>
            <a:t>两维</a:t>
          </a:r>
        </a:p>
      </dgm:t>
    </dgm:pt>
    <dgm:pt modelId="{6B55C73D-9FA7-433E-A960-172A7A171B2A}" type="parTrans" cxnId="{55482827-5641-4769-AF26-853FDA2555CB}">
      <dgm:prSet/>
      <dgm:spPr/>
      <dgm:t>
        <a:bodyPr/>
        <a:lstStyle/>
        <a:p>
          <a:endParaRPr lang="zh-CN" altLang="en-US" b="1"/>
        </a:p>
      </dgm:t>
    </dgm:pt>
    <dgm:pt modelId="{D87D2066-E49A-4D9F-81C5-41924B295D73}" type="sibTrans" cxnId="{55482827-5641-4769-AF26-853FDA2555CB}">
      <dgm:prSet/>
      <dgm:spPr/>
      <dgm:t>
        <a:bodyPr/>
        <a:lstStyle/>
        <a:p>
          <a:endParaRPr lang="zh-CN" altLang="en-US" b="1"/>
        </a:p>
      </dgm:t>
    </dgm:pt>
    <dgm:pt modelId="{67C72541-EB1F-4464-91FC-05CF84C35818}">
      <dgm:prSet phldrT="[文本]"/>
      <dgm:spPr/>
      <dgm:t>
        <a:bodyPr/>
        <a:lstStyle/>
        <a:p>
          <a:r>
            <a:rPr lang="en-US" altLang="zh-CN" b="1" dirty="0">
              <a:solidFill>
                <a:schemeClr val="bg1">
                  <a:lumMod val="95000"/>
                </a:schemeClr>
              </a:solidFill>
            </a:rPr>
            <a:t>03</a:t>
          </a:r>
          <a:br>
            <a:rPr lang="en-US" altLang="zh-CN" b="1" dirty="0">
              <a:solidFill>
                <a:schemeClr val="bg1">
                  <a:lumMod val="95000"/>
                </a:schemeClr>
              </a:solidFill>
            </a:rPr>
          </a:br>
          <a:r>
            <a:rPr lang="zh-CN" altLang="en-US" b="1" dirty="0">
              <a:solidFill>
                <a:schemeClr val="bg1">
                  <a:lumMod val="95000"/>
                </a:schemeClr>
              </a:solidFill>
            </a:rPr>
            <a:t>三事</a:t>
          </a:r>
        </a:p>
      </dgm:t>
    </dgm:pt>
    <dgm:pt modelId="{640412D1-550F-464E-B31E-BFB4D5DFF829}" type="parTrans" cxnId="{804081C0-DA23-498B-8517-1A22DCC2971A}">
      <dgm:prSet/>
      <dgm:spPr/>
      <dgm:t>
        <a:bodyPr/>
        <a:lstStyle/>
        <a:p>
          <a:endParaRPr lang="zh-CN" altLang="en-US" b="1"/>
        </a:p>
      </dgm:t>
    </dgm:pt>
    <dgm:pt modelId="{483EEACF-4F04-42AC-B62E-2C4629C89293}" type="sibTrans" cxnId="{804081C0-DA23-498B-8517-1A22DCC2971A}">
      <dgm:prSet/>
      <dgm:spPr/>
      <dgm:t>
        <a:bodyPr/>
        <a:lstStyle/>
        <a:p>
          <a:endParaRPr lang="zh-CN" altLang="en-US" b="1"/>
        </a:p>
      </dgm:t>
    </dgm:pt>
    <dgm:pt modelId="{8F49F390-A95D-4BD7-94FE-83B5B3238BF2}">
      <dgm:prSet phldrT="[文本]"/>
      <dgm:spPr/>
      <dgm:t>
        <a:bodyPr/>
        <a:lstStyle/>
        <a:p>
          <a:r>
            <a:rPr lang="en-US" altLang="zh-CN" b="1" dirty="0">
              <a:solidFill>
                <a:srgbClr val="0070C0"/>
              </a:solidFill>
            </a:rPr>
            <a:t>04</a:t>
          </a:r>
          <a:br>
            <a:rPr lang="en-US" altLang="zh-CN" b="1" dirty="0">
              <a:solidFill>
                <a:srgbClr val="0070C0"/>
              </a:solidFill>
            </a:rPr>
          </a:br>
          <a:r>
            <a:rPr lang="zh-CN" altLang="en-US" b="1" dirty="0">
              <a:solidFill>
                <a:srgbClr val="0070C0"/>
              </a:solidFill>
            </a:rPr>
            <a:t>四步</a:t>
          </a:r>
        </a:p>
      </dgm:t>
    </dgm:pt>
    <dgm:pt modelId="{11A1C61F-B554-4BD9-A9A6-8E511DF03EEF}" type="parTrans" cxnId="{45453DAA-D27F-49E0-9FD0-DEB5F38ECE2B}">
      <dgm:prSet/>
      <dgm:spPr/>
      <dgm:t>
        <a:bodyPr/>
        <a:lstStyle/>
        <a:p>
          <a:endParaRPr lang="zh-CN" altLang="en-US" b="1"/>
        </a:p>
      </dgm:t>
    </dgm:pt>
    <dgm:pt modelId="{41FB2F62-5FD7-4867-96E3-FFA33F1624AF}" type="sibTrans" cxnId="{45453DAA-D27F-49E0-9FD0-DEB5F38ECE2B}">
      <dgm:prSet/>
      <dgm:spPr/>
      <dgm:t>
        <a:bodyPr/>
        <a:lstStyle/>
        <a:p>
          <a:endParaRPr lang="zh-CN" altLang="en-US" b="1"/>
        </a:p>
      </dgm:t>
    </dgm:pt>
    <dgm:pt modelId="{D8EAA8C5-A2B5-4F33-AAFB-6104B9FBD14A}">
      <dgm:prSet phldrT="[文本]"/>
      <dgm:spPr/>
      <dgm:t>
        <a:bodyPr/>
        <a:lstStyle/>
        <a:p>
          <a:r>
            <a:rPr lang="en-US" altLang="zh-CN" b="1" dirty="0">
              <a:solidFill>
                <a:srgbClr val="0070C0"/>
              </a:solidFill>
            </a:rPr>
            <a:t>06</a:t>
          </a:r>
          <a:br>
            <a:rPr lang="en-US" altLang="zh-CN" b="1" dirty="0">
              <a:solidFill>
                <a:srgbClr val="0070C0"/>
              </a:solidFill>
            </a:rPr>
          </a:br>
          <a:r>
            <a:rPr lang="zh-CN" altLang="en-US" b="1" dirty="0">
              <a:solidFill>
                <a:srgbClr val="0070C0"/>
              </a:solidFill>
            </a:rPr>
            <a:t>六环</a:t>
          </a:r>
        </a:p>
      </dgm:t>
    </dgm:pt>
    <dgm:pt modelId="{76AFE99D-7884-400D-8137-15A9F1DD4368}" type="parTrans" cxnId="{FC722071-4A4A-46CD-BB03-D15205F6427F}">
      <dgm:prSet/>
      <dgm:spPr/>
      <dgm:t>
        <a:bodyPr/>
        <a:lstStyle/>
        <a:p>
          <a:endParaRPr lang="zh-CN" altLang="en-US" b="1"/>
        </a:p>
      </dgm:t>
    </dgm:pt>
    <dgm:pt modelId="{42098A03-470E-42F3-8F00-EC0790949FD0}" type="sibTrans" cxnId="{FC722071-4A4A-46CD-BB03-D15205F6427F}">
      <dgm:prSet/>
      <dgm:spPr/>
      <dgm:t>
        <a:bodyPr/>
        <a:lstStyle/>
        <a:p>
          <a:endParaRPr lang="zh-CN" altLang="en-US" b="1"/>
        </a:p>
      </dgm:t>
    </dgm:pt>
    <dgm:pt modelId="{F028E12D-3311-4EE3-84E2-5E06675A7E48}">
      <dgm:prSet/>
      <dgm:spPr/>
      <dgm:t>
        <a:bodyPr/>
        <a:lstStyle/>
        <a:p>
          <a:r>
            <a:rPr lang="en-US" altLang="zh-CN" b="1" dirty="0">
              <a:solidFill>
                <a:srgbClr val="0070C0"/>
              </a:solidFill>
            </a:rPr>
            <a:t>05</a:t>
          </a:r>
          <a:br>
            <a:rPr lang="en-US" altLang="zh-CN" b="1" dirty="0">
              <a:solidFill>
                <a:srgbClr val="0070C0"/>
              </a:solidFill>
            </a:rPr>
          </a:br>
          <a:r>
            <a:rPr lang="zh-CN" altLang="en-US" b="1" dirty="0">
              <a:solidFill>
                <a:srgbClr val="0070C0"/>
              </a:solidFill>
            </a:rPr>
            <a:t>五套</a:t>
          </a:r>
        </a:p>
      </dgm:t>
    </dgm:pt>
    <dgm:pt modelId="{FE7D6AE4-7279-47CE-8B04-521D01343FBE}" type="parTrans" cxnId="{0302822E-21E2-454D-BBCC-9C3571885B0B}">
      <dgm:prSet/>
      <dgm:spPr/>
      <dgm:t>
        <a:bodyPr/>
        <a:lstStyle/>
        <a:p>
          <a:endParaRPr lang="zh-CN" altLang="en-US" b="1"/>
        </a:p>
      </dgm:t>
    </dgm:pt>
    <dgm:pt modelId="{0A3A415F-B213-4C61-8553-42EE103AE761}" type="sibTrans" cxnId="{0302822E-21E2-454D-BBCC-9C3571885B0B}">
      <dgm:prSet/>
      <dgm:spPr/>
      <dgm:t>
        <a:bodyPr/>
        <a:lstStyle/>
        <a:p>
          <a:endParaRPr lang="zh-CN" altLang="en-US" b="1"/>
        </a:p>
      </dgm:t>
    </dgm:pt>
    <dgm:pt modelId="{69487A03-32B7-4F61-93C5-AC56ED5B10C1}" type="pres">
      <dgm:prSet presAssocID="{88B8CFE8-0C3C-4068-A7F0-E8FF2A13E134}" presName="diagram" presStyleCnt="0">
        <dgm:presLayoutVars>
          <dgm:dir/>
          <dgm:resizeHandles val="exact"/>
        </dgm:presLayoutVars>
      </dgm:prSet>
      <dgm:spPr/>
    </dgm:pt>
    <dgm:pt modelId="{DF210033-2748-4D12-B2B5-824F1CCF7609}" type="pres">
      <dgm:prSet presAssocID="{54E78418-E40D-4FD5-A26C-CBDA1E23BD8A}" presName="node" presStyleLbl="node1" presStyleIdx="0" presStyleCnt="6">
        <dgm:presLayoutVars>
          <dgm:bulletEnabled val="1"/>
        </dgm:presLayoutVars>
      </dgm:prSet>
      <dgm:spPr/>
    </dgm:pt>
    <dgm:pt modelId="{57CC996E-2433-4B2C-A3BB-207AE8B79401}" type="pres">
      <dgm:prSet presAssocID="{6D1BF765-F24C-472F-B90A-A4370D84EFF1}" presName="sibTrans" presStyleCnt="0"/>
      <dgm:spPr/>
    </dgm:pt>
    <dgm:pt modelId="{8D4400F6-FD73-452E-AEBE-7E009267EE85}" type="pres">
      <dgm:prSet presAssocID="{9F16B5FC-9840-487F-9D88-F2B8E27E3285}" presName="node" presStyleLbl="node1" presStyleIdx="1" presStyleCnt="6">
        <dgm:presLayoutVars>
          <dgm:bulletEnabled val="1"/>
        </dgm:presLayoutVars>
      </dgm:prSet>
      <dgm:spPr/>
    </dgm:pt>
    <dgm:pt modelId="{AF299BFA-DB12-4799-9947-4DF0B627937E}" type="pres">
      <dgm:prSet presAssocID="{D87D2066-E49A-4D9F-81C5-41924B295D73}" presName="sibTrans" presStyleCnt="0"/>
      <dgm:spPr/>
    </dgm:pt>
    <dgm:pt modelId="{1CFF4E25-75F9-4AEE-91DC-49929CC278FF}" type="pres">
      <dgm:prSet presAssocID="{67C72541-EB1F-4464-91FC-05CF84C35818}" presName="node" presStyleLbl="node1" presStyleIdx="2" presStyleCnt="6">
        <dgm:presLayoutVars>
          <dgm:bulletEnabled val="1"/>
        </dgm:presLayoutVars>
      </dgm:prSet>
      <dgm:spPr/>
    </dgm:pt>
    <dgm:pt modelId="{D99E8688-A1D5-415A-AC75-1D40D88625C8}" type="pres">
      <dgm:prSet presAssocID="{483EEACF-4F04-42AC-B62E-2C4629C89293}" presName="sibTrans" presStyleCnt="0"/>
      <dgm:spPr/>
    </dgm:pt>
    <dgm:pt modelId="{7AA2D2D8-1A24-4FB5-ACC2-A6449D0A36DA}" type="pres">
      <dgm:prSet presAssocID="{8F49F390-A95D-4BD7-94FE-83B5B3238BF2}" presName="node" presStyleLbl="node1" presStyleIdx="3" presStyleCnt="6">
        <dgm:presLayoutVars>
          <dgm:bulletEnabled val="1"/>
        </dgm:presLayoutVars>
      </dgm:prSet>
      <dgm:spPr/>
    </dgm:pt>
    <dgm:pt modelId="{11CBD1FD-7FB5-4FA3-AF04-F8AB35A52269}" type="pres">
      <dgm:prSet presAssocID="{41FB2F62-5FD7-4867-96E3-FFA33F1624AF}" presName="sibTrans" presStyleCnt="0"/>
      <dgm:spPr/>
    </dgm:pt>
    <dgm:pt modelId="{1D6FA030-640F-41CA-B334-D6DF8B4CBCF2}" type="pres">
      <dgm:prSet presAssocID="{F028E12D-3311-4EE3-84E2-5E06675A7E48}" presName="node" presStyleLbl="node1" presStyleIdx="4" presStyleCnt="6">
        <dgm:presLayoutVars>
          <dgm:bulletEnabled val="1"/>
        </dgm:presLayoutVars>
      </dgm:prSet>
      <dgm:spPr/>
    </dgm:pt>
    <dgm:pt modelId="{7D3DB2E2-E1FB-4A40-B4DA-DE1D5A2B1B75}" type="pres">
      <dgm:prSet presAssocID="{0A3A415F-B213-4C61-8553-42EE103AE761}" presName="sibTrans" presStyleCnt="0"/>
      <dgm:spPr/>
    </dgm:pt>
    <dgm:pt modelId="{9212F26A-C91B-48EA-B74A-90727DB1A0A6}" type="pres">
      <dgm:prSet presAssocID="{D8EAA8C5-A2B5-4F33-AAFB-6104B9FBD14A}" presName="node" presStyleLbl="node1" presStyleIdx="5" presStyleCnt="6">
        <dgm:presLayoutVars>
          <dgm:bulletEnabled val="1"/>
        </dgm:presLayoutVars>
      </dgm:prSet>
      <dgm:spPr/>
    </dgm:pt>
  </dgm:ptLst>
  <dgm:cxnLst>
    <dgm:cxn modelId="{22ACFA18-97D9-43A9-B448-0BA6DD19975A}" srcId="{88B8CFE8-0C3C-4068-A7F0-E8FF2A13E134}" destId="{54E78418-E40D-4FD5-A26C-CBDA1E23BD8A}" srcOrd="0" destOrd="0" parTransId="{0CDA4126-665E-4CE7-892E-08D00877ECD7}" sibTransId="{6D1BF765-F24C-472F-B90A-A4370D84EFF1}"/>
    <dgm:cxn modelId="{55482827-5641-4769-AF26-853FDA2555CB}" srcId="{88B8CFE8-0C3C-4068-A7F0-E8FF2A13E134}" destId="{9F16B5FC-9840-487F-9D88-F2B8E27E3285}" srcOrd="1" destOrd="0" parTransId="{6B55C73D-9FA7-433E-A960-172A7A171B2A}" sibTransId="{D87D2066-E49A-4D9F-81C5-41924B295D73}"/>
    <dgm:cxn modelId="{0302822E-21E2-454D-BBCC-9C3571885B0B}" srcId="{88B8CFE8-0C3C-4068-A7F0-E8FF2A13E134}" destId="{F028E12D-3311-4EE3-84E2-5E06675A7E48}" srcOrd="4" destOrd="0" parTransId="{FE7D6AE4-7279-47CE-8B04-521D01343FBE}" sibTransId="{0A3A415F-B213-4C61-8553-42EE103AE761}"/>
    <dgm:cxn modelId="{BD2B1A3D-41E9-45BC-A3EB-5D8A5EA7EDC1}" type="presOf" srcId="{F028E12D-3311-4EE3-84E2-5E06675A7E48}" destId="{1D6FA030-640F-41CA-B334-D6DF8B4CBCF2}" srcOrd="0" destOrd="0" presId="urn:microsoft.com/office/officeart/2005/8/layout/default"/>
    <dgm:cxn modelId="{EB00DE47-4F1E-4B95-80A8-9C9DF4547962}" type="presOf" srcId="{D8EAA8C5-A2B5-4F33-AAFB-6104B9FBD14A}" destId="{9212F26A-C91B-48EA-B74A-90727DB1A0A6}" srcOrd="0" destOrd="0" presId="urn:microsoft.com/office/officeart/2005/8/layout/default"/>
    <dgm:cxn modelId="{FC722071-4A4A-46CD-BB03-D15205F6427F}" srcId="{88B8CFE8-0C3C-4068-A7F0-E8FF2A13E134}" destId="{D8EAA8C5-A2B5-4F33-AAFB-6104B9FBD14A}" srcOrd="5" destOrd="0" parTransId="{76AFE99D-7884-400D-8137-15A9F1DD4368}" sibTransId="{42098A03-470E-42F3-8F00-EC0790949FD0}"/>
    <dgm:cxn modelId="{2C956F89-0B76-4AD9-A7F3-803EE6AA5EF5}" type="presOf" srcId="{67C72541-EB1F-4464-91FC-05CF84C35818}" destId="{1CFF4E25-75F9-4AEE-91DC-49929CC278FF}" srcOrd="0" destOrd="0" presId="urn:microsoft.com/office/officeart/2005/8/layout/default"/>
    <dgm:cxn modelId="{238617A5-49F4-48D3-99FA-6D438E16EBF9}" type="presOf" srcId="{88B8CFE8-0C3C-4068-A7F0-E8FF2A13E134}" destId="{69487A03-32B7-4F61-93C5-AC56ED5B10C1}" srcOrd="0" destOrd="0" presId="urn:microsoft.com/office/officeart/2005/8/layout/default"/>
    <dgm:cxn modelId="{E254A2A7-2A2C-42CB-9D65-4B7CF2BCEF68}" type="presOf" srcId="{54E78418-E40D-4FD5-A26C-CBDA1E23BD8A}" destId="{DF210033-2748-4D12-B2B5-824F1CCF7609}" srcOrd="0" destOrd="0" presId="urn:microsoft.com/office/officeart/2005/8/layout/default"/>
    <dgm:cxn modelId="{45453DAA-D27F-49E0-9FD0-DEB5F38ECE2B}" srcId="{88B8CFE8-0C3C-4068-A7F0-E8FF2A13E134}" destId="{8F49F390-A95D-4BD7-94FE-83B5B3238BF2}" srcOrd="3" destOrd="0" parTransId="{11A1C61F-B554-4BD9-A9A6-8E511DF03EEF}" sibTransId="{41FB2F62-5FD7-4867-96E3-FFA33F1624AF}"/>
    <dgm:cxn modelId="{804081C0-DA23-498B-8517-1A22DCC2971A}" srcId="{88B8CFE8-0C3C-4068-A7F0-E8FF2A13E134}" destId="{67C72541-EB1F-4464-91FC-05CF84C35818}" srcOrd="2" destOrd="0" parTransId="{640412D1-550F-464E-B31E-BFB4D5DFF829}" sibTransId="{483EEACF-4F04-42AC-B62E-2C4629C89293}"/>
    <dgm:cxn modelId="{FE34BADD-E24D-41F3-B2D1-BF130AF9D88E}" type="presOf" srcId="{9F16B5FC-9840-487F-9D88-F2B8E27E3285}" destId="{8D4400F6-FD73-452E-AEBE-7E009267EE85}" srcOrd="0" destOrd="0" presId="urn:microsoft.com/office/officeart/2005/8/layout/default"/>
    <dgm:cxn modelId="{1421FEFB-3E7B-4EA2-9D55-1A27526802F0}" type="presOf" srcId="{8F49F390-A95D-4BD7-94FE-83B5B3238BF2}" destId="{7AA2D2D8-1A24-4FB5-ACC2-A6449D0A36DA}" srcOrd="0" destOrd="0" presId="urn:microsoft.com/office/officeart/2005/8/layout/default"/>
    <dgm:cxn modelId="{0A0095EF-0AE3-4084-A3D7-760E1AEFED65}" type="presParOf" srcId="{69487A03-32B7-4F61-93C5-AC56ED5B10C1}" destId="{DF210033-2748-4D12-B2B5-824F1CCF7609}" srcOrd="0" destOrd="0" presId="urn:microsoft.com/office/officeart/2005/8/layout/default"/>
    <dgm:cxn modelId="{5FF4E021-A6ED-44F6-8C8B-913DD3DFB499}" type="presParOf" srcId="{69487A03-32B7-4F61-93C5-AC56ED5B10C1}" destId="{57CC996E-2433-4B2C-A3BB-207AE8B79401}" srcOrd="1" destOrd="0" presId="urn:microsoft.com/office/officeart/2005/8/layout/default"/>
    <dgm:cxn modelId="{713B37CC-5312-4C0D-8A2A-8A21ECF1E598}" type="presParOf" srcId="{69487A03-32B7-4F61-93C5-AC56ED5B10C1}" destId="{8D4400F6-FD73-452E-AEBE-7E009267EE85}" srcOrd="2" destOrd="0" presId="urn:microsoft.com/office/officeart/2005/8/layout/default"/>
    <dgm:cxn modelId="{8944C18D-AE18-4F8D-92F7-7518C7C14F1C}" type="presParOf" srcId="{69487A03-32B7-4F61-93C5-AC56ED5B10C1}" destId="{AF299BFA-DB12-4799-9947-4DF0B627937E}" srcOrd="3" destOrd="0" presId="urn:microsoft.com/office/officeart/2005/8/layout/default"/>
    <dgm:cxn modelId="{DE0F6B8F-379D-43C2-9A8E-7A017DB5F2C9}" type="presParOf" srcId="{69487A03-32B7-4F61-93C5-AC56ED5B10C1}" destId="{1CFF4E25-75F9-4AEE-91DC-49929CC278FF}" srcOrd="4" destOrd="0" presId="urn:microsoft.com/office/officeart/2005/8/layout/default"/>
    <dgm:cxn modelId="{EF999CC0-57B9-4945-B649-C78EE8A054BC}" type="presParOf" srcId="{69487A03-32B7-4F61-93C5-AC56ED5B10C1}" destId="{D99E8688-A1D5-415A-AC75-1D40D88625C8}" srcOrd="5" destOrd="0" presId="urn:microsoft.com/office/officeart/2005/8/layout/default"/>
    <dgm:cxn modelId="{2770F92C-EDBA-4458-B6F3-1BF5A9334495}" type="presParOf" srcId="{69487A03-32B7-4F61-93C5-AC56ED5B10C1}" destId="{7AA2D2D8-1A24-4FB5-ACC2-A6449D0A36DA}" srcOrd="6" destOrd="0" presId="urn:microsoft.com/office/officeart/2005/8/layout/default"/>
    <dgm:cxn modelId="{15A34285-17FA-475A-BA93-1B303A9899FC}" type="presParOf" srcId="{69487A03-32B7-4F61-93C5-AC56ED5B10C1}" destId="{11CBD1FD-7FB5-4FA3-AF04-F8AB35A52269}" srcOrd="7" destOrd="0" presId="urn:microsoft.com/office/officeart/2005/8/layout/default"/>
    <dgm:cxn modelId="{E3A8EFBB-ED1B-49E4-98A1-743440117B2A}" type="presParOf" srcId="{69487A03-32B7-4F61-93C5-AC56ED5B10C1}" destId="{1D6FA030-640F-41CA-B334-D6DF8B4CBCF2}" srcOrd="8" destOrd="0" presId="urn:microsoft.com/office/officeart/2005/8/layout/default"/>
    <dgm:cxn modelId="{78FD346C-E561-4916-B9B4-CDA04ACBC1E7}" type="presParOf" srcId="{69487A03-32B7-4F61-93C5-AC56ED5B10C1}" destId="{7D3DB2E2-E1FB-4A40-B4DA-DE1D5A2B1B75}" srcOrd="9" destOrd="0" presId="urn:microsoft.com/office/officeart/2005/8/layout/default"/>
    <dgm:cxn modelId="{F7A8B4B7-9F9B-4ECC-8464-423DF65E29AA}" type="presParOf" srcId="{69487A03-32B7-4F61-93C5-AC56ED5B10C1}" destId="{9212F26A-C91B-48EA-B74A-90727DB1A0A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AB4B3CA-CAC0-4606-A02E-284E08A7CD5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0E424A5-15BE-4F74-805B-2E772370AB3A}">
      <dgm:prSet phldrT="[文本]" custT="1"/>
      <dgm:spPr/>
      <dgm:t>
        <a:bodyPr/>
        <a:lstStyle/>
        <a:p>
          <a:r>
            <a:rPr lang="zh-CN" altLang="en-US" sz="3200" dirty="0"/>
            <a:t>给资源</a:t>
          </a:r>
        </a:p>
      </dgm:t>
    </dgm:pt>
    <dgm:pt modelId="{23CE0290-AB58-4227-98A8-3390C7963EE4}" type="parTrans" cxnId="{EB8AC0D7-408B-4AD5-8AE8-DDAE84A2D7BD}">
      <dgm:prSet/>
      <dgm:spPr/>
      <dgm:t>
        <a:bodyPr/>
        <a:lstStyle/>
        <a:p>
          <a:endParaRPr lang="zh-CN" altLang="en-US" sz="1400"/>
        </a:p>
      </dgm:t>
    </dgm:pt>
    <dgm:pt modelId="{AB99835B-3C0F-4462-9DF3-E1C4B6B504F9}" type="sibTrans" cxnId="{EB8AC0D7-408B-4AD5-8AE8-DDAE84A2D7BD}">
      <dgm:prSet/>
      <dgm:spPr/>
      <dgm:t>
        <a:bodyPr/>
        <a:lstStyle/>
        <a:p>
          <a:endParaRPr lang="zh-CN" altLang="en-US" sz="1400"/>
        </a:p>
      </dgm:t>
    </dgm:pt>
    <dgm:pt modelId="{5B88613F-288B-4787-B442-B9D49C835F62}">
      <dgm:prSet phldrT="[文本]" custT="1"/>
      <dgm:spPr/>
      <dgm:t>
        <a:bodyPr/>
        <a:lstStyle/>
        <a:p>
          <a:r>
            <a:rPr lang="zh-CN" altLang="en-US" sz="3200" dirty="0"/>
            <a:t>教师：内容专家</a:t>
          </a:r>
        </a:p>
      </dgm:t>
    </dgm:pt>
    <dgm:pt modelId="{D02FF945-523E-4C36-9D52-867BFA430EEC}" type="parTrans" cxnId="{5497AA32-73F4-438B-B337-1EBB1A22116A}">
      <dgm:prSet/>
      <dgm:spPr/>
      <dgm:t>
        <a:bodyPr/>
        <a:lstStyle/>
        <a:p>
          <a:endParaRPr lang="zh-CN" altLang="en-US" sz="1400"/>
        </a:p>
      </dgm:t>
    </dgm:pt>
    <dgm:pt modelId="{0F72A484-E3A2-4727-B360-14E1D22CC8F8}" type="sibTrans" cxnId="{5497AA32-73F4-438B-B337-1EBB1A22116A}">
      <dgm:prSet/>
      <dgm:spPr/>
      <dgm:t>
        <a:bodyPr/>
        <a:lstStyle/>
        <a:p>
          <a:endParaRPr lang="zh-CN" altLang="en-US" sz="1400"/>
        </a:p>
      </dgm:t>
    </dgm:pt>
    <dgm:pt modelId="{38E8325B-DE99-4291-8309-9A250BB8654E}">
      <dgm:prSet phldrT="[文本]" custT="1"/>
      <dgm:spPr/>
      <dgm:t>
        <a:bodyPr/>
        <a:lstStyle/>
        <a:p>
          <a:r>
            <a:rPr lang="zh-CN" altLang="en-US" sz="3200" dirty="0"/>
            <a:t>完全可以预设</a:t>
          </a:r>
        </a:p>
      </dgm:t>
    </dgm:pt>
    <dgm:pt modelId="{69FA2783-9445-48CB-ADEB-A863BFE4B60F}" type="parTrans" cxnId="{65616A82-B33B-4A21-B03B-68A66DCFC752}">
      <dgm:prSet/>
      <dgm:spPr/>
      <dgm:t>
        <a:bodyPr/>
        <a:lstStyle/>
        <a:p>
          <a:endParaRPr lang="zh-CN" altLang="en-US" sz="1400"/>
        </a:p>
      </dgm:t>
    </dgm:pt>
    <dgm:pt modelId="{85758024-2F2F-4174-84F4-C6E5391515F5}" type="sibTrans" cxnId="{65616A82-B33B-4A21-B03B-68A66DCFC752}">
      <dgm:prSet/>
      <dgm:spPr/>
      <dgm:t>
        <a:bodyPr/>
        <a:lstStyle/>
        <a:p>
          <a:endParaRPr lang="zh-CN" altLang="en-US" sz="1400"/>
        </a:p>
      </dgm:t>
    </dgm:pt>
    <dgm:pt modelId="{DD2DF89E-1721-46B4-8626-1DB015094669}">
      <dgm:prSet phldrT="[文本]" custT="1"/>
      <dgm:spPr/>
      <dgm:t>
        <a:bodyPr/>
        <a:lstStyle/>
        <a:p>
          <a:r>
            <a:rPr lang="zh-CN" altLang="en-US" sz="3200" dirty="0"/>
            <a:t>串活动</a:t>
          </a:r>
        </a:p>
      </dgm:t>
    </dgm:pt>
    <dgm:pt modelId="{58219683-4BA9-490C-AC98-F2013A4ACF7C}" type="parTrans" cxnId="{4D641866-AC11-4ADF-8E42-47451EDCB85F}">
      <dgm:prSet/>
      <dgm:spPr/>
      <dgm:t>
        <a:bodyPr/>
        <a:lstStyle/>
        <a:p>
          <a:endParaRPr lang="zh-CN" altLang="en-US" sz="1400"/>
        </a:p>
      </dgm:t>
    </dgm:pt>
    <dgm:pt modelId="{90E6D89A-88AC-4EBC-9A12-B2842A9BA866}" type="sibTrans" cxnId="{4D641866-AC11-4ADF-8E42-47451EDCB85F}">
      <dgm:prSet/>
      <dgm:spPr/>
      <dgm:t>
        <a:bodyPr/>
        <a:lstStyle/>
        <a:p>
          <a:endParaRPr lang="zh-CN" altLang="en-US" sz="1400"/>
        </a:p>
      </dgm:t>
    </dgm:pt>
    <dgm:pt modelId="{A26F5D66-E73D-4458-8724-38C9BCFE9F85}">
      <dgm:prSet phldrT="[文本]" custT="1"/>
      <dgm:spPr/>
      <dgm:t>
        <a:bodyPr/>
        <a:lstStyle/>
        <a:p>
          <a:r>
            <a:rPr lang="zh-CN" altLang="en-US" sz="3200" dirty="0"/>
            <a:t>设计师：互动专家</a:t>
          </a:r>
        </a:p>
      </dgm:t>
    </dgm:pt>
    <dgm:pt modelId="{835C6C9B-DCE4-4469-AE4B-AB36F47802DB}" type="parTrans" cxnId="{E50934B4-7E12-4ECA-958C-04D56D039A2D}">
      <dgm:prSet/>
      <dgm:spPr/>
      <dgm:t>
        <a:bodyPr/>
        <a:lstStyle/>
        <a:p>
          <a:endParaRPr lang="zh-CN" altLang="en-US" sz="1400"/>
        </a:p>
      </dgm:t>
    </dgm:pt>
    <dgm:pt modelId="{1CD751DE-1506-4304-AA5B-2C8FB7F4614B}" type="sibTrans" cxnId="{E50934B4-7E12-4ECA-958C-04D56D039A2D}">
      <dgm:prSet/>
      <dgm:spPr/>
      <dgm:t>
        <a:bodyPr/>
        <a:lstStyle/>
        <a:p>
          <a:endParaRPr lang="zh-CN" altLang="en-US" sz="1400"/>
        </a:p>
      </dgm:t>
    </dgm:pt>
    <dgm:pt modelId="{6FF2AA2D-EE80-410C-9728-6E77BA5017EB}">
      <dgm:prSet phldrT="[文本]" custT="1"/>
      <dgm:spPr/>
      <dgm:t>
        <a:bodyPr/>
        <a:lstStyle/>
        <a:p>
          <a:r>
            <a:rPr lang="zh-CN" altLang="en-US" sz="3200" dirty="0"/>
            <a:t>大部分可以预设</a:t>
          </a:r>
        </a:p>
      </dgm:t>
    </dgm:pt>
    <dgm:pt modelId="{79D4554D-828F-419A-B306-1A9D668E54AB}" type="parTrans" cxnId="{D7916E7F-467A-49DD-941E-CACC7A331B86}">
      <dgm:prSet/>
      <dgm:spPr/>
      <dgm:t>
        <a:bodyPr/>
        <a:lstStyle/>
        <a:p>
          <a:endParaRPr lang="zh-CN" altLang="en-US" sz="1400"/>
        </a:p>
      </dgm:t>
    </dgm:pt>
    <dgm:pt modelId="{CFAE8C41-4264-4A41-ADEB-2B389B9AAF41}" type="sibTrans" cxnId="{D7916E7F-467A-49DD-941E-CACC7A331B86}">
      <dgm:prSet/>
      <dgm:spPr/>
      <dgm:t>
        <a:bodyPr/>
        <a:lstStyle/>
        <a:p>
          <a:endParaRPr lang="zh-CN" altLang="en-US" sz="1400"/>
        </a:p>
      </dgm:t>
    </dgm:pt>
    <dgm:pt modelId="{31492764-A3CD-497C-B4FA-2E05BE544C3E}">
      <dgm:prSet phldrT="[文本]" custT="1"/>
      <dgm:spPr/>
      <dgm:t>
        <a:bodyPr/>
        <a:lstStyle/>
        <a:p>
          <a:r>
            <a:rPr lang="zh-CN" altLang="en-US" sz="3200" dirty="0"/>
            <a:t>实时交流</a:t>
          </a:r>
        </a:p>
      </dgm:t>
    </dgm:pt>
    <dgm:pt modelId="{EA413014-FAE1-4C6D-96D9-8482535C1FF9}" type="parTrans" cxnId="{095283D5-7DFF-4FD0-8D33-5A6AB901F636}">
      <dgm:prSet/>
      <dgm:spPr/>
      <dgm:t>
        <a:bodyPr/>
        <a:lstStyle/>
        <a:p>
          <a:endParaRPr lang="zh-CN" altLang="en-US" sz="1400"/>
        </a:p>
      </dgm:t>
    </dgm:pt>
    <dgm:pt modelId="{F8F896CB-C287-4549-B3C9-A374CF46FD21}" type="sibTrans" cxnId="{095283D5-7DFF-4FD0-8D33-5A6AB901F636}">
      <dgm:prSet/>
      <dgm:spPr/>
      <dgm:t>
        <a:bodyPr/>
        <a:lstStyle/>
        <a:p>
          <a:endParaRPr lang="zh-CN" altLang="en-US" sz="1400"/>
        </a:p>
      </dgm:t>
    </dgm:pt>
    <dgm:pt modelId="{9A58F86A-7CBC-4E8F-91E6-BE756BE9A3F2}">
      <dgm:prSet phldrT="[文本]" custT="1"/>
      <dgm:spPr/>
      <dgm:t>
        <a:bodyPr/>
        <a:lstStyle/>
        <a:p>
          <a:r>
            <a:rPr lang="zh-CN" altLang="en-US" sz="3200" dirty="0"/>
            <a:t>引导师：管理专家</a:t>
          </a:r>
        </a:p>
      </dgm:t>
    </dgm:pt>
    <dgm:pt modelId="{CD37CF5A-19DE-48F2-8CAF-61B566205452}" type="parTrans" cxnId="{14485AD3-CAE8-403D-9B82-467D0F98D302}">
      <dgm:prSet/>
      <dgm:spPr/>
      <dgm:t>
        <a:bodyPr/>
        <a:lstStyle/>
        <a:p>
          <a:endParaRPr lang="zh-CN" altLang="en-US" sz="1400"/>
        </a:p>
      </dgm:t>
    </dgm:pt>
    <dgm:pt modelId="{7AD525E5-DB40-48B3-A65B-43ABE11391C7}" type="sibTrans" cxnId="{14485AD3-CAE8-403D-9B82-467D0F98D302}">
      <dgm:prSet/>
      <dgm:spPr/>
      <dgm:t>
        <a:bodyPr/>
        <a:lstStyle/>
        <a:p>
          <a:endParaRPr lang="zh-CN" altLang="en-US" sz="1400"/>
        </a:p>
      </dgm:t>
    </dgm:pt>
    <dgm:pt modelId="{33794BB5-1ABF-44B8-819A-DF5F6242B04D}">
      <dgm:prSet phldrT="[文本]" custT="1"/>
      <dgm:spPr/>
      <dgm:t>
        <a:bodyPr/>
        <a:lstStyle/>
        <a:p>
          <a:r>
            <a:rPr lang="zh-CN" altLang="en-US" sz="3200" dirty="0"/>
            <a:t>大部分无法预设</a:t>
          </a:r>
        </a:p>
      </dgm:t>
    </dgm:pt>
    <dgm:pt modelId="{B6DADF47-65A8-4C24-990E-248168DDFAB0}" type="parTrans" cxnId="{278C86B3-D47C-4B19-914F-2D3B9E27AE26}">
      <dgm:prSet/>
      <dgm:spPr/>
      <dgm:t>
        <a:bodyPr/>
        <a:lstStyle/>
        <a:p>
          <a:endParaRPr lang="zh-CN" altLang="en-US" sz="1400"/>
        </a:p>
      </dgm:t>
    </dgm:pt>
    <dgm:pt modelId="{F089A533-2D36-41C7-B05A-E566E2B32094}" type="sibTrans" cxnId="{278C86B3-D47C-4B19-914F-2D3B9E27AE26}">
      <dgm:prSet/>
      <dgm:spPr/>
      <dgm:t>
        <a:bodyPr/>
        <a:lstStyle/>
        <a:p>
          <a:endParaRPr lang="zh-CN" altLang="en-US" sz="1400"/>
        </a:p>
      </dgm:t>
    </dgm:pt>
    <dgm:pt modelId="{5B3149AD-8562-4D82-904C-C018C48C3A75}" type="pres">
      <dgm:prSet presAssocID="{BAB4B3CA-CAC0-4606-A02E-284E08A7CD57}" presName="Name0" presStyleCnt="0">
        <dgm:presLayoutVars>
          <dgm:dir/>
          <dgm:animLvl val="lvl"/>
          <dgm:resizeHandles val="exact"/>
        </dgm:presLayoutVars>
      </dgm:prSet>
      <dgm:spPr/>
    </dgm:pt>
    <dgm:pt modelId="{78378471-9259-4E68-8043-C753C99FC040}" type="pres">
      <dgm:prSet presAssocID="{A0E424A5-15BE-4F74-805B-2E772370AB3A}" presName="composite" presStyleCnt="0"/>
      <dgm:spPr/>
    </dgm:pt>
    <dgm:pt modelId="{751E9077-4419-4EE9-BEFB-06708B1A3470}" type="pres">
      <dgm:prSet presAssocID="{A0E424A5-15BE-4F74-805B-2E772370AB3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A673E3A3-B403-4A29-8BB8-AF29C99317E9}" type="pres">
      <dgm:prSet presAssocID="{A0E424A5-15BE-4F74-805B-2E772370AB3A}" presName="desTx" presStyleLbl="alignAccFollowNode1" presStyleIdx="0" presStyleCnt="3">
        <dgm:presLayoutVars>
          <dgm:bulletEnabled val="1"/>
        </dgm:presLayoutVars>
      </dgm:prSet>
      <dgm:spPr/>
    </dgm:pt>
    <dgm:pt modelId="{D2425D32-8E69-424E-B9CE-150AF057DC3B}" type="pres">
      <dgm:prSet presAssocID="{AB99835B-3C0F-4462-9DF3-E1C4B6B504F9}" presName="space" presStyleCnt="0"/>
      <dgm:spPr/>
    </dgm:pt>
    <dgm:pt modelId="{8FFD886A-ABA7-4E1C-9209-7CA4E993B292}" type="pres">
      <dgm:prSet presAssocID="{DD2DF89E-1721-46B4-8626-1DB015094669}" presName="composite" presStyleCnt="0"/>
      <dgm:spPr/>
    </dgm:pt>
    <dgm:pt modelId="{70B31730-B738-4312-802C-37CCB9B5EB33}" type="pres">
      <dgm:prSet presAssocID="{DD2DF89E-1721-46B4-8626-1DB01509466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12EE87D-7572-411B-9319-1E1784BF92C1}" type="pres">
      <dgm:prSet presAssocID="{DD2DF89E-1721-46B4-8626-1DB015094669}" presName="desTx" presStyleLbl="alignAccFollowNode1" presStyleIdx="1" presStyleCnt="3">
        <dgm:presLayoutVars>
          <dgm:bulletEnabled val="1"/>
        </dgm:presLayoutVars>
      </dgm:prSet>
      <dgm:spPr/>
    </dgm:pt>
    <dgm:pt modelId="{EEE6EA22-66D1-4846-8BD6-FD71539FCAD0}" type="pres">
      <dgm:prSet presAssocID="{90E6D89A-88AC-4EBC-9A12-B2842A9BA866}" presName="space" presStyleCnt="0"/>
      <dgm:spPr/>
    </dgm:pt>
    <dgm:pt modelId="{6193C9CC-2092-4831-801C-DAF5F6E3E2C3}" type="pres">
      <dgm:prSet presAssocID="{31492764-A3CD-497C-B4FA-2E05BE544C3E}" presName="composite" presStyleCnt="0"/>
      <dgm:spPr/>
    </dgm:pt>
    <dgm:pt modelId="{B568CF21-8E66-40BD-A576-7A55AA0F16FD}" type="pres">
      <dgm:prSet presAssocID="{31492764-A3CD-497C-B4FA-2E05BE544C3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0589E59-B66C-45A8-832F-CCED2E90F213}" type="pres">
      <dgm:prSet presAssocID="{31492764-A3CD-497C-B4FA-2E05BE544C3E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FABE5505-937E-4523-B45A-1713CA278CD6}" type="presOf" srcId="{31492764-A3CD-497C-B4FA-2E05BE544C3E}" destId="{B568CF21-8E66-40BD-A576-7A55AA0F16FD}" srcOrd="0" destOrd="0" presId="urn:microsoft.com/office/officeart/2005/8/layout/hList1"/>
    <dgm:cxn modelId="{C8FC7009-8B44-4666-9CB5-31AF246A20C0}" type="presOf" srcId="{6FF2AA2D-EE80-410C-9728-6E77BA5017EB}" destId="{B12EE87D-7572-411B-9319-1E1784BF92C1}" srcOrd="0" destOrd="1" presId="urn:microsoft.com/office/officeart/2005/8/layout/hList1"/>
    <dgm:cxn modelId="{7A36910B-F0C7-49D8-90AD-D89218FF8B2C}" type="presOf" srcId="{5B88613F-288B-4787-B442-B9D49C835F62}" destId="{A673E3A3-B403-4A29-8BB8-AF29C99317E9}" srcOrd="0" destOrd="0" presId="urn:microsoft.com/office/officeart/2005/8/layout/hList1"/>
    <dgm:cxn modelId="{5497AA32-73F4-438B-B337-1EBB1A22116A}" srcId="{A0E424A5-15BE-4F74-805B-2E772370AB3A}" destId="{5B88613F-288B-4787-B442-B9D49C835F62}" srcOrd="0" destOrd="0" parTransId="{D02FF945-523E-4C36-9D52-867BFA430EEC}" sibTransId="{0F72A484-E3A2-4727-B360-14E1D22CC8F8}"/>
    <dgm:cxn modelId="{EC122835-9B68-43A7-A8E1-F6A46DE53DEA}" type="presOf" srcId="{9A58F86A-7CBC-4E8F-91E6-BE756BE9A3F2}" destId="{10589E59-B66C-45A8-832F-CCED2E90F213}" srcOrd="0" destOrd="0" presId="urn:microsoft.com/office/officeart/2005/8/layout/hList1"/>
    <dgm:cxn modelId="{6A210C44-A95B-47D8-AD1E-C36F3D410B84}" type="presOf" srcId="{A0E424A5-15BE-4F74-805B-2E772370AB3A}" destId="{751E9077-4419-4EE9-BEFB-06708B1A3470}" srcOrd="0" destOrd="0" presId="urn:microsoft.com/office/officeart/2005/8/layout/hList1"/>
    <dgm:cxn modelId="{6015CC44-9E1E-4298-A2CF-A3542683FE20}" type="presOf" srcId="{DD2DF89E-1721-46B4-8626-1DB015094669}" destId="{70B31730-B738-4312-802C-37CCB9B5EB33}" srcOrd="0" destOrd="0" presId="urn:microsoft.com/office/officeart/2005/8/layout/hList1"/>
    <dgm:cxn modelId="{4D641866-AC11-4ADF-8E42-47451EDCB85F}" srcId="{BAB4B3CA-CAC0-4606-A02E-284E08A7CD57}" destId="{DD2DF89E-1721-46B4-8626-1DB015094669}" srcOrd="1" destOrd="0" parTransId="{58219683-4BA9-490C-AC98-F2013A4ACF7C}" sibTransId="{90E6D89A-88AC-4EBC-9A12-B2842A9BA866}"/>
    <dgm:cxn modelId="{36EEA351-B925-4291-B41D-42699B4F3902}" type="presOf" srcId="{33794BB5-1ABF-44B8-819A-DF5F6242B04D}" destId="{10589E59-B66C-45A8-832F-CCED2E90F213}" srcOrd="0" destOrd="1" presId="urn:microsoft.com/office/officeart/2005/8/layout/hList1"/>
    <dgm:cxn modelId="{D7916E7F-467A-49DD-941E-CACC7A331B86}" srcId="{DD2DF89E-1721-46B4-8626-1DB015094669}" destId="{6FF2AA2D-EE80-410C-9728-6E77BA5017EB}" srcOrd="1" destOrd="0" parTransId="{79D4554D-828F-419A-B306-1A9D668E54AB}" sibTransId="{CFAE8C41-4264-4A41-ADEB-2B389B9AAF41}"/>
    <dgm:cxn modelId="{65616A82-B33B-4A21-B03B-68A66DCFC752}" srcId="{A0E424A5-15BE-4F74-805B-2E772370AB3A}" destId="{38E8325B-DE99-4291-8309-9A250BB8654E}" srcOrd="1" destOrd="0" parTransId="{69FA2783-9445-48CB-ADEB-A863BFE4B60F}" sibTransId="{85758024-2F2F-4174-84F4-C6E5391515F5}"/>
    <dgm:cxn modelId="{6FADD1A7-2613-4094-B9AD-9E35CA8F156B}" type="presOf" srcId="{BAB4B3CA-CAC0-4606-A02E-284E08A7CD57}" destId="{5B3149AD-8562-4D82-904C-C018C48C3A75}" srcOrd="0" destOrd="0" presId="urn:microsoft.com/office/officeart/2005/8/layout/hList1"/>
    <dgm:cxn modelId="{278C86B3-D47C-4B19-914F-2D3B9E27AE26}" srcId="{31492764-A3CD-497C-B4FA-2E05BE544C3E}" destId="{33794BB5-1ABF-44B8-819A-DF5F6242B04D}" srcOrd="1" destOrd="0" parTransId="{B6DADF47-65A8-4C24-990E-248168DDFAB0}" sibTransId="{F089A533-2D36-41C7-B05A-E566E2B32094}"/>
    <dgm:cxn modelId="{E50934B4-7E12-4ECA-958C-04D56D039A2D}" srcId="{DD2DF89E-1721-46B4-8626-1DB015094669}" destId="{A26F5D66-E73D-4458-8724-38C9BCFE9F85}" srcOrd="0" destOrd="0" parTransId="{835C6C9B-DCE4-4469-AE4B-AB36F47802DB}" sibTransId="{1CD751DE-1506-4304-AA5B-2C8FB7F4614B}"/>
    <dgm:cxn modelId="{14485AD3-CAE8-403D-9B82-467D0F98D302}" srcId="{31492764-A3CD-497C-B4FA-2E05BE544C3E}" destId="{9A58F86A-7CBC-4E8F-91E6-BE756BE9A3F2}" srcOrd="0" destOrd="0" parTransId="{CD37CF5A-19DE-48F2-8CAF-61B566205452}" sibTransId="{7AD525E5-DB40-48B3-A65B-43ABE11391C7}"/>
    <dgm:cxn modelId="{095283D5-7DFF-4FD0-8D33-5A6AB901F636}" srcId="{BAB4B3CA-CAC0-4606-A02E-284E08A7CD57}" destId="{31492764-A3CD-497C-B4FA-2E05BE544C3E}" srcOrd="2" destOrd="0" parTransId="{EA413014-FAE1-4C6D-96D9-8482535C1FF9}" sibTransId="{F8F896CB-C287-4549-B3C9-A374CF46FD21}"/>
    <dgm:cxn modelId="{EB8AC0D7-408B-4AD5-8AE8-DDAE84A2D7BD}" srcId="{BAB4B3CA-CAC0-4606-A02E-284E08A7CD57}" destId="{A0E424A5-15BE-4F74-805B-2E772370AB3A}" srcOrd="0" destOrd="0" parTransId="{23CE0290-AB58-4227-98A8-3390C7963EE4}" sibTransId="{AB99835B-3C0F-4462-9DF3-E1C4B6B504F9}"/>
    <dgm:cxn modelId="{4CD6A0DF-6687-4391-8E48-CEBFEEFC0D07}" type="presOf" srcId="{A26F5D66-E73D-4458-8724-38C9BCFE9F85}" destId="{B12EE87D-7572-411B-9319-1E1784BF92C1}" srcOrd="0" destOrd="0" presId="urn:microsoft.com/office/officeart/2005/8/layout/hList1"/>
    <dgm:cxn modelId="{EFEAADFE-8CDB-4573-8FEC-EEC0368ADB75}" type="presOf" srcId="{38E8325B-DE99-4291-8309-9A250BB8654E}" destId="{A673E3A3-B403-4A29-8BB8-AF29C99317E9}" srcOrd="0" destOrd="1" presId="urn:microsoft.com/office/officeart/2005/8/layout/hList1"/>
    <dgm:cxn modelId="{BCC4E7B8-4F82-45C6-B209-91939FA7E7E7}" type="presParOf" srcId="{5B3149AD-8562-4D82-904C-C018C48C3A75}" destId="{78378471-9259-4E68-8043-C753C99FC040}" srcOrd="0" destOrd="0" presId="urn:microsoft.com/office/officeart/2005/8/layout/hList1"/>
    <dgm:cxn modelId="{6AFE8847-2F7C-4B59-8153-BFA026C78053}" type="presParOf" srcId="{78378471-9259-4E68-8043-C753C99FC040}" destId="{751E9077-4419-4EE9-BEFB-06708B1A3470}" srcOrd="0" destOrd="0" presId="urn:microsoft.com/office/officeart/2005/8/layout/hList1"/>
    <dgm:cxn modelId="{217047DA-4DBE-488E-9F4A-B4A02B4B93B0}" type="presParOf" srcId="{78378471-9259-4E68-8043-C753C99FC040}" destId="{A673E3A3-B403-4A29-8BB8-AF29C99317E9}" srcOrd="1" destOrd="0" presId="urn:microsoft.com/office/officeart/2005/8/layout/hList1"/>
    <dgm:cxn modelId="{5C9D9D5E-791E-40BC-92C2-BC19956EFF89}" type="presParOf" srcId="{5B3149AD-8562-4D82-904C-C018C48C3A75}" destId="{D2425D32-8E69-424E-B9CE-150AF057DC3B}" srcOrd="1" destOrd="0" presId="urn:microsoft.com/office/officeart/2005/8/layout/hList1"/>
    <dgm:cxn modelId="{0D92B41E-D8C9-46A7-80FB-78059A5EFF5F}" type="presParOf" srcId="{5B3149AD-8562-4D82-904C-C018C48C3A75}" destId="{8FFD886A-ABA7-4E1C-9209-7CA4E993B292}" srcOrd="2" destOrd="0" presId="urn:microsoft.com/office/officeart/2005/8/layout/hList1"/>
    <dgm:cxn modelId="{DEEF1043-0C4D-4FFE-8D4F-7A1B06A00C3F}" type="presParOf" srcId="{8FFD886A-ABA7-4E1C-9209-7CA4E993B292}" destId="{70B31730-B738-4312-802C-37CCB9B5EB33}" srcOrd="0" destOrd="0" presId="urn:microsoft.com/office/officeart/2005/8/layout/hList1"/>
    <dgm:cxn modelId="{95E4D0B4-5318-41B0-A799-659DD8DB0CC1}" type="presParOf" srcId="{8FFD886A-ABA7-4E1C-9209-7CA4E993B292}" destId="{B12EE87D-7572-411B-9319-1E1784BF92C1}" srcOrd="1" destOrd="0" presId="urn:microsoft.com/office/officeart/2005/8/layout/hList1"/>
    <dgm:cxn modelId="{7F60C330-6F71-4207-9667-1C4E364FA20A}" type="presParOf" srcId="{5B3149AD-8562-4D82-904C-C018C48C3A75}" destId="{EEE6EA22-66D1-4846-8BD6-FD71539FCAD0}" srcOrd="3" destOrd="0" presId="urn:microsoft.com/office/officeart/2005/8/layout/hList1"/>
    <dgm:cxn modelId="{1868214B-CD52-4205-9D96-CB3FDC06FC30}" type="presParOf" srcId="{5B3149AD-8562-4D82-904C-C018C48C3A75}" destId="{6193C9CC-2092-4831-801C-DAF5F6E3E2C3}" srcOrd="4" destOrd="0" presId="urn:microsoft.com/office/officeart/2005/8/layout/hList1"/>
    <dgm:cxn modelId="{0F42B33A-0354-4870-B1A8-05D16F8E3034}" type="presParOf" srcId="{6193C9CC-2092-4831-801C-DAF5F6E3E2C3}" destId="{B568CF21-8E66-40BD-A576-7A55AA0F16FD}" srcOrd="0" destOrd="0" presId="urn:microsoft.com/office/officeart/2005/8/layout/hList1"/>
    <dgm:cxn modelId="{F228A686-8967-4487-B83F-79D39F9A5766}" type="presParOf" srcId="{6193C9CC-2092-4831-801C-DAF5F6E3E2C3}" destId="{10589E59-B66C-45A8-832F-CCED2E90F21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81D07DD-3278-4A17-991C-10E3ECA691ED}" type="doc">
      <dgm:prSet loTypeId="urn:microsoft.com/office/officeart/2005/8/layout/bProcess3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zh-CN" altLang="en-US"/>
        </a:p>
      </dgm:t>
    </dgm:pt>
    <dgm:pt modelId="{6C19CE63-D9A3-4739-9CD7-164DF04E46CB}">
      <dgm:prSet phldrT="[文本]" custT="1"/>
      <dgm:spPr/>
      <dgm:t>
        <a:bodyPr/>
        <a:lstStyle/>
        <a:p>
          <a:r>
            <a:rPr lang="zh-CN" altLang="en-US" sz="2000" b="1" dirty="0">
              <a:solidFill>
                <a:schemeClr val="bg1">
                  <a:lumMod val="95000"/>
                </a:schemeClr>
              </a:solidFill>
            </a:rPr>
            <a:t>一轴（视频</a:t>
          </a:r>
          <a:r>
            <a:rPr lang="en-US" altLang="zh-CN" sz="2000" b="1" dirty="0">
              <a:solidFill>
                <a:schemeClr val="bg1">
                  <a:lumMod val="95000"/>
                </a:schemeClr>
              </a:solidFill>
            </a:rPr>
            <a:t>A</a:t>
          </a:r>
          <a:r>
            <a:rPr lang="zh-CN" altLang="en-US" sz="2000" b="1" dirty="0">
              <a:solidFill>
                <a:schemeClr val="bg1">
                  <a:lumMod val="95000"/>
                </a:schemeClr>
              </a:solidFill>
            </a:rPr>
            <a:t>）</a:t>
          </a:r>
          <a:endParaRPr lang="en-US" altLang="zh-CN" sz="2000" b="1" dirty="0">
            <a:solidFill>
              <a:schemeClr val="bg1">
                <a:lumMod val="95000"/>
              </a:schemeClr>
            </a:solidFill>
          </a:endParaRPr>
        </a:p>
        <a:p>
          <a:r>
            <a:rPr lang="zh-CN" altLang="en-US" sz="2000" b="1" dirty="0">
              <a:solidFill>
                <a:schemeClr val="bg1">
                  <a:lumMod val="95000"/>
                </a:schemeClr>
              </a:solidFill>
            </a:rPr>
            <a:t>关键词（活动</a:t>
          </a:r>
          <a:r>
            <a:rPr lang="en-US" altLang="zh-CN" sz="2000" b="1" dirty="0">
              <a:solidFill>
                <a:schemeClr val="bg1">
                  <a:lumMod val="95000"/>
                </a:schemeClr>
              </a:solidFill>
            </a:rPr>
            <a:t>A</a:t>
          </a:r>
          <a:r>
            <a:rPr lang="zh-CN" altLang="en-US" sz="2000" b="1" dirty="0">
              <a:solidFill>
                <a:schemeClr val="bg1">
                  <a:lumMod val="95000"/>
                </a:schemeClr>
              </a:solidFill>
            </a:rPr>
            <a:t>）</a:t>
          </a:r>
        </a:p>
      </dgm:t>
    </dgm:pt>
    <dgm:pt modelId="{820BF614-9180-4185-92AE-875289626F2A}" type="parTrans" cxnId="{9CC3D452-BA31-4103-81CA-637134789FA8}">
      <dgm:prSet/>
      <dgm:spPr/>
      <dgm:t>
        <a:bodyPr/>
        <a:lstStyle/>
        <a:p>
          <a:endParaRPr lang="zh-CN" altLang="en-US" sz="1600" b="1">
            <a:solidFill>
              <a:schemeClr val="bg1">
                <a:lumMod val="95000"/>
              </a:schemeClr>
            </a:solidFill>
          </a:endParaRPr>
        </a:p>
      </dgm:t>
    </dgm:pt>
    <dgm:pt modelId="{9D5FDC7E-1B8D-469F-AFB7-2AECC65F39DC}" type="sibTrans" cxnId="{9CC3D452-BA31-4103-81CA-637134789FA8}">
      <dgm:prSet custT="1"/>
      <dgm:spPr/>
      <dgm:t>
        <a:bodyPr/>
        <a:lstStyle/>
        <a:p>
          <a:endParaRPr lang="zh-CN" altLang="en-US" sz="400" b="1">
            <a:solidFill>
              <a:schemeClr val="bg1">
                <a:lumMod val="95000"/>
              </a:schemeClr>
            </a:solidFill>
          </a:endParaRPr>
        </a:p>
      </dgm:t>
    </dgm:pt>
    <dgm:pt modelId="{31A26AF6-54B8-454F-934A-EA4DDD308277}">
      <dgm:prSet phldrT="[文本]" custT="1"/>
      <dgm:spPr/>
      <dgm:t>
        <a:bodyPr/>
        <a:lstStyle/>
        <a:p>
          <a:r>
            <a:rPr lang="zh-CN" altLang="en-US" sz="3200" b="1" dirty="0">
              <a:solidFill>
                <a:schemeClr val="bg1">
                  <a:lumMod val="95000"/>
                </a:schemeClr>
              </a:solidFill>
            </a:rPr>
            <a:t>二维（视频</a:t>
          </a:r>
          <a:r>
            <a:rPr lang="en-US" altLang="zh-CN" sz="3200" b="1" dirty="0">
              <a:solidFill>
                <a:schemeClr val="bg1">
                  <a:lumMod val="95000"/>
                </a:schemeClr>
              </a:solidFill>
            </a:rPr>
            <a:t>B</a:t>
          </a:r>
          <a:r>
            <a:rPr lang="zh-CN" altLang="en-US" sz="3200" b="1" dirty="0">
              <a:solidFill>
                <a:schemeClr val="bg1">
                  <a:lumMod val="95000"/>
                </a:schemeClr>
              </a:solidFill>
            </a:rPr>
            <a:t>）</a:t>
          </a:r>
        </a:p>
      </dgm:t>
    </dgm:pt>
    <dgm:pt modelId="{CE233CB4-B2CB-4B37-A25D-7F11BE77C2CE}" type="parTrans" cxnId="{C1C20A24-1BB2-46B9-897A-2FA4296A2A14}">
      <dgm:prSet/>
      <dgm:spPr/>
      <dgm:t>
        <a:bodyPr/>
        <a:lstStyle/>
        <a:p>
          <a:endParaRPr lang="zh-CN" altLang="en-US" sz="1600" b="1">
            <a:solidFill>
              <a:schemeClr val="bg1">
                <a:lumMod val="95000"/>
              </a:schemeClr>
            </a:solidFill>
          </a:endParaRPr>
        </a:p>
      </dgm:t>
    </dgm:pt>
    <dgm:pt modelId="{DB823A9E-EDA9-40B8-95D0-451F71C80BD5}" type="sibTrans" cxnId="{C1C20A24-1BB2-46B9-897A-2FA4296A2A14}">
      <dgm:prSet custT="1"/>
      <dgm:spPr/>
      <dgm:t>
        <a:bodyPr/>
        <a:lstStyle/>
        <a:p>
          <a:endParaRPr lang="zh-CN" altLang="en-US" sz="400" b="1">
            <a:solidFill>
              <a:schemeClr val="bg1">
                <a:lumMod val="95000"/>
              </a:schemeClr>
            </a:solidFill>
          </a:endParaRPr>
        </a:p>
      </dgm:t>
    </dgm:pt>
    <dgm:pt modelId="{D12FF54F-9218-4AB3-9943-B29CE9B2B220}">
      <dgm:prSet phldrT="[文本]" custT="1"/>
      <dgm:spPr/>
      <dgm:t>
        <a:bodyPr/>
        <a:lstStyle/>
        <a:p>
          <a:r>
            <a:rPr lang="zh-CN" altLang="en-US" sz="3200" b="1" dirty="0">
              <a:solidFill>
                <a:schemeClr val="tx1"/>
              </a:solidFill>
            </a:rPr>
            <a:t>三事（视频</a:t>
          </a:r>
          <a:r>
            <a:rPr lang="en-US" altLang="zh-CN" sz="3200" b="1" dirty="0">
              <a:solidFill>
                <a:schemeClr val="tx1"/>
              </a:solidFill>
            </a:rPr>
            <a:t>C</a:t>
          </a:r>
          <a:r>
            <a:rPr lang="zh-CN" altLang="en-US" sz="3200" b="1" dirty="0">
              <a:solidFill>
                <a:schemeClr val="tx1"/>
              </a:solidFill>
            </a:rPr>
            <a:t>）</a:t>
          </a:r>
          <a:br>
            <a:rPr lang="en-US" altLang="zh-CN" sz="3200" b="1" dirty="0">
              <a:solidFill>
                <a:schemeClr val="tx1"/>
              </a:solidFill>
            </a:rPr>
          </a:br>
          <a:r>
            <a:rPr lang="zh-CN" altLang="en-US" sz="3200" b="1" dirty="0">
              <a:solidFill>
                <a:schemeClr val="tx1"/>
              </a:solidFill>
            </a:rPr>
            <a:t>操练（活动</a:t>
          </a:r>
          <a:r>
            <a:rPr lang="en-US" altLang="zh-CN" sz="3200" b="1" dirty="0">
              <a:solidFill>
                <a:schemeClr val="tx1"/>
              </a:solidFill>
            </a:rPr>
            <a:t>C</a:t>
          </a:r>
          <a:r>
            <a:rPr lang="zh-CN" altLang="en-US" sz="3200" b="1" dirty="0">
              <a:solidFill>
                <a:schemeClr val="tx1"/>
              </a:solidFill>
            </a:rPr>
            <a:t>）</a:t>
          </a:r>
        </a:p>
      </dgm:t>
    </dgm:pt>
    <dgm:pt modelId="{1D1CEAF9-4F93-48AB-806F-A8F71279BD0B}" type="parTrans" cxnId="{698DB81D-C7FD-4C0C-9CB7-3DE851945949}">
      <dgm:prSet/>
      <dgm:spPr/>
      <dgm:t>
        <a:bodyPr/>
        <a:lstStyle/>
        <a:p>
          <a:endParaRPr lang="zh-CN" altLang="en-US" sz="1600" b="1">
            <a:solidFill>
              <a:schemeClr val="bg1">
                <a:lumMod val="95000"/>
              </a:schemeClr>
            </a:solidFill>
          </a:endParaRPr>
        </a:p>
      </dgm:t>
    </dgm:pt>
    <dgm:pt modelId="{368E98FA-7595-40A9-9030-F611BCD109E6}" type="sibTrans" cxnId="{698DB81D-C7FD-4C0C-9CB7-3DE851945949}">
      <dgm:prSet custT="1"/>
      <dgm:spPr/>
      <dgm:t>
        <a:bodyPr/>
        <a:lstStyle/>
        <a:p>
          <a:endParaRPr lang="zh-CN" altLang="en-US" sz="400" b="1">
            <a:solidFill>
              <a:schemeClr val="bg1">
                <a:lumMod val="95000"/>
              </a:schemeClr>
            </a:solidFill>
          </a:endParaRPr>
        </a:p>
      </dgm:t>
    </dgm:pt>
    <dgm:pt modelId="{C1D889E4-9205-4E13-B889-5D8D808FDEB5}">
      <dgm:prSet phldrT="[文本]" custT="1"/>
      <dgm:spPr/>
      <dgm:t>
        <a:bodyPr/>
        <a:lstStyle/>
        <a:p>
          <a:r>
            <a:rPr lang="zh-CN" altLang="en-US" sz="2000" b="1" dirty="0">
              <a:solidFill>
                <a:schemeClr val="bg1">
                  <a:lumMod val="95000"/>
                </a:schemeClr>
              </a:solidFill>
            </a:rPr>
            <a:t>四步（视频</a:t>
          </a:r>
          <a:r>
            <a:rPr lang="en-US" altLang="zh-CN" sz="2000" b="1" dirty="0">
              <a:solidFill>
                <a:schemeClr val="bg1">
                  <a:lumMod val="95000"/>
                </a:schemeClr>
              </a:solidFill>
            </a:rPr>
            <a:t>F</a:t>
          </a:r>
          <a:r>
            <a:rPr lang="zh-CN" altLang="en-US" sz="2000" b="1" dirty="0">
              <a:solidFill>
                <a:schemeClr val="bg1">
                  <a:lumMod val="95000"/>
                </a:schemeClr>
              </a:solidFill>
            </a:rPr>
            <a:t>）</a:t>
          </a:r>
          <a:br>
            <a:rPr lang="en-US" altLang="zh-CN" sz="2000" b="1" dirty="0">
              <a:solidFill>
                <a:schemeClr val="bg1">
                  <a:lumMod val="95000"/>
                </a:schemeClr>
              </a:solidFill>
            </a:rPr>
          </a:br>
          <a:r>
            <a:rPr lang="zh-CN" altLang="en-US" sz="2000" b="1" dirty="0">
              <a:solidFill>
                <a:schemeClr val="bg1">
                  <a:lumMod val="95000"/>
                </a:schemeClr>
              </a:solidFill>
            </a:rPr>
            <a:t>（课后作业，活动</a:t>
          </a:r>
          <a:r>
            <a:rPr lang="en-US" altLang="zh-CN" sz="2000" b="1" dirty="0">
              <a:solidFill>
                <a:schemeClr val="bg1">
                  <a:lumMod val="95000"/>
                </a:schemeClr>
              </a:solidFill>
            </a:rPr>
            <a:t>D</a:t>
          </a:r>
          <a:r>
            <a:rPr lang="zh-CN" altLang="en-US" sz="2000" b="1" dirty="0">
              <a:solidFill>
                <a:schemeClr val="bg1">
                  <a:lumMod val="95000"/>
                </a:schemeClr>
              </a:solidFill>
            </a:rPr>
            <a:t>）</a:t>
          </a:r>
          <a:br>
            <a:rPr lang="en-US" altLang="zh-CN" sz="2000" b="1" dirty="0">
              <a:solidFill>
                <a:schemeClr val="bg1">
                  <a:lumMod val="95000"/>
                </a:schemeClr>
              </a:solidFill>
            </a:rPr>
          </a:br>
          <a:r>
            <a:rPr lang="zh-CN" altLang="en-US" sz="2000" b="1" dirty="0">
              <a:solidFill>
                <a:schemeClr val="bg1">
                  <a:lumMod val="95000"/>
                </a:schemeClr>
              </a:solidFill>
            </a:rPr>
            <a:t>学习重点</a:t>
          </a:r>
        </a:p>
      </dgm:t>
    </dgm:pt>
    <dgm:pt modelId="{0135AE36-2B19-40FA-81DC-266FC9691846}" type="parTrans" cxnId="{C2563368-857C-4332-8A49-C804314AD79D}">
      <dgm:prSet/>
      <dgm:spPr/>
      <dgm:t>
        <a:bodyPr/>
        <a:lstStyle/>
        <a:p>
          <a:endParaRPr lang="zh-CN" altLang="en-US" sz="1600" b="1">
            <a:solidFill>
              <a:schemeClr val="bg1">
                <a:lumMod val="95000"/>
              </a:schemeClr>
            </a:solidFill>
          </a:endParaRPr>
        </a:p>
      </dgm:t>
    </dgm:pt>
    <dgm:pt modelId="{90EC4C32-2C46-4A89-8513-051A5BE6FCF8}" type="sibTrans" cxnId="{C2563368-857C-4332-8A49-C804314AD79D}">
      <dgm:prSet custT="1"/>
      <dgm:spPr/>
      <dgm:t>
        <a:bodyPr/>
        <a:lstStyle/>
        <a:p>
          <a:endParaRPr lang="zh-CN" altLang="en-US" sz="400" b="1">
            <a:solidFill>
              <a:schemeClr val="bg1">
                <a:lumMod val="95000"/>
              </a:schemeClr>
            </a:solidFill>
          </a:endParaRPr>
        </a:p>
      </dgm:t>
    </dgm:pt>
    <dgm:pt modelId="{E02F6166-5476-4D77-B5A3-6C9B3B98401C}">
      <dgm:prSet phldrT="[文本]" custT="1"/>
      <dgm:spPr/>
      <dgm:t>
        <a:bodyPr/>
        <a:lstStyle/>
        <a:p>
          <a:r>
            <a:rPr lang="zh-CN" altLang="en-US" sz="2000" b="1" dirty="0">
              <a:solidFill>
                <a:schemeClr val="bg1">
                  <a:lumMod val="95000"/>
                </a:schemeClr>
              </a:solidFill>
            </a:rPr>
            <a:t>六辅（图文）</a:t>
          </a:r>
        </a:p>
      </dgm:t>
    </dgm:pt>
    <dgm:pt modelId="{8067CCE2-05A9-4111-BE10-874F118B97BF}" type="parTrans" cxnId="{95CFD338-6A76-4180-814C-F28D320C7F26}">
      <dgm:prSet/>
      <dgm:spPr/>
      <dgm:t>
        <a:bodyPr/>
        <a:lstStyle/>
        <a:p>
          <a:endParaRPr lang="zh-CN" altLang="en-US" sz="1600" b="1">
            <a:solidFill>
              <a:schemeClr val="bg1">
                <a:lumMod val="95000"/>
              </a:schemeClr>
            </a:solidFill>
          </a:endParaRPr>
        </a:p>
      </dgm:t>
    </dgm:pt>
    <dgm:pt modelId="{71405292-3987-405F-8F2E-4AD9C3FA9BE4}" type="sibTrans" cxnId="{95CFD338-6A76-4180-814C-F28D320C7F26}">
      <dgm:prSet/>
      <dgm:spPr/>
      <dgm:t>
        <a:bodyPr/>
        <a:lstStyle/>
        <a:p>
          <a:endParaRPr lang="zh-CN" altLang="en-US" sz="1600" b="1">
            <a:solidFill>
              <a:schemeClr val="bg1">
                <a:lumMod val="95000"/>
              </a:schemeClr>
            </a:solidFill>
          </a:endParaRPr>
        </a:p>
      </dgm:t>
    </dgm:pt>
    <dgm:pt modelId="{892F3036-8B7D-4C07-B7F7-A32A5F9A15BD}">
      <dgm:prSet custT="1"/>
      <dgm:spPr/>
      <dgm:t>
        <a:bodyPr/>
        <a:lstStyle/>
        <a:p>
          <a:r>
            <a:rPr lang="zh-CN" altLang="en-US" sz="2000" b="1" dirty="0">
              <a:solidFill>
                <a:schemeClr val="bg1">
                  <a:lumMod val="95000"/>
                </a:schemeClr>
              </a:solidFill>
            </a:rPr>
            <a:t>五套（视频</a:t>
          </a:r>
          <a:r>
            <a:rPr lang="en-US" altLang="zh-CN" sz="2000" b="1" dirty="0">
              <a:solidFill>
                <a:schemeClr val="bg1">
                  <a:lumMod val="95000"/>
                </a:schemeClr>
              </a:solidFill>
            </a:rPr>
            <a:t>G</a:t>
          </a:r>
          <a:r>
            <a:rPr lang="zh-CN" altLang="en-US" sz="2000" b="1" dirty="0">
              <a:solidFill>
                <a:schemeClr val="bg1">
                  <a:lumMod val="95000"/>
                </a:schemeClr>
              </a:solidFill>
            </a:rPr>
            <a:t>）</a:t>
          </a:r>
          <a:br>
            <a:rPr lang="en-US" altLang="zh-CN" sz="2000" b="1" dirty="0">
              <a:solidFill>
                <a:schemeClr val="bg1">
                  <a:lumMod val="95000"/>
                </a:schemeClr>
              </a:solidFill>
            </a:rPr>
          </a:br>
          <a:r>
            <a:rPr lang="zh-CN" altLang="en-US" sz="2000" b="1" dirty="0">
              <a:solidFill>
                <a:schemeClr val="bg1">
                  <a:lumMod val="95000"/>
                </a:schemeClr>
              </a:solidFill>
            </a:rPr>
            <a:t>（课后小组作业，活动</a:t>
          </a:r>
          <a:r>
            <a:rPr lang="en-US" altLang="zh-CN" sz="2000" b="1" dirty="0">
              <a:solidFill>
                <a:schemeClr val="bg1">
                  <a:lumMod val="95000"/>
                </a:schemeClr>
              </a:solidFill>
            </a:rPr>
            <a:t>G</a:t>
          </a:r>
          <a:r>
            <a:rPr lang="zh-CN" altLang="en-US" sz="2000" b="1" dirty="0">
              <a:solidFill>
                <a:schemeClr val="bg1">
                  <a:lumMod val="95000"/>
                </a:schemeClr>
              </a:solidFill>
            </a:rPr>
            <a:t>）</a:t>
          </a:r>
          <a:endParaRPr lang="en-US" altLang="zh-CN" sz="2000" b="1" dirty="0">
            <a:solidFill>
              <a:schemeClr val="bg1">
                <a:lumMod val="95000"/>
              </a:schemeClr>
            </a:solidFill>
          </a:endParaRPr>
        </a:p>
        <a:p>
          <a:r>
            <a:rPr lang="zh-CN" altLang="en-US" sz="2000" b="1" dirty="0">
              <a:solidFill>
                <a:schemeClr val="bg1">
                  <a:lumMod val="95000"/>
                </a:schemeClr>
              </a:solidFill>
            </a:rPr>
            <a:t>学习重点</a:t>
          </a:r>
        </a:p>
      </dgm:t>
    </dgm:pt>
    <dgm:pt modelId="{3DD910E0-91A9-4E8D-B647-CCFD85FBBFCE}" type="parTrans" cxnId="{3C2BFDD3-ECB5-4785-B793-F0AB93108C52}">
      <dgm:prSet/>
      <dgm:spPr/>
      <dgm:t>
        <a:bodyPr/>
        <a:lstStyle/>
        <a:p>
          <a:endParaRPr lang="zh-CN" altLang="en-US" sz="1600" b="1">
            <a:solidFill>
              <a:schemeClr val="bg1">
                <a:lumMod val="95000"/>
              </a:schemeClr>
            </a:solidFill>
          </a:endParaRPr>
        </a:p>
      </dgm:t>
    </dgm:pt>
    <dgm:pt modelId="{107B0CD0-DEC1-4CA2-ABDF-DF25A1F53F7E}" type="sibTrans" cxnId="{3C2BFDD3-ECB5-4785-B793-F0AB93108C52}">
      <dgm:prSet custT="1"/>
      <dgm:spPr/>
      <dgm:t>
        <a:bodyPr/>
        <a:lstStyle/>
        <a:p>
          <a:endParaRPr lang="zh-CN" altLang="en-US" sz="400" b="1">
            <a:solidFill>
              <a:schemeClr val="bg1">
                <a:lumMod val="95000"/>
              </a:schemeClr>
            </a:solidFill>
          </a:endParaRPr>
        </a:p>
      </dgm:t>
    </dgm:pt>
    <dgm:pt modelId="{57726A8D-E12F-4610-99F2-820DB949274E}" type="pres">
      <dgm:prSet presAssocID="{B81D07DD-3278-4A17-991C-10E3ECA691ED}" presName="Name0" presStyleCnt="0">
        <dgm:presLayoutVars>
          <dgm:dir/>
          <dgm:resizeHandles val="exact"/>
        </dgm:presLayoutVars>
      </dgm:prSet>
      <dgm:spPr/>
    </dgm:pt>
    <dgm:pt modelId="{D010E284-1B94-4BA6-8B0B-03EDEEE5B9F8}" type="pres">
      <dgm:prSet presAssocID="{6C19CE63-D9A3-4739-9CD7-164DF04E46CB}" presName="node" presStyleLbl="node1" presStyleIdx="0" presStyleCnt="6">
        <dgm:presLayoutVars>
          <dgm:bulletEnabled val="1"/>
        </dgm:presLayoutVars>
      </dgm:prSet>
      <dgm:spPr/>
    </dgm:pt>
    <dgm:pt modelId="{7CF821E1-04E5-4794-BF6D-8CF4DF9B3344}" type="pres">
      <dgm:prSet presAssocID="{9D5FDC7E-1B8D-469F-AFB7-2AECC65F39DC}" presName="sibTrans" presStyleLbl="sibTrans1D1" presStyleIdx="0" presStyleCnt="5"/>
      <dgm:spPr/>
    </dgm:pt>
    <dgm:pt modelId="{5469473D-2A95-4EA1-9801-B9DCA984E964}" type="pres">
      <dgm:prSet presAssocID="{9D5FDC7E-1B8D-469F-AFB7-2AECC65F39DC}" presName="connectorText" presStyleLbl="sibTrans1D1" presStyleIdx="0" presStyleCnt="5"/>
      <dgm:spPr/>
    </dgm:pt>
    <dgm:pt modelId="{3A755F0B-E967-4502-8FA1-398543DEA16D}" type="pres">
      <dgm:prSet presAssocID="{31A26AF6-54B8-454F-934A-EA4DDD308277}" presName="node" presStyleLbl="node1" presStyleIdx="1" presStyleCnt="6">
        <dgm:presLayoutVars>
          <dgm:bulletEnabled val="1"/>
        </dgm:presLayoutVars>
      </dgm:prSet>
      <dgm:spPr/>
    </dgm:pt>
    <dgm:pt modelId="{ED23C836-47A8-4226-B5ED-F1D85491B24C}" type="pres">
      <dgm:prSet presAssocID="{DB823A9E-EDA9-40B8-95D0-451F71C80BD5}" presName="sibTrans" presStyleLbl="sibTrans1D1" presStyleIdx="1" presStyleCnt="5"/>
      <dgm:spPr/>
    </dgm:pt>
    <dgm:pt modelId="{D8268C7D-12A9-4FBC-9F74-98D7C0277C08}" type="pres">
      <dgm:prSet presAssocID="{DB823A9E-EDA9-40B8-95D0-451F71C80BD5}" presName="connectorText" presStyleLbl="sibTrans1D1" presStyleIdx="1" presStyleCnt="5"/>
      <dgm:spPr/>
    </dgm:pt>
    <dgm:pt modelId="{65278D49-6A75-4CCD-80FD-8B47AE7954D4}" type="pres">
      <dgm:prSet presAssocID="{D12FF54F-9218-4AB3-9943-B29CE9B2B220}" presName="node" presStyleLbl="node1" presStyleIdx="2" presStyleCnt="6">
        <dgm:presLayoutVars>
          <dgm:bulletEnabled val="1"/>
        </dgm:presLayoutVars>
      </dgm:prSet>
      <dgm:spPr/>
    </dgm:pt>
    <dgm:pt modelId="{507422D8-9675-424A-8254-2413D043F451}" type="pres">
      <dgm:prSet presAssocID="{368E98FA-7595-40A9-9030-F611BCD109E6}" presName="sibTrans" presStyleLbl="sibTrans1D1" presStyleIdx="2" presStyleCnt="5"/>
      <dgm:spPr/>
    </dgm:pt>
    <dgm:pt modelId="{1BA0F588-978F-4994-A67D-B106C66918D5}" type="pres">
      <dgm:prSet presAssocID="{368E98FA-7595-40A9-9030-F611BCD109E6}" presName="connectorText" presStyleLbl="sibTrans1D1" presStyleIdx="2" presStyleCnt="5"/>
      <dgm:spPr/>
    </dgm:pt>
    <dgm:pt modelId="{435B3A72-4513-4026-B7B5-912516C0DF9E}" type="pres">
      <dgm:prSet presAssocID="{C1D889E4-9205-4E13-B889-5D8D808FDEB5}" presName="node" presStyleLbl="node1" presStyleIdx="3" presStyleCnt="6">
        <dgm:presLayoutVars>
          <dgm:bulletEnabled val="1"/>
        </dgm:presLayoutVars>
      </dgm:prSet>
      <dgm:spPr/>
    </dgm:pt>
    <dgm:pt modelId="{2850C029-C764-486F-9913-6DCA75C6F783}" type="pres">
      <dgm:prSet presAssocID="{90EC4C32-2C46-4A89-8513-051A5BE6FCF8}" presName="sibTrans" presStyleLbl="sibTrans1D1" presStyleIdx="3" presStyleCnt="5"/>
      <dgm:spPr/>
    </dgm:pt>
    <dgm:pt modelId="{217EE63A-D6A8-44A4-BD7F-A3F45640DC2C}" type="pres">
      <dgm:prSet presAssocID="{90EC4C32-2C46-4A89-8513-051A5BE6FCF8}" presName="connectorText" presStyleLbl="sibTrans1D1" presStyleIdx="3" presStyleCnt="5"/>
      <dgm:spPr/>
    </dgm:pt>
    <dgm:pt modelId="{151C7822-3ADE-45B3-A603-D59ABA80DD9A}" type="pres">
      <dgm:prSet presAssocID="{892F3036-8B7D-4C07-B7F7-A32A5F9A15BD}" presName="node" presStyleLbl="node1" presStyleIdx="4" presStyleCnt="6">
        <dgm:presLayoutVars>
          <dgm:bulletEnabled val="1"/>
        </dgm:presLayoutVars>
      </dgm:prSet>
      <dgm:spPr/>
    </dgm:pt>
    <dgm:pt modelId="{8431411C-7917-49B8-9D89-30C6B5F36F09}" type="pres">
      <dgm:prSet presAssocID="{107B0CD0-DEC1-4CA2-ABDF-DF25A1F53F7E}" presName="sibTrans" presStyleLbl="sibTrans1D1" presStyleIdx="4" presStyleCnt="5"/>
      <dgm:spPr/>
    </dgm:pt>
    <dgm:pt modelId="{38DD4988-C77B-4778-8B64-96C8F4C7FD92}" type="pres">
      <dgm:prSet presAssocID="{107B0CD0-DEC1-4CA2-ABDF-DF25A1F53F7E}" presName="connectorText" presStyleLbl="sibTrans1D1" presStyleIdx="4" presStyleCnt="5"/>
      <dgm:spPr/>
    </dgm:pt>
    <dgm:pt modelId="{903049A4-D4E7-49CB-88F4-45579507D628}" type="pres">
      <dgm:prSet presAssocID="{E02F6166-5476-4D77-B5A3-6C9B3B98401C}" presName="node" presStyleLbl="node1" presStyleIdx="5" presStyleCnt="6">
        <dgm:presLayoutVars>
          <dgm:bulletEnabled val="1"/>
        </dgm:presLayoutVars>
      </dgm:prSet>
      <dgm:spPr/>
    </dgm:pt>
  </dgm:ptLst>
  <dgm:cxnLst>
    <dgm:cxn modelId="{54A39901-DFCF-4136-A8E0-6F06BFD6D5E8}" type="presOf" srcId="{6C19CE63-D9A3-4739-9CD7-164DF04E46CB}" destId="{D010E284-1B94-4BA6-8B0B-03EDEEE5B9F8}" srcOrd="0" destOrd="0" presId="urn:microsoft.com/office/officeart/2005/8/layout/bProcess3"/>
    <dgm:cxn modelId="{698DB81D-C7FD-4C0C-9CB7-3DE851945949}" srcId="{B81D07DD-3278-4A17-991C-10E3ECA691ED}" destId="{D12FF54F-9218-4AB3-9943-B29CE9B2B220}" srcOrd="2" destOrd="0" parTransId="{1D1CEAF9-4F93-48AB-806F-A8F71279BD0B}" sibTransId="{368E98FA-7595-40A9-9030-F611BCD109E6}"/>
    <dgm:cxn modelId="{2C7AE91D-7E82-4CB0-8967-7906E935A833}" type="presOf" srcId="{E02F6166-5476-4D77-B5A3-6C9B3B98401C}" destId="{903049A4-D4E7-49CB-88F4-45579507D628}" srcOrd="0" destOrd="0" presId="urn:microsoft.com/office/officeart/2005/8/layout/bProcess3"/>
    <dgm:cxn modelId="{C1C20A24-1BB2-46B9-897A-2FA4296A2A14}" srcId="{B81D07DD-3278-4A17-991C-10E3ECA691ED}" destId="{31A26AF6-54B8-454F-934A-EA4DDD308277}" srcOrd="1" destOrd="0" parTransId="{CE233CB4-B2CB-4B37-A25D-7F11BE77C2CE}" sibTransId="{DB823A9E-EDA9-40B8-95D0-451F71C80BD5}"/>
    <dgm:cxn modelId="{6C3A0229-DDA1-46F9-819F-08F638BE9EC6}" type="presOf" srcId="{DB823A9E-EDA9-40B8-95D0-451F71C80BD5}" destId="{ED23C836-47A8-4226-B5ED-F1D85491B24C}" srcOrd="0" destOrd="0" presId="urn:microsoft.com/office/officeart/2005/8/layout/bProcess3"/>
    <dgm:cxn modelId="{A9956936-A729-4319-A930-9C24AEB6070B}" type="presOf" srcId="{D12FF54F-9218-4AB3-9943-B29CE9B2B220}" destId="{65278D49-6A75-4CCD-80FD-8B47AE7954D4}" srcOrd="0" destOrd="0" presId="urn:microsoft.com/office/officeart/2005/8/layout/bProcess3"/>
    <dgm:cxn modelId="{95CFD338-6A76-4180-814C-F28D320C7F26}" srcId="{B81D07DD-3278-4A17-991C-10E3ECA691ED}" destId="{E02F6166-5476-4D77-B5A3-6C9B3B98401C}" srcOrd="5" destOrd="0" parTransId="{8067CCE2-05A9-4111-BE10-874F118B97BF}" sibTransId="{71405292-3987-405F-8F2E-4AD9C3FA9BE4}"/>
    <dgm:cxn modelId="{7E806547-14D0-4F07-8FF4-D290C4930E83}" type="presOf" srcId="{C1D889E4-9205-4E13-B889-5D8D808FDEB5}" destId="{435B3A72-4513-4026-B7B5-912516C0DF9E}" srcOrd="0" destOrd="0" presId="urn:microsoft.com/office/officeart/2005/8/layout/bProcess3"/>
    <dgm:cxn modelId="{C2563368-857C-4332-8A49-C804314AD79D}" srcId="{B81D07DD-3278-4A17-991C-10E3ECA691ED}" destId="{C1D889E4-9205-4E13-B889-5D8D808FDEB5}" srcOrd="3" destOrd="0" parTransId="{0135AE36-2B19-40FA-81DC-266FC9691846}" sibTransId="{90EC4C32-2C46-4A89-8513-051A5BE6FCF8}"/>
    <dgm:cxn modelId="{CBAD2771-C8C8-414C-AEEB-8C91235DD14E}" type="presOf" srcId="{90EC4C32-2C46-4A89-8513-051A5BE6FCF8}" destId="{217EE63A-D6A8-44A4-BD7F-A3F45640DC2C}" srcOrd="1" destOrd="0" presId="urn:microsoft.com/office/officeart/2005/8/layout/bProcess3"/>
    <dgm:cxn modelId="{9CC3D452-BA31-4103-81CA-637134789FA8}" srcId="{B81D07DD-3278-4A17-991C-10E3ECA691ED}" destId="{6C19CE63-D9A3-4739-9CD7-164DF04E46CB}" srcOrd="0" destOrd="0" parTransId="{820BF614-9180-4185-92AE-875289626F2A}" sibTransId="{9D5FDC7E-1B8D-469F-AFB7-2AECC65F39DC}"/>
    <dgm:cxn modelId="{FC68517A-E6E2-4347-AD81-6BDDE02288F1}" type="presOf" srcId="{DB823A9E-EDA9-40B8-95D0-451F71C80BD5}" destId="{D8268C7D-12A9-4FBC-9F74-98D7C0277C08}" srcOrd="1" destOrd="0" presId="urn:microsoft.com/office/officeart/2005/8/layout/bProcess3"/>
    <dgm:cxn modelId="{69EB828C-F967-414B-B208-D8A81B627898}" type="presOf" srcId="{892F3036-8B7D-4C07-B7F7-A32A5F9A15BD}" destId="{151C7822-3ADE-45B3-A603-D59ABA80DD9A}" srcOrd="0" destOrd="0" presId="urn:microsoft.com/office/officeart/2005/8/layout/bProcess3"/>
    <dgm:cxn modelId="{5203898D-E5C2-4B14-8BD5-1568E3A55F2E}" type="presOf" srcId="{90EC4C32-2C46-4A89-8513-051A5BE6FCF8}" destId="{2850C029-C764-486F-9913-6DCA75C6F783}" srcOrd="0" destOrd="0" presId="urn:microsoft.com/office/officeart/2005/8/layout/bProcess3"/>
    <dgm:cxn modelId="{E1E5C48D-0534-4F36-9DCD-309115D8A168}" type="presOf" srcId="{31A26AF6-54B8-454F-934A-EA4DDD308277}" destId="{3A755F0B-E967-4502-8FA1-398543DEA16D}" srcOrd="0" destOrd="0" presId="urn:microsoft.com/office/officeart/2005/8/layout/bProcess3"/>
    <dgm:cxn modelId="{D8A05D95-678B-441E-B48D-82C172A88E89}" type="presOf" srcId="{107B0CD0-DEC1-4CA2-ABDF-DF25A1F53F7E}" destId="{38DD4988-C77B-4778-8B64-96C8F4C7FD92}" srcOrd="1" destOrd="0" presId="urn:microsoft.com/office/officeart/2005/8/layout/bProcess3"/>
    <dgm:cxn modelId="{6B056498-1CC0-45D2-B7AD-2C9CED5CB467}" type="presOf" srcId="{368E98FA-7595-40A9-9030-F611BCD109E6}" destId="{1BA0F588-978F-4994-A67D-B106C66918D5}" srcOrd="1" destOrd="0" presId="urn:microsoft.com/office/officeart/2005/8/layout/bProcess3"/>
    <dgm:cxn modelId="{C436049C-247A-4FB7-9368-22FFD938FF73}" type="presOf" srcId="{9D5FDC7E-1B8D-469F-AFB7-2AECC65F39DC}" destId="{7CF821E1-04E5-4794-BF6D-8CF4DF9B3344}" srcOrd="0" destOrd="0" presId="urn:microsoft.com/office/officeart/2005/8/layout/bProcess3"/>
    <dgm:cxn modelId="{A4DA32AF-ACC9-458E-B7BC-D7C74886B098}" type="presOf" srcId="{368E98FA-7595-40A9-9030-F611BCD109E6}" destId="{507422D8-9675-424A-8254-2413D043F451}" srcOrd="0" destOrd="0" presId="urn:microsoft.com/office/officeart/2005/8/layout/bProcess3"/>
    <dgm:cxn modelId="{172095B0-5E04-4B88-A623-E7CE165F7D0E}" type="presOf" srcId="{B81D07DD-3278-4A17-991C-10E3ECA691ED}" destId="{57726A8D-E12F-4610-99F2-820DB949274E}" srcOrd="0" destOrd="0" presId="urn:microsoft.com/office/officeart/2005/8/layout/bProcess3"/>
    <dgm:cxn modelId="{6E96B6D2-302C-40C7-9D24-35C581882168}" type="presOf" srcId="{9D5FDC7E-1B8D-469F-AFB7-2AECC65F39DC}" destId="{5469473D-2A95-4EA1-9801-B9DCA984E964}" srcOrd="1" destOrd="0" presId="urn:microsoft.com/office/officeart/2005/8/layout/bProcess3"/>
    <dgm:cxn modelId="{3C2BFDD3-ECB5-4785-B793-F0AB93108C52}" srcId="{B81D07DD-3278-4A17-991C-10E3ECA691ED}" destId="{892F3036-8B7D-4C07-B7F7-A32A5F9A15BD}" srcOrd="4" destOrd="0" parTransId="{3DD910E0-91A9-4E8D-B647-CCFD85FBBFCE}" sibTransId="{107B0CD0-DEC1-4CA2-ABDF-DF25A1F53F7E}"/>
    <dgm:cxn modelId="{8BE6D7F5-D4B1-4606-9C67-1B50E942CD43}" type="presOf" srcId="{107B0CD0-DEC1-4CA2-ABDF-DF25A1F53F7E}" destId="{8431411C-7917-49B8-9D89-30C6B5F36F09}" srcOrd="0" destOrd="0" presId="urn:microsoft.com/office/officeart/2005/8/layout/bProcess3"/>
    <dgm:cxn modelId="{9D1E323A-7EF5-474B-8A0C-73E158B5B98C}" type="presParOf" srcId="{57726A8D-E12F-4610-99F2-820DB949274E}" destId="{D010E284-1B94-4BA6-8B0B-03EDEEE5B9F8}" srcOrd="0" destOrd="0" presId="urn:microsoft.com/office/officeart/2005/8/layout/bProcess3"/>
    <dgm:cxn modelId="{89F753D9-7F1B-457F-B873-4DF0AA3C51BA}" type="presParOf" srcId="{57726A8D-E12F-4610-99F2-820DB949274E}" destId="{7CF821E1-04E5-4794-BF6D-8CF4DF9B3344}" srcOrd="1" destOrd="0" presId="urn:microsoft.com/office/officeart/2005/8/layout/bProcess3"/>
    <dgm:cxn modelId="{3CCFB594-A3B2-4604-A3E9-172E92D29EB8}" type="presParOf" srcId="{7CF821E1-04E5-4794-BF6D-8CF4DF9B3344}" destId="{5469473D-2A95-4EA1-9801-B9DCA984E964}" srcOrd="0" destOrd="0" presId="urn:microsoft.com/office/officeart/2005/8/layout/bProcess3"/>
    <dgm:cxn modelId="{130CDA1E-5AE0-4EF8-9551-E18A4A60B76E}" type="presParOf" srcId="{57726A8D-E12F-4610-99F2-820DB949274E}" destId="{3A755F0B-E967-4502-8FA1-398543DEA16D}" srcOrd="2" destOrd="0" presId="urn:microsoft.com/office/officeart/2005/8/layout/bProcess3"/>
    <dgm:cxn modelId="{9EF5D628-C505-4EBD-B802-0AF7D0078D93}" type="presParOf" srcId="{57726A8D-E12F-4610-99F2-820DB949274E}" destId="{ED23C836-47A8-4226-B5ED-F1D85491B24C}" srcOrd="3" destOrd="0" presId="urn:microsoft.com/office/officeart/2005/8/layout/bProcess3"/>
    <dgm:cxn modelId="{ED56836F-67EC-4509-A7AE-1B84975ACE8F}" type="presParOf" srcId="{ED23C836-47A8-4226-B5ED-F1D85491B24C}" destId="{D8268C7D-12A9-4FBC-9F74-98D7C0277C08}" srcOrd="0" destOrd="0" presId="urn:microsoft.com/office/officeart/2005/8/layout/bProcess3"/>
    <dgm:cxn modelId="{1AD28848-737B-4478-8688-DAA438BE8204}" type="presParOf" srcId="{57726A8D-E12F-4610-99F2-820DB949274E}" destId="{65278D49-6A75-4CCD-80FD-8B47AE7954D4}" srcOrd="4" destOrd="0" presId="urn:microsoft.com/office/officeart/2005/8/layout/bProcess3"/>
    <dgm:cxn modelId="{3E0A8C33-4051-47D2-832A-359C71D0483E}" type="presParOf" srcId="{57726A8D-E12F-4610-99F2-820DB949274E}" destId="{507422D8-9675-424A-8254-2413D043F451}" srcOrd="5" destOrd="0" presId="urn:microsoft.com/office/officeart/2005/8/layout/bProcess3"/>
    <dgm:cxn modelId="{706B4AF7-85A8-4569-B9CD-6A4F8BA87EC3}" type="presParOf" srcId="{507422D8-9675-424A-8254-2413D043F451}" destId="{1BA0F588-978F-4994-A67D-B106C66918D5}" srcOrd="0" destOrd="0" presId="urn:microsoft.com/office/officeart/2005/8/layout/bProcess3"/>
    <dgm:cxn modelId="{B16D3F78-6167-4136-B3F9-7435C3F4A97C}" type="presParOf" srcId="{57726A8D-E12F-4610-99F2-820DB949274E}" destId="{435B3A72-4513-4026-B7B5-912516C0DF9E}" srcOrd="6" destOrd="0" presId="urn:microsoft.com/office/officeart/2005/8/layout/bProcess3"/>
    <dgm:cxn modelId="{D37D7422-27CB-4C02-8C29-EA5CED670835}" type="presParOf" srcId="{57726A8D-E12F-4610-99F2-820DB949274E}" destId="{2850C029-C764-486F-9913-6DCA75C6F783}" srcOrd="7" destOrd="0" presId="urn:microsoft.com/office/officeart/2005/8/layout/bProcess3"/>
    <dgm:cxn modelId="{7A1EE4C0-7A40-4D08-833F-C266AB8C0501}" type="presParOf" srcId="{2850C029-C764-486F-9913-6DCA75C6F783}" destId="{217EE63A-D6A8-44A4-BD7F-A3F45640DC2C}" srcOrd="0" destOrd="0" presId="urn:microsoft.com/office/officeart/2005/8/layout/bProcess3"/>
    <dgm:cxn modelId="{6F8A3519-A678-475E-AA4D-EEF90081A652}" type="presParOf" srcId="{57726A8D-E12F-4610-99F2-820DB949274E}" destId="{151C7822-3ADE-45B3-A603-D59ABA80DD9A}" srcOrd="8" destOrd="0" presId="urn:microsoft.com/office/officeart/2005/8/layout/bProcess3"/>
    <dgm:cxn modelId="{142F3A48-9688-4018-84F5-FF0256C3DBF6}" type="presParOf" srcId="{57726A8D-E12F-4610-99F2-820DB949274E}" destId="{8431411C-7917-49B8-9D89-30C6B5F36F09}" srcOrd="9" destOrd="0" presId="urn:microsoft.com/office/officeart/2005/8/layout/bProcess3"/>
    <dgm:cxn modelId="{FD05911E-F429-44E5-9FE0-05870C23DC0E}" type="presParOf" srcId="{8431411C-7917-49B8-9D89-30C6B5F36F09}" destId="{38DD4988-C77B-4778-8B64-96C8F4C7FD92}" srcOrd="0" destOrd="0" presId="urn:microsoft.com/office/officeart/2005/8/layout/bProcess3"/>
    <dgm:cxn modelId="{8E155428-589D-4829-A734-AD3CD3297765}" type="presParOf" srcId="{57726A8D-E12F-4610-99F2-820DB949274E}" destId="{903049A4-D4E7-49CB-88F4-45579507D628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8B8CFE8-0C3C-4068-A7F0-E8FF2A13E13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4E78418-E40D-4FD5-A26C-CBDA1E23BD8A}">
      <dgm:prSet phldrT="[文本]"/>
      <dgm:spPr/>
      <dgm:t>
        <a:bodyPr/>
        <a:lstStyle/>
        <a:p>
          <a:r>
            <a:rPr lang="en-US" altLang="zh-CN" b="1" dirty="0">
              <a:solidFill>
                <a:srgbClr val="0070C0"/>
              </a:solidFill>
            </a:rPr>
            <a:t>01</a:t>
          </a:r>
          <a:br>
            <a:rPr lang="en-US" altLang="zh-CN" b="1" dirty="0">
              <a:solidFill>
                <a:srgbClr val="0070C0"/>
              </a:solidFill>
            </a:rPr>
          </a:br>
          <a:r>
            <a:rPr lang="zh-CN" altLang="en-US" b="1" dirty="0">
              <a:solidFill>
                <a:srgbClr val="0070C0"/>
              </a:solidFill>
            </a:rPr>
            <a:t>一轴</a:t>
          </a:r>
        </a:p>
      </dgm:t>
    </dgm:pt>
    <dgm:pt modelId="{0CDA4126-665E-4CE7-892E-08D00877ECD7}" type="parTrans" cxnId="{22ACFA18-97D9-43A9-B448-0BA6DD19975A}">
      <dgm:prSet/>
      <dgm:spPr/>
      <dgm:t>
        <a:bodyPr/>
        <a:lstStyle/>
        <a:p>
          <a:endParaRPr lang="zh-CN" altLang="en-US" b="1"/>
        </a:p>
      </dgm:t>
    </dgm:pt>
    <dgm:pt modelId="{6D1BF765-F24C-472F-B90A-A4370D84EFF1}" type="sibTrans" cxnId="{22ACFA18-97D9-43A9-B448-0BA6DD19975A}">
      <dgm:prSet/>
      <dgm:spPr/>
      <dgm:t>
        <a:bodyPr/>
        <a:lstStyle/>
        <a:p>
          <a:endParaRPr lang="zh-CN" altLang="en-US" b="1"/>
        </a:p>
      </dgm:t>
    </dgm:pt>
    <dgm:pt modelId="{9F16B5FC-9840-487F-9D88-F2B8E27E3285}">
      <dgm:prSet phldrT="[文本]"/>
      <dgm:spPr/>
      <dgm:t>
        <a:bodyPr/>
        <a:lstStyle/>
        <a:p>
          <a:r>
            <a:rPr lang="en-US" altLang="zh-CN" b="1" dirty="0">
              <a:solidFill>
                <a:srgbClr val="0070C0"/>
              </a:solidFill>
            </a:rPr>
            <a:t>02</a:t>
          </a:r>
          <a:br>
            <a:rPr lang="en-US" altLang="zh-CN" b="1" dirty="0">
              <a:solidFill>
                <a:srgbClr val="0070C0"/>
              </a:solidFill>
            </a:rPr>
          </a:br>
          <a:r>
            <a:rPr lang="zh-CN" altLang="en-US" b="1" dirty="0">
              <a:solidFill>
                <a:srgbClr val="0070C0"/>
              </a:solidFill>
            </a:rPr>
            <a:t>两维</a:t>
          </a:r>
        </a:p>
      </dgm:t>
    </dgm:pt>
    <dgm:pt modelId="{6B55C73D-9FA7-433E-A960-172A7A171B2A}" type="parTrans" cxnId="{55482827-5641-4769-AF26-853FDA2555CB}">
      <dgm:prSet/>
      <dgm:spPr/>
      <dgm:t>
        <a:bodyPr/>
        <a:lstStyle/>
        <a:p>
          <a:endParaRPr lang="zh-CN" altLang="en-US" b="1"/>
        </a:p>
      </dgm:t>
    </dgm:pt>
    <dgm:pt modelId="{D87D2066-E49A-4D9F-81C5-41924B295D73}" type="sibTrans" cxnId="{55482827-5641-4769-AF26-853FDA2555CB}">
      <dgm:prSet/>
      <dgm:spPr/>
      <dgm:t>
        <a:bodyPr/>
        <a:lstStyle/>
        <a:p>
          <a:endParaRPr lang="zh-CN" altLang="en-US" b="1"/>
        </a:p>
      </dgm:t>
    </dgm:pt>
    <dgm:pt modelId="{67C72541-EB1F-4464-91FC-05CF84C35818}">
      <dgm:prSet phldrT="[文本]"/>
      <dgm:spPr/>
      <dgm:t>
        <a:bodyPr/>
        <a:lstStyle/>
        <a:p>
          <a:r>
            <a:rPr lang="en-US" altLang="zh-CN" b="1" dirty="0">
              <a:solidFill>
                <a:srgbClr val="0070C0"/>
              </a:solidFill>
            </a:rPr>
            <a:t>03</a:t>
          </a:r>
          <a:br>
            <a:rPr lang="en-US" altLang="zh-CN" b="1" dirty="0">
              <a:solidFill>
                <a:srgbClr val="0070C0"/>
              </a:solidFill>
            </a:rPr>
          </a:br>
          <a:r>
            <a:rPr lang="zh-CN" altLang="en-US" b="1" dirty="0">
              <a:solidFill>
                <a:srgbClr val="0070C0"/>
              </a:solidFill>
            </a:rPr>
            <a:t>三事</a:t>
          </a:r>
        </a:p>
      </dgm:t>
    </dgm:pt>
    <dgm:pt modelId="{640412D1-550F-464E-B31E-BFB4D5DFF829}" type="parTrans" cxnId="{804081C0-DA23-498B-8517-1A22DCC2971A}">
      <dgm:prSet/>
      <dgm:spPr/>
      <dgm:t>
        <a:bodyPr/>
        <a:lstStyle/>
        <a:p>
          <a:endParaRPr lang="zh-CN" altLang="en-US" b="1"/>
        </a:p>
      </dgm:t>
    </dgm:pt>
    <dgm:pt modelId="{483EEACF-4F04-42AC-B62E-2C4629C89293}" type="sibTrans" cxnId="{804081C0-DA23-498B-8517-1A22DCC2971A}">
      <dgm:prSet/>
      <dgm:spPr/>
      <dgm:t>
        <a:bodyPr/>
        <a:lstStyle/>
        <a:p>
          <a:endParaRPr lang="zh-CN" altLang="en-US" b="1"/>
        </a:p>
      </dgm:t>
    </dgm:pt>
    <dgm:pt modelId="{8F49F390-A95D-4BD7-94FE-83B5B3238BF2}">
      <dgm:prSet phldrT="[文本]"/>
      <dgm:spPr/>
      <dgm:t>
        <a:bodyPr/>
        <a:lstStyle/>
        <a:p>
          <a:r>
            <a:rPr lang="en-US" altLang="zh-CN" b="1" dirty="0">
              <a:solidFill>
                <a:schemeClr val="bg1">
                  <a:lumMod val="95000"/>
                </a:schemeClr>
              </a:solidFill>
            </a:rPr>
            <a:t>04</a:t>
          </a:r>
          <a:br>
            <a:rPr lang="en-US" altLang="zh-CN" b="1" dirty="0">
              <a:solidFill>
                <a:schemeClr val="bg1">
                  <a:lumMod val="95000"/>
                </a:schemeClr>
              </a:solidFill>
            </a:rPr>
          </a:br>
          <a:r>
            <a:rPr lang="zh-CN" altLang="en-US" b="1" dirty="0">
              <a:solidFill>
                <a:schemeClr val="bg1">
                  <a:lumMod val="95000"/>
                </a:schemeClr>
              </a:solidFill>
            </a:rPr>
            <a:t>四步</a:t>
          </a:r>
        </a:p>
      </dgm:t>
    </dgm:pt>
    <dgm:pt modelId="{11A1C61F-B554-4BD9-A9A6-8E511DF03EEF}" type="parTrans" cxnId="{45453DAA-D27F-49E0-9FD0-DEB5F38ECE2B}">
      <dgm:prSet/>
      <dgm:spPr/>
      <dgm:t>
        <a:bodyPr/>
        <a:lstStyle/>
        <a:p>
          <a:endParaRPr lang="zh-CN" altLang="en-US" b="1"/>
        </a:p>
      </dgm:t>
    </dgm:pt>
    <dgm:pt modelId="{41FB2F62-5FD7-4867-96E3-FFA33F1624AF}" type="sibTrans" cxnId="{45453DAA-D27F-49E0-9FD0-DEB5F38ECE2B}">
      <dgm:prSet/>
      <dgm:spPr/>
      <dgm:t>
        <a:bodyPr/>
        <a:lstStyle/>
        <a:p>
          <a:endParaRPr lang="zh-CN" altLang="en-US" b="1"/>
        </a:p>
      </dgm:t>
    </dgm:pt>
    <dgm:pt modelId="{D8EAA8C5-A2B5-4F33-AAFB-6104B9FBD14A}">
      <dgm:prSet phldrT="[文本]"/>
      <dgm:spPr/>
      <dgm:t>
        <a:bodyPr/>
        <a:lstStyle/>
        <a:p>
          <a:r>
            <a:rPr lang="en-US" altLang="zh-CN" b="1" dirty="0">
              <a:solidFill>
                <a:srgbClr val="0070C0"/>
              </a:solidFill>
            </a:rPr>
            <a:t>06</a:t>
          </a:r>
          <a:br>
            <a:rPr lang="en-US" altLang="zh-CN" b="1" dirty="0">
              <a:solidFill>
                <a:srgbClr val="0070C0"/>
              </a:solidFill>
            </a:rPr>
          </a:br>
          <a:r>
            <a:rPr lang="zh-CN" altLang="en-US" b="1" dirty="0">
              <a:solidFill>
                <a:srgbClr val="0070C0"/>
              </a:solidFill>
            </a:rPr>
            <a:t>六环</a:t>
          </a:r>
        </a:p>
      </dgm:t>
    </dgm:pt>
    <dgm:pt modelId="{76AFE99D-7884-400D-8137-15A9F1DD4368}" type="parTrans" cxnId="{FC722071-4A4A-46CD-BB03-D15205F6427F}">
      <dgm:prSet/>
      <dgm:spPr/>
      <dgm:t>
        <a:bodyPr/>
        <a:lstStyle/>
        <a:p>
          <a:endParaRPr lang="zh-CN" altLang="en-US" b="1"/>
        </a:p>
      </dgm:t>
    </dgm:pt>
    <dgm:pt modelId="{42098A03-470E-42F3-8F00-EC0790949FD0}" type="sibTrans" cxnId="{FC722071-4A4A-46CD-BB03-D15205F6427F}">
      <dgm:prSet/>
      <dgm:spPr/>
      <dgm:t>
        <a:bodyPr/>
        <a:lstStyle/>
        <a:p>
          <a:endParaRPr lang="zh-CN" altLang="en-US" b="1"/>
        </a:p>
      </dgm:t>
    </dgm:pt>
    <dgm:pt modelId="{F028E12D-3311-4EE3-84E2-5E06675A7E48}">
      <dgm:prSet/>
      <dgm:spPr/>
      <dgm:t>
        <a:bodyPr/>
        <a:lstStyle/>
        <a:p>
          <a:r>
            <a:rPr lang="en-US" altLang="zh-CN" b="1" dirty="0">
              <a:solidFill>
                <a:srgbClr val="0070C0"/>
              </a:solidFill>
            </a:rPr>
            <a:t>05</a:t>
          </a:r>
          <a:br>
            <a:rPr lang="en-US" altLang="zh-CN" b="1" dirty="0">
              <a:solidFill>
                <a:srgbClr val="0070C0"/>
              </a:solidFill>
            </a:rPr>
          </a:br>
          <a:r>
            <a:rPr lang="zh-CN" altLang="en-US" b="1" dirty="0">
              <a:solidFill>
                <a:srgbClr val="0070C0"/>
              </a:solidFill>
            </a:rPr>
            <a:t>五套</a:t>
          </a:r>
        </a:p>
      </dgm:t>
    </dgm:pt>
    <dgm:pt modelId="{FE7D6AE4-7279-47CE-8B04-521D01343FBE}" type="parTrans" cxnId="{0302822E-21E2-454D-BBCC-9C3571885B0B}">
      <dgm:prSet/>
      <dgm:spPr/>
      <dgm:t>
        <a:bodyPr/>
        <a:lstStyle/>
        <a:p>
          <a:endParaRPr lang="zh-CN" altLang="en-US" b="1"/>
        </a:p>
      </dgm:t>
    </dgm:pt>
    <dgm:pt modelId="{0A3A415F-B213-4C61-8553-42EE103AE761}" type="sibTrans" cxnId="{0302822E-21E2-454D-BBCC-9C3571885B0B}">
      <dgm:prSet/>
      <dgm:spPr/>
      <dgm:t>
        <a:bodyPr/>
        <a:lstStyle/>
        <a:p>
          <a:endParaRPr lang="zh-CN" altLang="en-US" b="1"/>
        </a:p>
      </dgm:t>
    </dgm:pt>
    <dgm:pt modelId="{69487A03-32B7-4F61-93C5-AC56ED5B10C1}" type="pres">
      <dgm:prSet presAssocID="{88B8CFE8-0C3C-4068-A7F0-E8FF2A13E134}" presName="diagram" presStyleCnt="0">
        <dgm:presLayoutVars>
          <dgm:dir/>
          <dgm:resizeHandles val="exact"/>
        </dgm:presLayoutVars>
      </dgm:prSet>
      <dgm:spPr/>
    </dgm:pt>
    <dgm:pt modelId="{DF210033-2748-4D12-B2B5-824F1CCF7609}" type="pres">
      <dgm:prSet presAssocID="{54E78418-E40D-4FD5-A26C-CBDA1E23BD8A}" presName="node" presStyleLbl="node1" presStyleIdx="0" presStyleCnt="6">
        <dgm:presLayoutVars>
          <dgm:bulletEnabled val="1"/>
        </dgm:presLayoutVars>
      </dgm:prSet>
      <dgm:spPr/>
    </dgm:pt>
    <dgm:pt modelId="{57CC996E-2433-4B2C-A3BB-207AE8B79401}" type="pres">
      <dgm:prSet presAssocID="{6D1BF765-F24C-472F-B90A-A4370D84EFF1}" presName="sibTrans" presStyleCnt="0"/>
      <dgm:spPr/>
    </dgm:pt>
    <dgm:pt modelId="{8D4400F6-FD73-452E-AEBE-7E009267EE85}" type="pres">
      <dgm:prSet presAssocID="{9F16B5FC-9840-487F-9D88-F2B8E27E3285}" presName="node" presStyleLbl="node1" presStyleIdx="1" presStyleCnt="6">
        <dgm:presLayoutVars>
          <dgm:bulletEnabled val="1"/>
        </dgm:presLayoutVars>
      </dgm:prSet>
      <dgm:spPr/>
    </dgm:pt>
    <dgm:pt modelId="{AF299BFA-DB12-4799-9947-4DF0B627937E}" type="pres">
      <dgm:prSet presAssocID="{D87D2066-E49A-4D9F-81C5-41924B295D73}" presName="sibTrans" presStyleCnt="0"/>
      <dgm:spPr/>
    </dgm:pt>
    <dgm:pt modelId="{1CFF4E25-75F9-4AEE-91DC-49929CC278FF}" type="pres">
      <dgm:prSet presAssocID="{67C72541-EB1F-4464-91FC-05CF84C35818}" presName="node" presStyleLbl="node1" presStyleIdx="2" presStyleCnt="6">
        <dgm:presLayoutVars>
          <dgm:bulletEnabled val="1"/>
        </dgm:presLayoutVars>
      </dgm:prSet>
      <dgm:spPr/>
    </dgm:pt>
    <dgm:pt modelId="{D99E8688-A1D5-415A-AC75-1D40D88625C8}" type="pres">
      <dgm:prSet presAssocID="{483EEACF-4F04-42AC-B62E-2C4629C89293}" presName="sibTrans" presStyleCnt="0"/>
      <dgm:spPr/>
    </dgm:pt>
    <dgm:pt modelId="{7AA2D2D8-1A24-4FB5-ACC2-A6449D0A36DA}" type="pres">
      <dgm:prSet presAssocID="{8F49F390-A95D-4BD7-94FE-83B5B3238BF2}" presName="node" presStyleLbl="node1" presStyleIdx="3" presStyleCnt="6">
        <dgm:presLayoutVars>
          <dgm:bulletEnabled val="1"/>
        </dgm:presLayoutVars>
      </dgm:prSet>
      <dgm:spPr/>
    </dgm:pt>
    <dgm:pt modelId="{11CBD1FD-7FB5-4FA3-AF04-F8AB35A52269}" type="pres">
      <dgm:prSet presAssocID="{41FB2F62-5FD7-4867-96E3-FFA33F1624AF}" presName="sibTrans" presStyleCnt="0"/>
      <dgm:spPr/>
    </dgm:pt>
    <dgm:pt modelId="{1D6FA030-640F-41CA-B334-D6DF8B4CBCF2}" type="pres">
      <dgm:prSet presAssocID="{F028E12D-3311-4EE3-84E2-5E06675A7E48}" presName="node" presStyleLbl="node1" presStyleIdx="4" presStyleCnt="6">
        <dgm:presLayoutVars>
          <dgm:bulletEnabled val="1"/>
        </dgm:presLayoutVars>
      </dgm:prSet>
      <dgm:spPr/>
    </dgm:pt>
    <dgm:pt modelId="{7D3DB2E2-E1FB-4A40-B4DA-DE1D5A2B1B75}" type="pres">
      <dgm:prSet presAssocID="{0A3A415F-B213-4C61-8553-42EE103AE761}" presName="sibTrans" presStyleCnt="0"/>
      <dgm:spPr/>
    </dgm:pt>
    <dgm:pt modelId="{9212F26A-C91B-48EA-B74A-90727DB1A0A6}" type="pres">
      <dgm:prSet presAssocID="{D8EAA8C5-A2B5-4F33-AAFB-6104B9FBD14A}" presName="node" presStyleLbl="node1" presStyleIdx="5" presStyleCnt="6">
        <dgm:presLayoutVars>
          <dgm:bulletEnabled val="1"/>
        </dgm:presLayoutVars>
      </dgm:prSet>
      <dgm:spPr/>
    </dgm:pt>
  </dgm:ptLst>
  <dgm:cxnLst>
    <dgm:cxn modelId="{22ACFA18-97D9-43A9-B448-0BA6DD19975A}" srcId="{88B8CFE8-0C3C-4068-A7F0-E8FF2A13E134}" destId="{54E78418-E40D-4FD5-A26C-CBDA1E23BD8A}" srcOrd="0" destOrd="0" parTransId="{0CDA4126-665E-4CE7-892E-08D00877ECD7}" sibTransId="{6D1BF765-F24C-472F-B90A-A4370D84EFF1}"/>
    <dgm:cxn modelId="{55482827-5641-4769-AF26-853FDA2555CB}" srcId="{88B8CFE8-0C3C-4068-A7F0-E8FF2A13E134}" destId="{9F16B5FC-9840-487F-9D88-F2B8E27E3285}" srcOrd="1" destOrd="0" parTransId="{6B55C73D-9FA7-433E-A960-172A7A171B2A}" sibTransId="{D87D2066-E49A-4D9F-81C5-41924B295D73}"/>
    <dgm:cxn modelId="{0302822E-21E2-454D-BBCC-9C3571885B0B}" srcId="{88B8CFE8-0C3C-4068-A7F0-E8FF2A13E134}" destId="{F028E12D-3311-4EE3-84E2-5E06675A7E48}" srcOrd="4" destOrd="0" parTransId="{FE7D6AE4-7279-47CE-8B04-521D01343FBE}" sibTransId="{0A3A415F-B213-4C61-8553-42EE103AE761}"/>
    <dgm:cxn modelId="{BD2B1A3D-41E9-45BC-A3EB-5D8A5EA7EDC1}" type="presOf" srcId="{F028E12D-3311-4EE3-84E2-5E06675A7E48}" destId="{1D6FA030-640F-41CA-B334-D6DF8B4CBCF2}" srcOrd="0" destOrd="0" presId="urn:microsoft.com/office/officeart/2005/8/layout/default"/>
    <dgm:cxn modelId="{EB00DE47-4F1E-4B95-80A8-9C9DF4547962}" type="presOf" srcId="{D8EAA8C5-A2B5-4F33-AAFB-6104B9FBD14A}" destId="{9212F26A-C91B-48EA-B74A-90727DB1A0A6}" srcOrd="0" destOrd="0" presId="urn:microsoft.com/office/officeart/2005/8/layout/default"/>
    <dgm:cxn modelId="{FC722071-4A4A-46CD-BB03-D15205F6427F}" srcId="{88B8CFE8-0C3C-4068-A7F0-E8FF2A13E134}" destId="{D8EAA8C5-A2B5-4F33-AAFB-6104B9FBD14A}" srcOrd="5" destOrd="0" parTransId="{76AFE99D-7884-400D-8137-15A9F1DD4368}" sibTransId="{42098A03-470E-42F3-8F00-EC0790949FD0}"/>
    <dgm:cxn modelId="{2C956F89-0B76-4AD9-A7F3-803EE6AA5EF5}" type="presOf" srcId="{67C72541-EB1F-4464-91FC-05CF84C35818}" destId="{1CFF4E25-75F9-4AEE-91DC-49929CC278FF}" srcOrd="0" destOrd="0" presId="urn:microsoft.com/office/officeart/2005/8/layout/default"/>
    <dgm:cxn modelId="{238617A5-49F4-48D3-99FA-6D438E16EBF9}" type="presOf" srcId="{88B8CFE8-0C3C-4068-A7F0-E8FF2A13E134}" destId="{69487A03-32B7-4F61-93C5-AC56ED5B10C1}" srcOrd="0" destOrd="0" presId="urn:microsoft.com/office/officeart/2005/8/layout/default"/>
    <dgm:cxn modelId="{E254A2A7-2A2C-42CB-9D65-4B7CF2BCEF68}" type="presOf" srcId="{54E78418-E40D-4FD5-A26C-CBDA1E23BD8A}" destId="{DF210033-2748-4D12-B2B5-824F1CCF7609}" srcOrd="0" destOrd="0" presId="urn:microsoft.com/office/officeart/2005/8/layout/default"/>
    <dgm:cxn modelId="{45453DAA-D27F-49E0-9FD0-DEB5F38ECE2B}" srcId="{88B8CFE8-0C3C-4068-A7F0-E8FF2A13E134}" destId="{8F49F390-A95D-4BD7-94FE-83B5B3238BF2}" srcOrd="3" destOrd="0" parTransId="{11A1C61F-B554-4BD9-A9A6-8E511DF03EEF}" sibTransId="{41FB2F62-5FD7-4867-96E3-FFA33F1624AF}"/>
    <dgm:cxn modelId="{804081C0-DA23-498B-8517-1A22DCC2971A}" srcId="{88B8CFE8-0C3C-4068-A7F0-E8FF2A13E134}" destId="{67C72541-EB1F-4464-91FC-05CF84C35818}" srcOrd="2" destOrd="0" parTransId="{640412D1-550F-464E-B31E-BFB4D5DFF829}" sibTransId="{483EEACF-4F04-42AC-B62E-2C4629C89293}"/>
    <dgm:cxn modelId="{FE34BADD-E24D-41F3-B2D1-BF130AF9D88E}" type="presOf" srcId="{9F16B5FC-9840-487F-9D88-F2B8E27E3285}" destId="{8D4400F6-FD73-452E-AEBE-7E009267EE85}" srcOrd="0" destOrd="0" presId="urn:microsoft.com/office/officeart/2005/8/layout/default"/>
    <dgm:cxn modelId="{1421FEFB-3E7B-4EA2-9D55-1A27526802F0}" type="presOf" srcId="{8F49F390-A95D-4BD7-94FE-83B5B3238BF2}" destId="{7AA2D2D8-1A24-4FB5-ACC2-A6449D0A36DA}" srcOrd="0" destOrd="0" presId="urn:microsoft.com/office/officeart/2005/8/layout/default"/>
    <dgm:cxn modelId="{0A0095EF-0AE3-4084-A3D7-760E1AEFED65}" type="presParOf" srcId="{69487A03-32B7-4F61-93C5-AC56ED5B10C1}" destId="{DF210033-2748-4D12-B2B5-824F1CCF7609}" srcOrd="0" destOrd="0" presId="urn:microsoft.com/office/officeart/2005/8/layout/default"/>
    <dgm:cxn modelId="{5FF4E021-A6ED-44F6-8C8B-913DD3DFB499}" type="presParOf" srcId="{69487A03-32B7-4F61-93C5-AC56ED5B10C1}" destId="{57CC996E-2433-4B2C-A3BB-207AE8B79401}" srcOrd="1" destOrd="0" presId="urn:microsoft.com/office/officeart/2005/8/layout/default"/>
    <dgm:cxn modelId="{713B37CC-5312-4C0D-8A2A-8A21ECF1E598}" type="presParOf" srcId="{69487A03-32B7-4F61-93C5-AC56ED5B10C1}" destId="{8D4400F6-FD73-452E-AEBE-7E009267EE85}" srcOrd="2" destOrd="0" presId="urn:microsoft.com/office/officeart/2005/8/layout/default"/>
    <dgm:cxn modelId="{8944C18D-AE18-4F8D-92F7-7518C7C14F1C}" type="presParOf" srcId="{69487A03-32B7-4F61-93C5-AC56ED5B10C1}" destId="{AF299BFA-DB12-4799-9947-4DF0B627937E}" srcOrd="3" destOrd="0" presId="urn:microsoft.com/office/officeart/2005/8/layout/default"/>
    <dgm:cxn modelId="{DE0F6B8F-379D-43C2-9A8E-7A017DB5F2C9}" type="presParOf" srcId="{69487A03-32B7-4F61-93C5-AC56ED5B10C1}" destId="{1CFF4E25-75F9-4AEE-91DC-49929CC278FF}" srcOrd="4" destOrd="0" presId="urn:microsoft.com/office/officeart/2005/8/layout/default"/>
    <dgm:cxn modelId="{EF999CC0-57B9-4945-B649-C78EE8A054BC}" type="presParOf" srcId="{69487A03-32B7-4F61-93C5-AC56ED5B10C1}" destId="{D99E8688-A1D5-415A-AC75-1D40D88625C8}" srcOrd="5" destOrd="0" presId="urn:microsoft.com/office/officeart/2005/8/layout/default"/>
    <dgm:cxn modelId="{2770F92C-EDBA-4458-B6F3-1BF5A9334495}" type="presParOf" srcId="{69487A03-32B7-4F61-93C5-AC56ED5B10C1}" destId="{7AA2D2D8-1A24-4FB5-ACC2-A6449D0A36DA}" srcOrd="6" destOrd="0" presId="urn:microsoft.com/office/officeart/2005/8/layout/default"/>
    <dgm:cxn modelId="{15A34285-17FA-475A-BA93-1B303A9899FC}" type="presParOf" srcId="{69487A03-32B7-4F61-93C5-AC56ED5B10C1}" destId="{11CBD1FD-7FB5-4FA3-AF04-F8AB35A52269}" srcOrd="7" destOrd="0" presId="urn:microsoft.com/office/officeart/2005/8/layout/default"/>
    <dgm:cxn modelId="{E3A8EFBB-ED1B-49E4-98A1-743440117B2A}" type="presParOf" srcId="{69487A03-32B7-4F61-93C5-AC56ED5B10C1}" destId="{1D6FA030-640F-41CA-B334-D6DF8B4CBCF2}" srcOrd="8" destOrd="0" presId="urn:microsoft.com/office/officeart/2005/8/layout/default"/>
    <dgm:cxn modelId="{78FD346C-E561-4916-B9B4-CDA04ACBC1E7}" type="presParOf" srcId="{69487A03-32B7-4F61-93C5-AC56ED5B10C1}" destId="{7D3DB2E2-E1FB-4A40-B4DA-DE1D5A2B1B75}" srcOrd="9" destOrd="0" presId="urn:microsoft.com/office/officeart/2005/8/layout/default"/>
    <dgm:cxn modelId="{F7A8B4B7-9F9B-4ECC-8464-423DF65E29AA}" type="presParOf" srcId="{69487A03-32B7-4F61-93C5-AC56ED5B10C1}" destId="{9212F26A-C91B-48EA-B74A-90727DB1A0A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6449C7D-A1D2-4B7D-9BAE-35F3CF5ADC89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DE8F5645-C56C-421F-92F4-ECCB649459E6}">
      <dgm:prSet phldrT="[文本]"/>
      <dgm:spPr/>
      <dgm:t>
        <a:bodyPr/>
        <a:lstStyle/>
        <a:p>
          <a:r>
            <a:rPr lang="zh-CN" altLang="en-US" dirty="0"/>
            <a:t>做</a:t>
          </a:r>
          <a:r>
            <a:rPr lang="en-US" altLang="zh-CN" dirty="0"/>
            <a:t>PPT</a:t>
          </a:r>
          <a:endParaRPr lang="zh-CN" altLang="en-US" dirty="0"/>
        </a:p>
      </dgm:t>
    </dgm:pt>
    <dgm:pt modelId="{8207C191-F2F9-46FE-9A5E-C536380239F9}" type="parTrans" cxnId="{05F518C5-4356-4BB8-847D-5EABA3C44753}">
      <dgm:prSet/>
      <dgm:spPr/>
      <dgm:t>
        <a:bodyPr/>
        <a:lstStyle/>
        <a:p>
          <a:endParaRPr lang="zh-CN" altLang="en-US"/>
        </a:p>
      </dgm:t>
    </dgm:pt>
    <dgm:pt modelId="{28D0E0B8-FD5A-4615-AED5-BCBCD9C02C87}" type="sibTrans" cxnId="{05F518C5-4356-4BB8-847D-5EABA3C44753}">
      <dgm:prSet/>
      <dgm:spPr/>
      <dgm:t>
        <a:bodyPr/>
        <a:lstStyle/>
        <a:p>
          <a:endParaRPr lang="zh-CN" altLang="en-US"/>
        </a:p>
      </dgm:t>
    </dgm:pt>
    <dgm:pt modelId="{919B4558-0B15-444C-B638-A0E6576B04C8}">
      <dgm:prSet phldrT="[文本]"/>
      <dgm:spPr/>
      <dgm:t>
        <a:bodyPr/>
        <a:lstStyle/>
        <a:p>
          <a:r>
            <a:rPr lang="zh-CN" altLang="en-US" dirty="0"/>
            <a:t>做课件</a:t>
          </a:r>
        </a:p>
      </dgm:t>
    </dgm:pt>
    <dgm:pt modelId="{6CA37190-6E97-451D-9A2D-FC8D3758CAEE}" type="parTrans" cxnId="{1FA3009C-D025-4DBE-8104-BAECE24CA4A6}">
      <dgm:prSet/>
      <dgm:spPr/>
      <dgm:t>
        <a:bodyPr/>
        <a:lstStyle/>
        <a:p>
          <a:endParaRPr lang="zh-CN" altLang="en-US"/>
        </a:p>
      </dgm:t>
    </dgm:pt>
    <dgm:pt modelId="{7C769894-8423-4BBC-97A4-10461E15D96B}" type="sibTrans" cxnId="{1FA3009C-D025-4DBE-8104-BAECE24CA4A6}">
      <dgm:prSet/>
      <dgm:spPr/>
      <dgm:t>
        <a:bodyPr/>
        <a:lstStyle/>
        <a:p>
          <a:endParaRPr lang="zh-CN" altLang="en-US"/>
        </a:p>
      </dgm:t>
    </dgm:pt>
    <dgm:pt modelId="{E9A37FD3-860A-48A3-B154-EB0B0215EBB5}">
      <dgm:prSet phldrT="[文本]"/>
      <dgm:spPr/>
      <dgm:t>
        <a:bodyPr/>
        <a:lstStyle/>
        <a:p>
          <a:r>
            <a:rPr lang="zh-CN" altLang="en-US" dirty="0"/>
            <a:t>加活动</a:t>
          </a:r>
        </a:p>
      </dgm:t>
    </dgm:pt>
    <dgm:pt modelId="{D0B61073-A651-42C0-A7F4-DE1F8AE35D7E}" type="parTrans" cxnId="{74EB54A2-4F94-41E7-A2BC-150973B2766A}">
      <dgm:prSet/>
      <dgm:spPr/>
      <dgm:t>
        <a:bodyPr/>
        <a:lstStyle/>
        <a:p>
          <a:endParaRPr lang="zh-CN" altLang="en-US"/>
        </a:p>
      </dgm:t>
    </dgm:pt>
    <dgm:pt modelId="{FB14992B-446F-4459-9A36-12FCC890C9B8}" type="sibTrans" cxnId="{74EB54A2-4F94-41E7-A2BC-150973B2766A}">
      <dgm:prSet/>
      <dgm:spPr/>
      <dgm:t>
        <a:bodyPr/>
        <a:lstStyle/>
        <a:p>
          <a:endParaRPr lang="zh-CN" altLang="en-US"/>
        </a:p>
      </dgm:t>
    </dgm:pt>
    <dgm:pt modelId="{27DC3E32-753F-4CA7-8676-93DD1A8301A9}">
      <dgm:prSet phldrT="[文本]"/>
      <dgm:spPr/>
      <dgm:t>
        <a:bodyPr/>
        <a:lstStyle/>
        <a:p>
          <a:r>
            <a:rPr lang="zh-CN" altLang="en-US" dirty="0"/>
            <a:t>活动本身</a:t>
          </a:r>
          <a:br>
            <a:rPr lang="en-US" altLang="zh-CN" dirty="0"/>
          </a:br>
          <a:r>
            <a:rPr lang="zh-CN" altLang="en-US" dirty="0"/>
            <a:t>活动放到</a:t>
          </a:r>
          <a:r>
            <a:rPr lang="en-US" altLang="zh-CN" dirty="0"/>
            <a:t>PPT</a:t>
          </a:r>
          <a:endParaRPr lang="zh-CN" altLang="en-US" dirty="0"/>
        </a:p>
      </dgm:t>
    </dgm:pt>
    <dgm:pt modelId="{CB26029E-0352-48E0-89BB-CEF7A58DC3B1}" type="parTrans" cxnId="{C6264D96-3B53-4EC5-A8ED-40DDC96ADC34}">
      <dgm:prSet/>
      <dgm:spPr/>
      <dgm:t>
        <a:bodyPr/>
        <a:lstStyle/>
        <a:p>
          <a:endParaRPr lang="zh-CN" altLang="en-US"/>
        </a:p>
      </dgm:t>
    </dgm:pt>
    <dgm:pt modelId="{E373399B-EEB8-4777-B52E-9939420BA7FC}" type="sibTrans" cxnId="{C6264D96-3B53-4EC5-A8ED-40DDC96ADC34}">
      <dgm:prSet/>
      <dgm:spPr/>
      <dgm:t>
        <a:bodyPr/>
        <a:lstStyle/>
        <a:p>
          <a:endParaRPr lang="zh-CN" altLang="en-US"/>
        </a:p>
      </dgm:t>
    </dgm:pt>
    <dgm:pt modelId="{D86C2BF4-E75A-4C9C-8C18-FCF548E6AC88}">
      <dgm:prSet phldrT="[文本]"/>
      <dgm:spPr/>
      <dgm:t>
        <a:bodyPr/>
        <a:lstStyle/>
        <a:p>
          <a:r>
            <a:rPr lang="zh-CN" altLang="en-US" dirty="0"/>
            <a:t>确定课堂事件</a:t>
          </a:r>
          <a:endParaRPr lang="en-US" altLang="zh-CN" dirty="0"/>
        </a:p>
        <a:p>
          <a:r>
            <a:rPr lang="zh-CN" altLang="en-US" dirty="0"/>
            <a:t>确定</a:t>
          </a:r>
          <a:r>
            <a:rPr lang="en-US" altLang="zh-CN" dirty="0"/>
            <a:t>PPT</a:t>
          </a:r>
        </a:p>
        <a:p>
          <a:r>
            <a:rPr lang="zh-CN" altLang="en-US" dirty="0">
              <a:solidFill>
                <a:srgbClr val="FF0000"/>
              </a:solidFill>
            </a:rPr>
            <a:t>录视频</a:t>
          </a:r>
        </a:p>
      </dgm:t>
    </dgm:pt>
    <dgm:pt modelId="{0E089911-7963-41B6-83E5-A7E00926113B}" type="parTrans" cxnId="{AFB064C4-F070-4175-A80D-3BF298BD2A92}">
      <dgm:prSet/>
      <dgm:spPr/>
      <dgm:t>
        <a:bodyPr/>
        <a:lstStyle/>
        <a:p>
          <a:endParaRPr lang="zh-CN" altLang="en-US"/>
        </a:p>
      </dgm:t>
    </dgm:pt>
    <dgm:pt modelId="{13EDF4F0-49DC-4691-9BB4-5116CB9F7A38}" type="sibTrans" cxnId="{AFB064C4-F070-4175-A80D-3BF298BD2A92}">
      <dgm:prSet/>
      <dgm:spPr/>
      <dgm:t>
        <a:bodyPr/>
        <a:lstStyle/>
        <a:p>
          <a:endParaRPr lang="zh-CN" altLang="en-US"/>
        </a:p>
      </dgm:t>
    </dgm:pt>
    <dgm:pt modelId="{0BFDEBC3-0E23-425B-91D5-D078BC2451F3}">
      <dgm:prSet/>
      <dgm:spPr/>
      <dgm:t>
        <a:bodyPr/>
        <a:lstStyle/>
        <a:p>
          <a:r>
            <a:rPr lang="zh-CN" altLang="en-US" dirty="0"/>
            <a:t>过电影</a:t>
          </a:r>
        </a:p>
      </dgm:t>
    </dgm:pt>
    <dgm:pt modelId="{B3736746-ADF6-40BD-B731-E77A0E848074}" type="parTrans" cxnId="{1211BE6F-E280-4D07-A498-1547934BEF1B}">
      <dgm:prSet/>
      <dgm:spPr/>
      <dgm:t>
        <a:bodyPr/>
        <a:lstStyle/>
        <a:p>
          <a:endParaRPr lang="zh-CN" altLang="en-US"/>
        </a:p>
      </dgm:t>
    </dgm:pt>
    <dgm:pt modelId="{8D1941EE-035C-477D-B87A-E5725DE9A099}" type="sibTrans" cxnId="{1211BE6F-E280-4D07-A498-1547934BEF1B}">
      <dgm:prSet/>
      <dgm:spPr/>
      <dgm:t>
        <a:bodyPr/>
        <a:lstStyle/>
        <a:p>
          <a:endParaRPr lang="zh-CN" altLang="en-US"/>
        </a:p>
      </dgm:t>
    </dgm:pt>
    <dgm:pt modelId="{01765691-7B89-4A23-8158-1A5304110B89}">
      <dgm:prSet/>
      <dgm:spPr/>
      <dgm:t>
        <a:bodyPr/>
        <a:lstStyle/>
        <a:p>
          <a:r>
            <a:rPr lang="zh-CN" altLang="en-US" dirty="0"/>
            <a:t>出蓝图</a:t>
          </a:r>
        </a:p>
      </dgm:t>
    </dgm:pt>
    <dgm:pt modelId="{D50EE7B7-12D0-4860-8BB6-4E850BB4A6F8}" type="parTrans" cxnId="{752352C3-6008-4041-B069-2C02C72ACD28}">
      <dgm:prSet/>
      <dgm:spPr/>
      <dgm:t>
        <a:bodyPr/>
        <a:lstStyle/>
        <a:p>
          <a:endParaRPr lang="zh-CN" altLang="en-US"/>
        </a:p>
      </dgm:t>
    </dgm:pt>
    <dgm:pt modelId="{359EAC6E-FB43-4AF0-ABC5-9A44D72A5478}" type="sibTrans" cxnId="{752352C3-6008-4041-B069-2C02C72ACD28}">
      <dgm:prSet/>
      <dgm:spPr/>
      <dgm:t>
        <a:bodyPr/>
        <a:lstStyle/>
        <a:p>
          <a:endParaRPr lang="zh-CN" altLang="en-US"/>
        </a:p>
      </dgm:t>
    </dgm:pt>
    <dgm:pt modelId="{80ADEA61-EA71-43BD-9D15-1E802AECC061}">
      <dgm:prSet/>
      <dgm:spPr/>
      <dgm:t>
        <a:bodyPr/>
        <a:lstStyle/>
        <a:p>
          <a:r>
            <a:rPr lang="zh-CN" altLang="en-US" dirty="0"/>
            <a:t>草拟课堂事件</a:t>
          </a:r>
          <a:endParaRPr lang="en-US" altLang="zh-CN" dirty="0"/>
        </a:p>
        <a:p>
          <a:r>
            <a:rPr lang="zh-CN" altLang="en-US" dirty="0"/>
            <a:t>完善</a:t>
          </a:r>
          <a:r>
            <a:rPr lang="en-US" altLang="zh-CN" dirty="0"/>
            <a:t>PPT</a:t>
          </a:r>
        </a:p>
      </dgm:t>
    </dgm:pt>
    <dgm:pt modelId="{C8F760E3-212C-469A-AD58-9B92320247CA}" type="parTrans" cxnId="{63D052FD-3CA7-4A2F-98C4-0348B0B1EBC6}">
      <dgm:prSet/>
      <dgm:spPr/>
      <dgm:t>
        <a:bodyPr/>
        <a:lstStyle/>
        <a:p>
          <a:endParaRPr lang="zh-CN" altLang="en-US"/>
        </a:p>
      </dgm:t>
    </dgm:pt>
    <dgm:pt modelId="{29D4C221-C605-4A2A-AD4D-DE7D5671B3D1}" type="sibTrans" cxnId="{63D052FD-3CA7-4A2F-98C4-0348B0B1EBC6}">
      <dgm:prSet/>
      <dgm:spPr/>
      <dgm:t>
        <a:bodyPr/>
        <a:lstStyle/>
        <a:p>
          <a:endParaRPr lang="zh-CN" altLang="en-US"/>
        </a:p>
      </dgm:t>
    </dgm:pt>
    <dgm:pt modelId="{29D76E55-7D7C-4335-8811-3B0B9F8A68B0}" type="pres">
      <dgm:prSet presAssocID="{06449C7D-A1D2-4B7D-9BAE-35F3CF5ADC89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2CECC6D8-C11B-4F9B-A302-4D853C360B53}" type="pres">
      <dgm:prSet presAssocID="{DE8F5645-C56C-421F-92F4-ECCB649459E6}" presName="parentText1" presStyleLbl="node1" presStyleIdx="0" presStyleCnt="4">
        <dgm:presLayoutVars>
          <dgm:chMax/>
          <dgm:chPref val="3"/>
          <dgm:bulletEnabled val="1"/>
        </dgm:presLayoutVars>
      </dgm:prSet>
      <dgm:spPr/>
    </dgm:pt>
    <dgm:pt modelId="{B4097AB6-287E-4A2A-96DE-7A5BF1555577}" type="pres">
      <dgm:prSet presAssocID="{DE8F5645-C56C-421F-92F4-ECCB649459E6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</dgm:pt>
    <dgm:pt modelId="{FCA553FE-D3E0-46F8-A043-11EBF4A314FF}" type="pres">
      <dgm:prSet presAssocID="{E9A37FD3-860A-48A3-B154-EB0B0215EBB5}" presName="parentText2" presStyleLbl="node1" presStyleIdx="1" presStyleCnt="4">
        <dgm:presLayoutVars>
          <dgm:chMax/>
          <dgm:chPref val="3"/>
          <dgm:bulletEnabled val="1"/>
        </dgm:presLayoutVars>
      </dgm:prSet>
      <dgm:spPr/>
    </dgm:pt>
    <dgm:pt modelId="{0ABC2AF8-F5A2-4817-B4CE-D640502BCEB2}" type="pres">
      <dgm:prSet presAssocID="{E9A37FD3-860A-48A3-B154-EB0B0215EBB5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</dgm:pt>
    <dgm:pt modelId="{A81D484A-837A-4676-BAA5-EEDB0583F52C}" type="pres">
      <dgm:prSet presAssocID="{0BFDEBC3-0E23-425B-91D5-D078BC2451F3}" presName="parentText3" presStyleLbl="node1" presStyleIdx="2" presStyleCnt="4">
        <dgm:presLayoutVars>
          <dgm:chMax/>
          <dgm:chPref val="3"/>
          <dgm:bulletEnabled val="1"/>
        </dgm:presLayoutVars>
      </dgm:prSet>
      <dgm:spPr/>
    </dgm:pt>
    <dgm:pt modelId="{98C9E103-446C-49F0-B96A-9A821A37F7FA}" type="pres">
      <dgm:prSet presAssocID="{0BFDEBC3-0E23-425B-91D5-D078BC2451F3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</dgm:pt>
    <dgm:pt modelId="{0C978ED5-F6BE-489A-9F13-E25EAE749173}" type="pres">
      <dgm:prSet presAssocID="{01765691-7B89-4A23-8158-1A5304110B89}" presName="parentText4" presStyleLbl="node1" presStyleIdx="3" presStyleCnt="4">
        <dgm:presLayoutVars>
          <dgm:chMax/>
          <dgm:chPref val="3"/>
          <dgm:bulletEnabled val="1"/>
        </dgm:presLayoutVars>
      </dgm:prSet>
      <dgm:spPr/>
    </dgm:pt>
    <dgm:pt modelId="{7A46BCE9-9853-4741-B7A3-CC70FED7707F}" type="pres">
      <dgm:prSet presAssocID="{01765691-7B89-4A23-8158-1A5304110B89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6C45F09-836C-4D18-9DF8-0907F4ABEAB8}" type="presOf" srcId="{E9A37FD3-860A-48A3-B154-EB0B0215EBB5}" destId="{FCA553FE-D3E0-46F8-A043-11EBF4A314FF}" srcOrd="0" destOrd="0" presId="urn:microsoft.com/office/officeart/2009/3/layout/IncreasingArrowsProcess"/>
    <dgm:cxn modelId="{E86D7018-0729-430A-B4ED-7B2FE969B0FB}" type="presOf" srcId="{919B4558-0B15-444C-B638-A0E6576B04C8}" destId="{B4097AB6-287E-4A2A-96DE-7A5BF1555577}" srcOrd="0" destOrd="0" presId="urn:microsoft.com/office/officeart/2009/3/layout/IncreasingArrowsProcess"/>
    <dgm:cxn modelId="{F56D791E-4F57-4DAC-89CD-87C065A93502}" type="presOf" srcId="{80ADEA61-EA71-43BD-9D15-1E802AECC061}" destId="{98C9E103-446C-49F0-B96A-9A821A37F7FA}" srcOrd="0" destOrd="0" presId="urn:microsoft.com/office/officeart/2009/3/layout/IncreasingArrowsProcess"/>
    <dgm:cxn modelId="{1211BE6F-E280-4D07-A498-1547934BEF1B}" srcId="{06449C7D-A1D2-4B7D-9BAE-35F3CF5ADC89}" destId="{0BFDEBC3-0E23-425B-91D5-D078BC2451F3}" srcOrd="2" destOrd="0" parTransId="{B3736746-ADF6-40BD-B731-E77A0E848074}" sibTransId="{8D1941EE-035C-477D-B87A-E5725DE9A099}"/>
    <dgm:cxn modelId="{CF37A589-E562-460E-978C-B6F886ED69AE}" type="presOf" srcId="{01765691-7B89-4A23-8158-1A5304110B89}" destId="{0C978ED5-F6BE-489A-9F13-E25EAE749173}" srcOrd="0" destOrd="0" presId="urn:microsoft.com/office/officeart/2009/3/layout/IncreasingArrowsProcess"/>
    <dgm:cxn modelId="{C6264D96-3B53-4EC5-A8ED-40DDC96ADC34}" srcId="{E9A37FD3-860A-48A3-B154-EB0B0215EBB5}" destId="{27DC3E32-753F-4CA7-8676-93DD1A8301A9}" srcOrd="0" destOrd="0" parTransId="{CB26029E-0352-48E0-89BB-CEF7A58DC3B1}" sibTransId="{E373399B-EEB8-4777-B52E-9939420BA7FC}"/>
    <dgm:cxn modelId="{1FA3009C-D025-4DBE-8104-BAECE24CA4A6}" srcId="{DE8F5645-C56C-421F-92F4-ECCB649459E6}" destId="{919B4558-0B15-444C-B638-A0E6576B04C8}" srcOrd="0" destOrd="0" parTransId="{6CA37190-6E97-451D-9A2D-FC8D3758CAEE}" sibTransId="{7C769894-8423-4BBC-97A4-10461E15D96B}"/>
    <dgm:cxn modelId="{4426A3A0-E068-4707-9E45-1EF50990EEE7}" type="presOf" srcId="{0BFDEBC3-0E23-425B-91D5-D078BC2451F3}" destId="{A81D484A-837A-4676-BAA5-EEDB0583F52C}" srcOrd="0" destOrd="0" presId="urn:microsoft.com/office/officeart/2009/3/layout/IncreasingArrowsProcess"/>
    <dgm:cxn modelId="{74EB54A2-4F94-41E7-A2BC-150973B2766A}" srcId="{06449C7D-A1D2-4B7D-9BAE-35F3CF5ADC89}" destId="{E9A37FD3-860A-48A3-B154-EB0B0215EBB5}" srcOrd="1" destOrd="0" parTransId="{D0B61073-A651-42C0-A7F4-DE1F8AE35D7E}" sibTransId="{FB14992B-446F-4459-9A36-12FCC890C9B8}"/>
    <dgm:cxn modelId="{AAA84FA4-22FE-45C6-83D0-032165A5CDFD}" type="presOf" srcId="{06449C7D-A1D2-4B7D-9BAE-35F3CF5ADC89}" destId="{29D76E55-7D7C-4335-8811-3B0B9F8A68B0}" srcOrd="0" destOrd="0" presId="urn:microsoft.com/office/officeart/2009/3/layout/IncreasingArrowsProcess"/>
    <dgm:cxn modelId="{752352C3-6008-4041-B069-2C02C72ACD28}" srcId="{06449C7D-A1D2-4B7D-9BAE-35F3CF5ADC89}" destId="{01765691-7B89-4A23-8158-1A5304110B89}" srcOrd="3" destOrd="0" parTransId="{D50EE7B7-12D0-4860-8BB6-4E850BB4A6F8}" sibTransId="{359EAC6E-FB43-4AF0-ABC5-9A44D72A5478}"/>
    <dgm:cxn modelId="{AFB064C4-F070-4175-A80D-3BF298BD2A92}" srcId="{01765691-7B89-4A23-8158-1A5304110B89}" destId="{D86C2BF4-E75A-4C9C-8C18-FCF548E6AC88}" srcOrd="0" destOrd="0" parTransId="{0E089911-7963-41B6-83E5-A7E00926113B}" sibTransId="{13EDF4F0-49DC-4691-9BB4-5116CB9F7A38}"/>
    <dgm:cxn modelId="{05F518C5-4356-4BB8-847D-5EABA3C44753}" srcId="{06449C7D-A1D2-4B7D-9BAE-35F3CF5ADC89}" destId="{DE8F5645-C56C-421F-92F4-ECCB649459E6}" srcOrd="0" destOrd="0" parTransId="{8207C191-F2F9-46FE-9A5E-C536380239F9}" sibTransId="{28D0E0B8-FD5A-4615-AED5-BCBCD9C02C87}"/>
    <dgm:cxn modelId="{FFFB26CD-8BC7-4F30-A0C9-4ACC3E4DD61C}" type="presOf" srcId="{27DC3E32-753F-4CA7-8676-93DD1A8301A9}" destId="{0ABC2AF8-F5A2-4817-B4CE-D640502BCEB2}" srcOrd="0" destOrd="0" presId="urn:microsoft.com/office/officeart/2009/3/layout/IncreasingArrowsProcess"/>
    <dgm:cxn modelId="{F4972AE1-185B-495F-A1C2-3708FF0804D2}" type="presOf" srcId="{DE8F5645-C56C-421F-92F4-ECCB649459E6}" destId="{2CECC6D8-C11B-4F9B-A302-4D853C360B53}" srcOrd="0" destOrd="0" presId="urn:microsoft.com/office/officeart/2009/3/layout/IncreasingArrowsProcess"/>
    <dgm:cxn modelId="{427DC4E1-2B85-4949-A80C-101593631F84}" type="presOf" srcId="{D86C2BF4-E75A-4C9C-8C18-FCF548E6AC88}" destId="{7A46BCE9-9853-4741-B7A3-CC70FED7707F}" srcOrd="0" destOrd="0" presId="urn:microsoft.com/office/officeart/2009/3/layout/IncreasingArrowsProcess"/>
    <dgm:cxn modelId="{63D052FD-3CA7-4A2F-98C4-0348B0B1EBC6}" srcId="{0BFDEBC3-0E23-425B-91D5-D078BC2451F3}" destId="{80ADEA61-EA71-43BD-9D15-1E802AECC061}" srcOrd="0" destOrd="0" parTransId="{C8F760E3-212C-469A-AD58-9B92320247CA}" sibTransId="{29D4C221-C605-4A2A-AD4D-DE7D5671B3D1}"/>
    <dgm:cxn modelId="{DE49D93A-0359-4EBA-AC9B-2DF7F4707F61}" type="presParOf" srcId="{29D76E55-7D7C-4335-8811-3B0B9F8A68B0}" destId="{2CECC6D8-C11B-4F9B-A302-4D853C360B53}" srcOrd="0" destOrd="0" presId="urn:microsoft.com/office/officeart/2009/3/layout/IncreasingArrowsProcess"/>
    <dgm:cxn modelId="{9DAC2268-21FF-4465-AA60-D89ABDBA5EDE}" type="presParOf" srcId="{29D76E55-7D7C-4335-8811-3B0B9F8A68B0}" destId="{B4097AB6-287E-4A2A-96DE-7A5BF1555577}" srcOrd="1" destOrd="0" presId="urn:microsoft.com/office/officeart/2009/3/layout/IncreasingArrowsProcess"/>
    <dgm:cxn modelId="{10B112F2-0DE4-4F6B-9AF8-D390D0A1D8E3}" type="presParOf" srcId="{29D76E55-7D7C-4335-8811-3B0B9F8A68B0}" destId="{FCA553FE-D3E0-46F8-A043-11EBF4A314FF}" srcOrd="2" destOrd="0" presId="urn:microsoft.com/office/officeart/2009/3/layout/IncreasingArrowsProcess"/>
    <dgm:cxn modelId="{C024BCFA-C075-45A6-A962-7EDC5083A663}" type="presParOf" srcId="{29D76E55-7D7C-4335-8811-3B0B9F8A68B0}" destId="{0ABC2AF8-F5A2-4817-B4CE-D640502BCEB2}" srcOrd="3" destOrd="0" presId="urn:microsoft.com/office/officeart/2009/3/layout/IncreasingArrowsProcess"/>
    <dgm:cxn modelId="{8E364121-C34E-4ACF-B08F-94F20DEC1CD4}" type="presParOf" srcId="{29D76E55-7D7C-4335-8811-3B0B9F8A68B0}" destId="{A81D484A-837A-4676-BAA5-EEDB0583F52C}" srcOrd="4" destOrd="0" presId="urn:microsoft.com/office/officeart/2009/3/layout/IncreasingArrowsProcess"/>
    <dgm:cxn modelId="{DC315F3B-57FB-460F-A8C2-FFEF6DEBC86A}" type="presParOf" srcId="{29D76E55-7D7C-4335-8811-3B0B9F8A68B0}" destId="{98C9E103-446C-49F0-B96A-9A821A37F7FA}" srcOrd="5" destOrd="0" presId="urn:microsoft.com/office/officeart/2009/3/layout/IncreasingArrowsProcess"/>
    <dgm:cxn modelId="{2F649F2E-EF94-46D4-9441-B0BB74165E35}" type="presParOf" srcId="{29D76E55-7D7C-4335-8811-3B0B9F8A68B0}" destId="{0C978ED5-F6BE-489A-9F13-E25EAE749173}" srcOrd="6" destOrd="0" presId="urn:microsoft.com/office/officeart/2009/3/layout/IncreasingArrowsProcess"/>
    <dgm:cxn modelId="{54CBC0A1-EAA5-4F81-8B35-C322ED0CA11C}" type="presParOf" srcId="{29D76E55-7D7C-4335-8811-3B0B9F8A68B0}" destId="{7A46BCE9-9853-4741-B7A3-CC70FED7707F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6449C7D-A1D2-4B7D-9BAE-35F3CF5ADC89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DE8F5645-C56C-421F-92F4-ECCB649459E6}">
      <dgm:prSet phldrT="[文本]"/>
      <dgm:spPr/>
      <dgm:t>
        <a:bodyPr/>
        <a:lstStyle/>
        <a:p>
          <a:r>
            <a:rPr lang="zh-CN" altLang="en-US" dirty="0"/>
            <a:t>做</a:t>
          </a:r>
          <a:r>
            <a:rPr lang="en-US" altLang="zh-CN" dirty="0"/>
            <a:t>PPT</a:t>
          </a:r>
          <a:endParaRPr lang="zh-CN" altLang="en-US" dirty="0"/>
        </a:p>
      </dgm:t>
    </dgm:pt>
    <dgm:pt modelId="{8207C191-F2F9-46FE-9A5E-C536380239F9}" type="parTrans" cxnId="{05F518C5-4356-4BB8-847D-5EABA3C44753}">
      <dgm:prSet/>
      <dgm:spPr/>
      <dgm:t>
        <a:bodyPr/>
        <a:lstStyle/>
        <a:p>
          <a:endParaRPr lang="zh-CN" altLang="en-US"/>
        </a:p>
      </dgm:t>
    </dgm:pt>
    <dgm:pt modelId="{28D0E0B8-FD5A-4615-AED5-BCBCD9C02C87}" type="sibTrans" cxnId="{05F518C5-4356-4BB8-847D-5EABA3C44753}">
      <dgm:prSet/>
      <dgm:spPr/>
      <dgm:t>
        <a:bodyPr/>
        <a:lstStyle/>
        <a:p>
          <a:endParaRPr lang="zh-CN" altLang="en-US"/>
        </a:p>
      </dgm:t>
    </dgm:pt>
    <dgm:pt modelId="{919B4558-0B15-444C-B638-A0E6576B04C8}">
      <dgm:prSet phldrT="[文本]"/>
      <dgm:spPr/>
      <dgm:t>
        <a:bodyPr/>
        <a:lstStyle/>
        <a:p>
          <a:r>
            <a:rPr lang="zh-CN" altLang="en-US" dirty="0"/>
            <a:t>资源</a:t>
          </a:r>
        </a:p>
      </dgm:t>
    </dgm:pt>
    <dgm:pt modelId="{6CA37190-6E97-451D-9A2D-FC8D3758CAEE}" type="parTrans" cxnId="{1FA3009C-D025-4DBE-8104-BAECE24CA4A6}">
      <dgm:prSet/>
      <dgm:spPr/>
      <dgm:t>
        <a:bodyPr/>
        <a:lstStyle/>
        <a:p>
          <a:endParaRPr lang="zh-CN" altLang="en-US"/>
        </a:p>
      </dgm:t>
    </dgm:pt>
    <dgm:pt modelId="{7C769894-8423-4BBC-97A4-10461E15D96B}" type="sibTrans" cxnId="{1FA3009C-D025-4DBE-8104-BAECE24CA4A6}">
      <dgm:prSet/>
      <dgm:spPr/>
      <dgm:t>
        <a:bodyPr/>
        <a:lstStyle/>
        <a:p>
          <a:endParaRPr lang="zh-CN" altLang="en-US"/>
        </a:p>
      </dgm:t>
    </dgm:pt>
    <dgm:pt modelId="{E9A37FD3-860A-48A3-B154-EB0B0215EBB5}">
      <dgm:prSet phldrT="[文本]"/>
      <dgm:spPr/>
      <dgm:t>
        <a:bodyPr/>
        <a:lstStyle/>
        <a:p>
          <a:r>
            <a:rPr lang="zh-CN" altLang="en-US" dirty="0"/>
            <a:t>加活动</a:t>
          </a:r>
        </a:p>
      </dgm:t>
    </dgm:pt>
    <dgm:pt modelId="{D0B61073-A651-42C0-A7F4-DE1F8AE35D7E}" type="parTrans" cxnId="{74EB54A2-4F94-41E7-A2BC-150973B2766A}">
      <dgm:prSet/>
      <dgm:spPr/>
      <dgm:t>
        <a:bodyPr/>
        <a:lstStyle/>
        <a:p>
          <a:endParaRPr lang="zh-CN" altLang="en-US"/>
        </a:p>
      </dgm:t>
    </dgm:pt>
    <dgm:pt modelId="{FB14992B-446F-4459-9A36-12FCC890C9B8}" type="sibTrans" cxnId="{74EB54A2-4F94-41E7-A2BC-150973B2766A}">
      <dgm:prSet/>
      <dgm:spPr/>
      <dgm:t>
        <a:bodyPr/>
        <a:lstStyle/>
        <a:p>
          <a:endParaRPr lang="zh-CN" altLang="en-US"/>
        </a:p>
      </dgm:t>
    </dgm:pt>
    <dgm:pt modelId="{27DC3E32-753F-4CA7-8676-93DD1A8301A9}">
      <dgm:prSet phldrT="[文本]"/>
      <dgm:spPr/>
      <dgm:t>
        <a:bodyPr/>
        <a:lstStyle/>
        <a:p>
          <a:r>
            <a:rPr lang="zh-CN" altLang="en-US" dirty="0"/>
            <a:t>活动</a:t>
          </a:r>
        </a:p>
      </dgm:t>
    </dgm:pt>
    <dgm:pt modelId="{CB26029E-0352-48E0-89BB-CEF7A58DC3B1}" type="parTrans" cxnId="{C6264D96-3B53-4EC5-A8ED-40DDC96ADC34}">
      <dgm:prSet/>
      <dgm:spPr/>
      <dgm:t>
        <a:bodyPr/>
        <a:lstStyle/>
        <a:p>
          <a:endParaRPr lang="zh-CN" altLang="en-US"/>
        </a:p>
      </dgm:t>
    </dgm:pt>
    <dgm:pt modelId="{E373399B-EEB8-4777-B52E-9939420BA7FC}" type="sibTrans" cxnId="{C6264D96-3B53-4EC5-A8ED-40DDC96ADC34}">
      <dgm:prSet/>
      <dgm:spPr/>
      <dgm:t>
        <a:bodyPr/>
        <a:lstStyle/>
        <a:p>
          <a:endParaRPr lang="zh-CN" altLang="en-US"/>
        </a:p>
      </dgm:t>
    </dgm:pt>
    <dgm:pt modelId="{D86C2BF4-E75A-4C9C-8C18-FCF548E6AC88}">
      <dgm:prSet phldrT="[文本]"/>
      <dgm:spPr/>
      <dgm:t>
        <a:bodyPr/>
        <a:lstStyle/>
        <a:p>
          <a:r>
            <a:rPr lang="zh-CN" altLang="en-US" dirty="0"/>
            <a:t>引导学习</a:t>
          </a:r>
          <a:endParaRPr lang="zh-CN" altLang="en-US" dirty="0">
            <a:solidFill>
              <a:srgbClr val="FF0000"/>
            </a:solidFill>
          </a:endParaRPr>
        </a:p>
      </dgm:t>
    </dgm:pt>
    <dgm:pt modelId="{0E089911-7963-41B6-83E5-A7E00926113B}" type="parTrans" cxnId="{AFB064C4-F070-4175-A80D-3BF298BD2A92}">
      <dgm:prSet/>
      <dgm:spPr/>
      <dgm:t>
        <a:bodyPr/>
        <a:lstStyle/>
        <a:p>
          <a:endParaRPr lang="zh-CN" altLang="en-US"/>
        </a:p>
      </dgm:t>
    </dgm:pt>
    <dgm:pt modelId="{13EDF4F0-49DC-4691-9BB4-5116CB9F7A38}" type="sibTrans" cxnId="{AFB064C4-F070-4175-A80D-3BF298BD2A92}">
      <dgm:prSet/>
      <dgm:spPr/>
      <dgm:t>
        <a:bodyPr/>
        <a:lstStyle/>
        <a:p>
          <a:endParaRPr lang="zh-CN" altLang="en-US"/>
        </a:p>
      </dgm:t>
    </dgm:pt>
    <dgm:pt modelId="{0BFDEBC3-0E23-425B-91D5-D078BC2451F3}">
      <dgm:prSet/>
      <dgm:spPr/>
      <dgm:t>
        <a:bodyPr/>
        <a:lstStyle/>
        <a:p>
          <a:r>
            <a:rPr lang="zh-CN" altLang="en-US" dirty="0"/>
            <a:t>过电影</a:t>
          </a:r>
        </a:p>
      </dgm:t>
    </dgm:pt>
    <dgm:pt modelId="{B3736746-ADF6-40BD-B731-E77A0E848074}" type="parTrans" cxnId="{1211BE6F-E280-4D07-A498-1547934BEF1B}">
      <dgm:prSet/>
      <dgm:spPr/>
      <dgm:t>
        <a:bodyPr/>
        <a:lstStyle/>
        <a:p>
          <a:endParaRPr lang="zh-CN" altLang="en-US"/>
        </a:p>
      </dgm:t>
    </dgm:pt>
    <dgm:pt modelId="{8D1941EE-035C-477D-B87A-E5725DE9A099}" type="sibTrans" cxnId="{1211BE6F-E280-4D07-A498-1547934BEF1B}">
      <dgm:prSet/>
      <dgm:spPr/>
      <dgm:t>
        <a:bodyPr/>
        <a:lstStyle/>
        <a:p>
          <a:endParaRPr lang="zh-CN" altLang="en-US"/>
        </a:p>
      </dgm:t>
    </dgm:pt>
    <dgm:pt modelId="{01765691-7B89-4A23-8158-1A5304110B89}">
      <dgm:prSet/>
      <dgm:spPr/>
      <dgm:t>
        <a:bodyPr/>
        <a:lstStyle/>
        <a:p>
          <a:r>
            <a:rPr lang="zh-CN" altLang="en-US" dirty="0"/>
            <a:t>出蓝图</a:t>
          </a:r>
        </a:p>
      </dgm:t>
    </dgm:pt>
    <dgm:pt modelId="{D50EE7B7-12D0-4860-8BB6-4E850BB4A6F8}" type="parTrans" cxnId="{752352C3-6008-4041-B069-2C02C72ACD28}">
      <dgm:prSet/>
      <dgm:spPr/>
      <dgm:t>
        <a:bodyPr/>
        <a:lstStyle/>
        <a:p>
          <a:endParaRPr lang="zh-CN" altLang="en-US"/>
        </a:p>
      </dgm:t>
    </dgm:pt>
    <dgm:pt modelId="{359EAC6E-FB43-4AF0-ABC5-9A44D72A5478}" type="sibTrans" cxnId="{752352C3-6008-4041-B069-2C02C72ACD28}">
      <dgm:prSet/>
      <dgm:spPr/>
      <dgm:t>
        <a:bodyPr/>
        <a:lstStyle/>
        <a:p>
          <a:endParaRPr lang="zh-CN" altLang="en-US"/>
        </a:p>
      </dgm:t>
    </dgm:pt>
    <dgm:pt modelId="{80ADEA61-EA71-43BD-9D15-1E802AECC061}">
      <dgm:prSet/>
      <dgm:spPr/>
      <dgm:t>
        <a:bodyPr/>
        <a:lstStyle/>
        <a:p>
          <a:r>
            <a:rPr lang="zh-CN" altLang="en-US" dirty="0"/>
            <a:t>耦合</a:t>
          </a:r>
          <a:endParaRPr lang="en-US" altLang="zh-CN" dirty="0"/>
        </a:p>
      </dgm:t>
    </dgm:pt>
    <dgm:pt modelId="{C8F760E3-212C-469A-AD58-9B92320247CA}" type="parTrans" cxnId="{63D052FD-3CA7-4A2F-98C4-0348B0B1EBC6}">
      <dgm:prSet/>
      <dgm:spPr/>
      <dgm:t>
        <a:bodyPr/>
        <a:lstStyle/>
        <a:p>
          <a:endParaRPr lang="zh-CN" altLang="en-US"/>
        </a:p>
      </dgm:t>
    </dgm:pt>
    <dgm:pt modelId="{29D4C221-C605-4A2A-AD4D-DE7D5671B3D1}" type="sibTrans" cxnId="{63D052FD-3CA7-4A2F-98C4-0348B0B1EBC6}">
      <dgm:prSet/>
      <dgm:spPr/>
      <dgm:t>
        <a:bodyPr/>
        <a:lstStyle/>
        <a:p>
          <a:endParaRPr lang="zh-CN" altLang="en-US"/>
        </a:p>
      </dgm:t>
    </dgm:pt>
    <dgm:pt modelId="{29D76E55-7D7C-4335-8811-3B0B9F8A68B0}" type="pres">
      <dgm:prSet presAssocID="{06449C7D-A1D2-4B7D-9BAE-35F3CF5ADC89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2CECC6D8-C11B-4F9B-A302-4D853C360B53}" type="pres">
      <dgm:prSet presAssocID="{DE8F5645-C56C-421F-92F4-ECCB649459E6}" presName="parentText1" presStyleLbl="node1" presStyleIdx="0" presStyleCnt="4">
        <dgm:presLayoutVars>
          <dgm:chMax/>
          <dgm:chPref val="3"/>
          <dgm:bulletEnabled val="1"/>
        </dgm:presLayoutVars>
      </dgm:prSet>
      <dgm:spPr/>
    </dgm:pt>
    <dgm:pt modelId="{B4097AB6-287E-4A2A-96DE-7A5BF1555577}" type="pres">
      <dgm:prSet presAssocID="{DE8F5645-C56C-421F-92F4-ECCB649459E6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</dgm:pt>
    <dgm:pt modelId="{FCA553FE-D3E0-46F8-A043-11EBF4A314FF}" type="pres">
      <dgm:prSet presAssocID="{E9A37FD3-860A-48A3-B154-EB0B0215EBB5}" presName="parentText2" presStyleLbl="node1" presStyleIdx="1" presStyleCnt="4">
        <dgm:presLayoutVars>
          <dgm:chMax/>
          <dgm:chPref val="3"/>
          <dgm:bulletEnabled val="1"/>
        </dgm:presLayoutVars>
      </dgm:prSet>
      <dgm:spPr/>
    </dgm:pt>
    <dgm:pt modelId="{0ABC2AF8-F5A2-4817-B4CE-D640502BCEB2}" type="pres">
      <dgm:prSet presAssocID="{E9A37FD3-860A-48A3-B154-EB0B0215EBB5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</dgm:pt>
    <dgm:pt modelId="{A81D484A-837A-4676-BAA5-EEDB0583F52C}" type="pres">
      <dgm:prSet presAssocID="{0BFDEBC3-0E23-425B-91D5-D078BC2451F3}" presName="parentText3" presStyleLbl="node1" presStyleIdx="2" presStyleCnt="4">
        <dgm:presLayoutVars>
          <dgm:chMax/>
          <dgm:chPref val="3"/>
          <dgm:bulletEnabled val="1"/>
        </dgm:presLayoutVars>
      </dgm:prSet>
      <dgm:spPr/>
    </dgm:pt>
    <dgm:pt modelId="{98C9E103-446C-49F0-B96A-9A821A37F7FA}" type="pres">
      <dgm:prSet presAssocID="{0BFDEBC3-0E23-425B-91D5-D078BC2451F3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</dgm:pt>
    <dgm:pt modelId="{0C978ED5-F6BE-489A-9F13-E25EAE749173}" type="pres">
      <dgm:prSet presAssocID="{01765691-7B89-4A23-8158-1A5304110B89}" presName="parentText4" presStyleLbl="node1" presStyleIdx="3" presStyleCnt="4">
        <dgm:presLayoutVars>
          <dgm:chMax/>
          <dgm:chPref val="3"/>
          <dgm:bulletEnabled val="1"/>
        </dgm:presLayoutVars>
      </dgm:prSet>
      <dgm:spPr/>
    </dgm:pt>
    <dgm:pt modelId="{7A46BCE9-9853-4741-B7A3-CC70FED7707F}" type="pres">
      <dgm:prSet presAssocID="{01765691-7B89-4A23-8158-1A5304110B89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6C45F09-836C-4D18-9DF8-0907F4ABEAB8}" type="presOf" srcId="{E9A37FD3-860A-48A3-B154-EB0B0215EBB5}" destId="{FCA553FE-D3E0-46F8-A043-11EBF4A314FF}" srcOrd="0" destOrd="0" presId="urn:microsoft.com/office/officeart/2009/3/layout/IncreasingArrowsProcess"/>
    <dgm:cxn modelId="{E86D7018-0729-430A-B4ED-7B2FE969B0FB}" type="presOf" srcId="{919B4558-0B15-444C-B638-A0E6576B04C8}" destId="{B4097AB6-287E-4A2A-96DE-7A5BF1555577}" srcOrd="0" destOrd="0" presId="urn:microsoft.com/office/officeart/2009/3/layout/IncreasingArrowsProcess"/>
    <dgm:cxn modelId="{F56D791E-4F57-4DAC-89CD-87C065A93502}" type="presOf" srcId="{80ADEA61-EA71-43BD-9D15-1E802AECC061}" destId="{98C9E103-446C-49F0-B96A-9A821A37F7FA}" srcOrd="0" destOrd="0" presId="urn:microsoft.com/office/officeart/2009/3/layout/IncreasingArrowsProcess"/>
    <dgm:cxn modelId="{1211BE6F-E280-4D07-A498-1547934BEF1B}" srcId="{06449C7D-A1D2-4B7D-9BAE-35F3CF5ADC89}" destId="{0BFDEBC3-0E23-425B-91D5-D078BC2451F3}" srcOrd="2" destOrd="0" parTransId="{B3736746-ADF6-40BD-B731-E77A0E848074}" sibTransId="{8D1941EE-035C-477D-B87A-E5725DE9A099}"/>
    <dgm:cxn modelId="{CF37A589-E562-460E-978C-B6F886ED69AE}" type="presOf" srcId="{01765691-7B89-4A23-8158-1A5304110B89}" destId="{0C978ED5-F6BE-489A-9F13-E25EAE749173}" srcOrd="0" destOrd="0" presId="urn:microsoft.com/office/officeart/2009/3/layout/IncreasingArrowsProcess"/>
    <dgm:cxn modelId="{C6264D96-3B53-4EC5-A8ED-40DDC96ADC34}" srcId="{E9A37FD3-860A-48A3-B154-EB0B0215EBB5}" destId="{27DC3E32-753F-4CA7-8676-93DD1A8301A9}" srcOrd="0" destOrd="0" parTransId="{CB26029E-0352-48E0-89BB-CEF7A58DC3B1}" sibTransId="{E373399B-EEB8-4777-B52E-9939420BA7FC}"/>
    <dgm:cxn modelId="{1FA3009C-D025-4DBE-8104-BAECE24CA4A6}" srcId="{DE8F5645-C56C-421F-92F4-ECCB649459E6}" destId="{919B4558-0B15-444C-B638-A0E6576B04C8}" srcOrd="0" destOrd="0" parTransId="{6CA37190-6E97-451D-9A2D-FC8D3758CAEE}" sibTransId="{7C769894-8423-4BBC-97A4-10461E15D96B}"/>
    <dgm:cxn modelId="{4426A3A0-E068-4707-9E45-1EF50990EEE7}" type="presOf" srcId="{0BFDEBC3-0E23-425B-91D5-D078BC2451F3}" destId="{A81D484A-837A-4676-BAA5-EEDB0583F52C}" srcOrd="0" destOrd="0" presId="urn:microsoft.com/office/officeart/2009/3/layout/IncreasingArrowsProcess"/>
    <dgm:cxn modelId="{74EB54A2-4F94-41E7-A2BC-150973B2766A}" srcId="{06449C7D-A1D2-4B7D-9BAE-35F3CF5ADC89}" destId="{E9A37FD3-860A-48A3-B154-EB0B0215EBB5}" srcOrd="1" destOrd="0" parTransId="{D0B61073-A651-42C0-A7F4-DE1F8AE35D7E}" sibTransId="{FB14992B-446F-4459-9A36-12FCC890C9B8}"/>
    <dgm:cxn modelId="{AAA84FA4-22FE-45C6-83D0-032165A5CDFD}" type="presOf" srcId="{06449C7D-A1D2-4B7D-9BAE-35F3CF5ADC89}" destId="{29D76E55-7D7C-4335-8811-3B0B9F8A68B0}" srcOrd="0" destOrd="0" presId="urn:microsoft.com/office/officeart/2009/3/layout/IncreasingArrowsProcess"/>
    <dgm:cxn modelId="{752352C3-6008-4041-B069-2C02C72ACD28}" srcId="{06449C7D-A1D2-4B7D-9BAE-35F3CF5ADC89}" destId="{01765691-7B89-4A23-8158-1A5304110B89}" srcOrd="3" destOrd="0" parTransId="{D50EE7B7-12D0-4860-8BB6-4E850BB4A6F8}" sibTransId="{359EAC6E-FB43-4AF0-ABC5-9A44D72A5478}"/>
    <dgm:cxn modelId="{AFB064C4-F070-4175-A80D-3BF298BD2A92}" srcId="{01765691-7B89-4A23-8158-1A5304110B89}" destId="{D86C2BF4-E75A-4C9C-8C18-FCF548E6AC88}" srcOrd="0" destOrd="0" parTransId="{0E089911-7963-41B6-83E5-A7E00926113B}" sibTransId="{13EDF4F0-49DC-4691-9BB4-5116CB9F7A38}"/>
    <dgm:cxn modelId="{05F518C5-4356-4BB8-847D-5EABA3C44753}" srcId="{06449C7D-A1D2-4B7D-9BAE-35F3CF5ADC89}" destId="{DE8F5645-C56C-421F-92F4-ECCB649459E6}" srcOrd="0" destOrd="0" parTransId="{8207C191-F2F9-46FE-9A5E-C536380239F9}" sibTransId="{28D0E0B8-FD5A-4615-AED5-BCBCD9C02C87}"/>
    <dgm:cxn modelId="{FFFB26CD-8BC7-4F30-A0C9-4ACC3E4DD61C}" type="presOf" srcId="{27DC3E32-753F-4CA7-8676-93DD1A8301A9}" destId="{0ABC2AF8-F5A2-4817-B4CE-D640502BCEB2}" srcOrd="0" destOrd="0" presId="urn:microsoft.com/office/officeart/2009/3/layout/IncreasingArrowsProcess"/>
    <dgm:cxn modelId="{F4972AE1-185B-495F-A1C2-3708FF0804D2}" type="presOf" srcId="{DE8F5645-C56C-421F-92F4-ECCB649459E6}" destId="{2CECC6D8-C11B-4F9B-A302-4D853C360B53}" srcOrd="0" destOrd="0" presId="urn:microsoft.com/office/officeart/2009/3/layout/IncreasingArrowsProcess"/>
    <dgm:cxn modelId="{427DC4E1-2B85-4949-A80C-101593631F84}" type="presOf" srcId="{D86C2BF4-E75A-4C9C-8C18-FCF548E6AC88}" destId="{7A46BCE9-9853-4741-B7A3-CC70FED7707F}" srcOrd="0" destOrd="0" presId="urn:microsoft.com/office/officeart/2009/3/layout/IncreasingArrowsProcess"/>
    <dgm:cxn modelId="{63D052FD-3CA7-4A2F-98C4-0348B0B1EBC6}" srcId="{0BFDEBC3-0E23-425B-91D5-D078BC2451F3}" destId="{80ADEA61-EA71-43BD-9D15-1E802AECC061}" srcOrd="0" destOrd="0" parTransId="{C8F760E3-212C-469A-AD58-9B92320247CA}" sibTransId="{29D4C221-C605-4A2A-AD4D-DE7D5671B3D1}"/>
    <dgm:cxn modelId="{DE49D93A-0359-4EBA-AC9B-2DF7F4707F61}" type="presParOf" srcId="{29D76E55-7D7C-4335-8811-3B0B9F8A68B0}" destId="{2CECC6D8-C11B-4F9B-A302-4D853C360B53}" srcOrd="0" destOrd="0" presId="urn:microsoft.com/office/officeart/2009/3/layout/IncreasingArrowsProcess"/>
    <dgm:cxn modelId="{9DAC2268-21FF-4465-AA60-D89ABDBA5EDE}" type="presParOf" srcId="{29D76E55-7D7C-4335-8811-3B0B9F8A68B0}" destId="{B4097AB6-287E-4A2A-96DE-7A5BF1555577}" srcOrd="1" destOrd="0" presId="urn:microsoft.com/office/officeart/2009/3/layout/IncreasingArrowsProcess"/>
    <dgm:cxn modelId="{10B112F2-0DE4-4F6B-9AF8-D390D0A1D8E3}" type="presParOf" srcId="{29D76E55-7D7C-4335-8811-3B0B9F8A68B0}" destId="{FCA553FE-D3E0-46F8-A043-11EBF4A314FF}" srcOrd="2" destOrd="0" presId="urn:microsoft.com/office/officeart/2009/3/layout/IncreasingArrowsProcess"/>
    <dgm:cxn modelId="{C024BCFA-C075-45A6-A962-7EDC5083A663}" type="presParOf" srcId="{29D76E55-7D7C-4335-8811-3B0B9F8A68B0}" destId="{0ABC2AF8-F5A2-4817-B4CE-D640502BCEB2}" srcOrd="3" destOrd="0" presId="urn:microsoft.com/office/officeart/2009/3/layout/IncreasingArrowsProcess"/>
    <dgm:cxn modelId="{8E364121-C34E-4ACF-B08F-94F20DEC1CD4}" type="presParOf" srcId="{29D76E55-7D7C-4335-8811-3B0B9F8A68B0}" destId="{A81D484A-837A-4676-BAA5-EEDB0583F52C}" srcOrd="4" destOrd="0" presId="urn:microsoft.com/office/officeart/2009/3/layout/IncreasingArrowsProcess"/>
    <dgm:cxn modelId="{DC315F3B-57FB-460F-A8C2-FFEF6DEBC86A}" type="presParOf" srcId="{29D76E55-7D7C-4335-8811-3B0B9F8A68B0}" destId="{98C9E103-446C-49F0-B96A-9A821A37F7FA}" srcOrd="5" destOrd="0" presId="urn:microsoft.com/office/officeart/2009/3/layout/IncreasingArrowsProcess"/>
    <dgm:cxn modelId="{2F649F2E-EF94-46D4-9441-B0BB74165E35}" type="presParOf" srcId="{29D76E55-7D7C-4335-8811-3B0B9F8A68B0}" destId="{0C978ED5-F6BE-489A-9F13-E25EAE749173}" srcOrd="6" destOrd="0" presId="urn:microsoft.com/office/officeart/2009/3/layout/IncreasingArrowsProcess"/>
    <dgm:cxn modelId="{54CBC0A1-EAA5-4F81-8B35-C322ED0CA11C}" type="presParOf" srcId="{29D76E55-7D7C-4335-8811-3B0B9F8A68B0}" destId="{7A46BCE9-9853-4741-B7A3-CC70FED7707F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06449C7D-A1D2-4B7D-9BAE-35F3CF5ADC89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DE8F5645-C56C-421F-92F4-ECCB649459E6}">
      <dgm:prSet phldrT="[文本]"/>
      <dgm:spPr/>
      <dgm:t>
        <a:bodyPr/>
        <a:lstStyle/>
        <a:p>
          <a:r>
            <a:rPr lang="zh-CN" altLang="en-US" dirty="0"/>
            <a:t>做</a:t>
          </a:r>
          <a:r>
            <a:rPr lang="en-US" altLang="zh-CN" dirty="0"/>
            <a:t>PPT</a:t>
          </a:r>
          <a:endParaRPr lang="zh-CN" altLang="en-US" dirty="0"/>
        </a:p>
      </dgm:t>
    </dgm:pt>
    <dgm:pt modelId="{8207C191-F2F9-46FE-9A5E-C536380239F9}" type="parTrans" cxnId="{05F518C5-4356-4BB8-847D-5EABA3C44753}">
      <dgm:prSet/>
      <dgm:spPr/>
      <dgm:t>
        <a:bodyPr/>
        <a:lstStyle/>
        <a:p>
          <a:endParaRPr lang="zh-CN" altLang="en-US"/>
        </a:p>
      </dgm:t>
    </dgm:pt>
    <dgm:pt modelId="{28D0E0B8-FD5A-4615-AED5-BCBCD9C02C87}" type="sibTrans" cxnId="{05F518C5-4356-4BB8-847D-5EABA3C44753}">
      <dgm:prSet/>
      <dgm:spPr/>
      <dgm:t>
        <a:bodyPr/>
        <a:lstStyle/>
        <a:p>
          <a:endParaRPr lang="zh-CN" altLang="en-US"/>
        </a:p>
      </dgm:t>
    </dgm:pt>
    <dgm:pt modelId="{919B4558-0B15-444C-B638-A0E6576B04C8}">
      <dgm:prSet phldrT="[文本]"/>
      <dgm:spPr/>
      <dgm:t>
        <a:bodyPr/>
        <a:lstStyle/>
        <a:p>
          <a:r>
            <a:rPr lang="en-US" altLang="zh-CN" dirty="0"/>
            <a:t>PPT</a:t>
          </a:r>
          <a:endParaRPr lang="zh-CN" altLang="en-US" dirty="0"/>
        </a:p>
      </dgm:t>
    </dgm:pt>
    <dgm:pt modelId="{6CA37190-6E97-451D-9A2D-FC8D3758CAEE}" type="parTrans" cxnId="{1FA3009C-D025-4DBE-8104-BAECE24CA4A6}">
      <dgm:prSet/>
      <dgm:spPr/>
      <dgm:t>
        <a:bodyPr/>
        <a:lstStyle/>
        <a:p>
          <a:endParaRPr lang="zh-CN" altLang="en-US"/>
        </a:p>
      </dgm:t>
    </dgm:pt>
    <dgm:pt modelId="{7C769894-8423-4BBC-97A4-10461E15D96B}" type="sibTrans" cxnId="{1FA3009C-D025-4DBE-8104-BAECE24CA4A6}">
      <dgm:prSet/>
      <dgm:spPr/>
      <dgm:t>
        <a:bodyPr/>
        <a:lstStyle/>
        <a:p>
          <a:endParaRPr lang="zh-CN" altLang="en-US"/>
        </a:p>
      </dgm:t>
    </dgm:pt>
    <dgm:pt modelId="{E9A37FD3-860A-48A3-B154-EB0B0215EBB5}">
      <dgm:prSet phldrT="[文本]"/>
      <dgm:spPr/>
      <dgm:t>
        <a:bodyPr/>
        <a:lstStyle/>
        <a:p>
          <a:r>
            <a:rPr lang="zh-CN" altLang="en-US" dirty="0"/>
            <a:t>加活动</a:t>
          </a:r>
        </a:p>
      </dgm:t>
    </dgm:pt>
    <dgm:pt modelId="{D0B61073-A651-42C0-A7F4-DE1F8AE35D7E}" type="parTrans" cxnId="{74EB54A2-4F94-41E7-A2BC-150973B2766A}">
      <dgm:prSet/>
      <dgm:spPr/>
      <dgm:t>
        <a:bodyPr/>
        <a:lstStyle/>
        <a:p>
          <a:endParaRPr lang="zh-CN" altLang="en-US"/>
        </a:p>
      </dgm:t>
    </dgm:pt>
    <dgm:pt modelId="{FB14992B-446F-4459-9A36-12FCC890C9B8}" type="sibTrans" cxnId="{74EB54A2-4F94-41E7-A2BC-150973B2766A}">
      <dgm:prSet/>
      <dgm:spPr/>
      <dgm:t>
        <a:bodyPr/>
        <a:lstStyle/>
        <a:p>
          <a:endParaRPr lang="zh-CN" altLang="en-US"/>
        </a:p>
      </dgm:t>
    </dgm:pt>
    <dgm:pt modelId="{27DC3E32-753F-4CA7-8676-93DD1A8301A9}">
      <dgm:prSet phldrT="[文本]"/>
      <dgm:spPr/>
      <dgm:t>
        <a:bodyPr/>
        <a:lstStyle/>
        <a:p>
          <a:r>
            <a:rPr lang="zh-CN" altLang="en-US" dirty="0"/>
            <a:t>工具软件</a:t>
          </a:r>
        </a:p>
      </dgm:t>
    </dgm:pt>
    <dgm:pt modelId="{CB26029E-0352-48E0-89BB-CEF7A58DC3B1}" type="parTrans" cxnId="{C6264D96-3B53-4EC5-A8ED-40DDC96ADC34}">
      <dgm:prSet/>
      <dgm:spPr/>
      <dgm:t>
        <a:bodyPr/>
        <a:lstStyle/>
        <a:p>
          <a:endParaRPr lang="zh-CN" altLang="en-US"/>
        </a:p>
      </dgm:t>
    </dgm:pt>
    <dgm:pt modelId="{E373399B-EEB8-4777-B52E-9939420BA7FC}" type="sibTrans" cxnId="{C6264D96-3B53-4EC5-A8ED-40DDC96ADC34}">
      <dgm:prSet/>
      <dgm:spPr/>
      <dgm:t>
        <a:bodyPr/>
        <a:lstStyle/>
        <a:p>
          <a:endParaRPr lang="zh-CN" altLang="en-US"/>
        </a:p>
      </dgm:t>
    </dgm:pt>
    <dgm:pt modelId="{D86C2BF4-E75A-4C9C-8C18-FCF548E6AC88}">
      <dgm:prSet phldrT="[文本]"/>
      <dgm:spPr/>
      <dgm:t>
        <a:bodyPr/>
        <a:lstStyle/>
        <a:p>
          <a:r>
            <a:rPr lang="zh-CN" altLang="en-US" dirty="0">
              <a:solidFill>
                <a:srgbClr val="FF0000"/>
              </a:solidFill>
            </a:rPr>
            <a:t>实时交流</a:t>
          </a:r>
          <a:endParaRPr lang="en-US" altLang="zh-CN" dirty="0">
            <a:solidFill>
              <a:srgbClr val="FF0000"/>
            </a:solidFill>
          </a:endParaRPr>
        </a:p>
        <a:p>
          <a:r>
            <a:rPr lang="zh-CN" altLang="en-US" dirty="0">
              <a:solidFill>
                <a:srgbClr val="FF0000"/>
              </a:solidFill>
            </a:rPr>
            <a:t>过程设计</a:t>
          </a:r>
        </a:p>
      </dgm:t>
    </dgm:pt>
    <dgm:pt modelId="{0E089911-7963-41B6-83E5-A7E00926113B}" type="parTrans" cxnId="{AFB064C4-F070-4175-A80D-3BF298BD2A92}">
      <dgm:prSet/>
      <dgm:spPr/>
      <dgm:t>
        <a:bodyPr/>
        <a:lstStyle/>
        <a:p>
          <a:endParaRPr lang="zh-CN" altLang="en-US"/>
        </a:p>
      </dgm:t>
    </dgm:pt>
    <dgm:pt modelId="{13EDF4F0-49DC-4691-9BB4-5116CB9F7A38}" type="sibTrans" cxnId="{AFB064C4-F070-4175-A80D-3BF298BD2A92}">
      <dgm:prSet/>
      <dgm:spPr/>
      <dgm:t>
        <a:bodyPr/>
        <a:lstStyle/>
        <a:p>
          <a:endParaRPr lang="zh-CN" altLang="en-US"/>
        </a:p>
      </dgm:t>
    </dgm:pt>
    <dgm:pt modelId="{0BFDEBC3-0E23-425B-91D5-D078BC2451F3}">
      <dgm:prSet/>
      <dgm:spPr/>
      <dgm:t>
        <a:bodyPr/>
        <a:lstStyle/>
        <a:p>
          <a:r>
            <a:rPr lang="zh-CN" altLang="en-US" dirty="0"/>
            <a:t>过电影</a:t>
          </a:r>
        </a:p>
      </dgm:t>
    </dgm:pt>
    <dgm:pt modelId="{B3736746-ADF6-40BD-B731-E77A0E848074}" type="parTrans" cxnId="{1211BE6F-E280-4D07-A498-1547934BEF1B}">
      <dgm:prSet/>
      <dgm:spPr/>
      <dgm:t>
        <a:bodyPr/>
        <a:lstStyle/>
        <a:p>
          <a:endParaRPr lang="zh-CN" altLang="en-US"/>
        </a:p>
      </dgm:t>
    </dgm:pt>
    <dgm:pt modelId="{8D1941EE-035C-477D-B87A-E5725DE9A099}" type="sibTrans" cxnId="{1211BE6F-E280-4D07-A498-1547934BEF1B}">
      <dgm:prSet/>
      <dgm:spPr/>
      <dgm:t>
        <a:bodyPr/>
        <a:lstStyle/>
        <a:p>
          <a:endParaRPr lang="zh-CN" altLang="en-US"/>
        </a:p>
      </dgm:t>
    </dgm:pt>
    <dgm:pt modelId="{01765691-7B89-4A23-8158-1A5304110B89}">
      <dgm:prSet/>
      <dgm:spPr/>
      <dgm:t>
        <a:bodyPr/>
        <a:lstStyle/>
        <a:p>
          <a:r>
            <a:rPr lang="zh-CN" altLang="en-US" dirty="0"/>
            <a:t>出蓝图</a:t>
          </a:r>
        </a:p>
      </dgm:t>
    </dgm:pt>
    <dgm:pt modelId="{D50EE7B7-12D0-4860-8BB6-4E850BB4A6F8}" type="parTrans" cxnId="{752352C3-6008-4041-B069-2C02C72ACD28}">
      <dgm:prSet/>
      <dgm:spPr/>
      <dgm:t>
        <a:bodyPr/>
        <a:lstStyle/>
        <a:p>
          <a:endParaRPr lang="zh-CN" altLang="en-US"/>
        </a:p>
      </dgm:t>
    </dgm:pt>
    <dgm:pt modelId="{359EAC6E-FB43-4AF0-ABC5-9A44D72A5478}" type="sibTrans" cxnId="{752352C3-6008-4041-B069-2C02C72ACD28}">
      <dgm:prSet/>
      <dgm:spPr/>
      <dgm:t>
        <a:bodyPr/>
        <a:lstStyle/>
        <a:p>
          <a:endParaRPr lang="zh-CN" altLang="en-US"/>
        </a:p>
      </dgm:t>
    </dgm:pt>
    <dgm:pt modelId="{80ADEA61-EA71-43BD-9D15-1E802AECC061}">
      <dgm:prSet/>
      <dgm:spPr/>
      <dgm:t>
        <a:bodyPr/>
        <a:lstStyle/>
        <a:p>
          <a:r>
            <a:rPr lang="en-US" altLang="zh-CN" dirty="0"/>
            <a:t>PPT</a:t>
          </a:r>
        </a:p>
        <a:p>
          <a:r>
            <a:rPr lang="zh-CN" altLang="en-US" dirty="0"/>
            <a:t>软件</a:t>
          </a:r>
          <a:endParaRPr lang="en-US" altLang="zh-CN" dirty="0"/>
        </a:p>
      </dgm:t>
    </dgm:pt>
    <dgm:pt modelId="{C8F760E3-212C-469A-AD58-9B92320247CA}" type="parTrans" cxnId="{63D052FD-3CA7-4A2F-98C4-0348B0B1EBC6}">
      <dgm:prSet/>
      <dgm:spPr/>
      <dgm:t>
        <a:bodyPr/>
        <a:lstStyle/>
        <a:p>
          <a:endParaRPr lang="zh-CN" altLang="en-US"/>
        </a:p>
      </dgm:t>
    </dgm:pt>
    <dgm:pt modelId="{29D4C221-C605-4A2A-AD4D-DE7D5671B3D1}" type="sibTrans" cxnId="{63D052FD-3CA7-4A2F-98C4-0348B0B1EBC6}">
      <dgm:prSet/>
      <dgm:spPr/>
      <dgm:t>
        <a:bodyPr/>
        <a:lstStyle/>
        <a:p>
          <a:endParaRPr lang="zh-CN" altLang="en-US"/>
        </a:p>
      </dgm:t>
    </dgm:pt>
    <dgm:pt modelId="{29D76E55-7D7C-4335-8811-3B0B9F8A68B0}" type="pres">
      <dgm:prSet presAssocID="{06449C7D-A1D2-4B7D-9BAE-35F3CF5ADC89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2CECC6D8-C11B-4F9B-A302-4D853C360B53}" type="pres">
      <dgm:prSet presAssocID="{DE8F5645-C56C-421F-92F4-ECCB649459E6}" presName="parentText1" presStyleLbl="node1" presStyleIdx="0" presStyleCnt="4">
        <dgm:presLayoutVars>
          <dgm:chMax/>
          <dgm:chPref val="3"/>
          <dgm:bulletEnabled val="1"/>
        </dgm:presLayoutVars>
      </dgm:prSet>
      <dgm:spPr/>
    </dgm:pt>
    <dgm:pt modelId="{B4097AB6-287E-4A2A-96DE-7A5BF1555577}" type="pres">
      <dgm:prSet presAssocID="{DE8F5645-C56C-421F-92F4-ECCB649459E6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</dgm:pt>
    <dgm:pt modelId="{FCA553FE-D3E0-46F8-A043-11EBF4A314FF}" type="pres">
      <dgm:prSet presAssocID="{E9A37FD3-860A-48A3-B154-EB0B0215EBB5}" presName="parentText2" presStyleLbl="node1" presStyleIdx="1" presStyleCnt="4">
        <dgm:presLayoutVars>
          <dgm:chMax/>
          <dgm:chPref val="3"/>
          <dgm:bulletEnabled val="1"/>
        </dgm:presLayoutVars>
      </dgm:prSet>
      <dgm:spPr/>
    </dgm:pt>
    <dgm:pt modelId="{0ABC2AF8-F5A2-4817-B4CE-D640502BCEB2}" type="pres">
      <dgm:prSet presAssocID="{E9A37FD3-860A-48A3-B154-EB0B0215EBB5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</dgm:pt>
    <dgm:pt modelId="{A81D484A-837A-4676-BAA5-EEDB0583F52C}" type="pres">
      <dgm:prSet presAssocID="{0BFDEBC3-0E23-425B-91D5-D078BC2451F3}" presName="parentText3" presStyleLbl="node1" presStyleIdx="2" presStyleCnt="4">
        <dgm:presLayoutVars>
          <dgm:chMax/>
          <dgm:chPref val="3"/>
          <dgm:bulletEnabled val="1"/>
        </dgm:presLayoutVars>
      </dgm:prSet>
      <dgm:spPr/>
    </dgm:pt>
    <dgm:pt modelId="{98C9E103-446C-49F0-B96A-9A821A37F7FA}" type="pres">
      <dgm:prSet presAssocID="{0BFDEBC3-0E23-425B-91D5-D078BC2451F3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</dgm:pt>
    <dgm:pt modelId="{0C978ED5-F6BE-489A-9F13-E25EAE749173}" type="pres">
      <dgm:prSet presAssocID="{01765691-7B89-4A23-8158-1A5304110B89}" presName="parentText4" presStyleLbl="node1" presStyleIdx="3" presStyleCnt="4">
        <dgm:presLayoutVars>
          <dgm:chMax/>
          <dgm:chPref val="3"/>
          <dgm:bulletEnabled val="1"/>
        </dgm:presLayoutVars>
      </dgm:prSet>
      <dgm:spPr/>
    </dgm:pt>
    <dgm:pt modelId="{7A46BCE9-9853-4741-B7A3-CC70FED7707F}" type="pres">
      <dgm:prSet presAssocID="{01765691-7B89-4A23-8158-1A5304110B89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6C45F09-836C-4D18-9DF8-0907F4ABEAB8}" type="presOf" srcId="{E9A37FD3-860A-48A3-B154-EB0B0215EBB5}" destId="{FCA553FE-D3E0-46F8-A043-11EBF4A314FF}" srcOrd="0" destOrd="0" presId="urn:microsoft.com/office/officeart/2009/3/layout/IncreasingArrowsProcess"/>
    <dgm:cxn modelId="{E86D7018-0729-430A-B4ED-7B2FE969B0FB}" type="presOf" srcId="{919B4558-0B15-444C-B638-A0E6576B04C8}" destId="{B4097AB6-287E-4A2A-96DE-7A5BF1555577}" srcOrd="0" destOrd="0" presId="urn:microsoft.com/office/officeart/2009/3/layout/IncreasingArrowsProcess"/>
    <dgm:cxn modelId="{F56D791E-4F57-4DAC-89CD-87C065A93502}" type="presOf" srcId="{80ADEA61-EA71-43BD-9D15-1E802AECC061}" destId="{98C9E103-446C-49F0-B96A-9A821A37F7FA}" srcOrd="0" destOrd="0" presId="urn:microsoft.com/office/officeart/2009/3/layout/IncreasingArrowsProcess"/>
    <dgm:cxn modelId="{1211BE6F-E280-4D07-A498-1547934BEF1B}" srcId="{06449C7D-A1D2-4B7D-9BAE-35F3CF5ADC89}" destId="{0BFDEBC3-0E23-425B-91D5-D078BC2451F3}" srcOrd="2" destOrd="0" parTransId="{B3736746-ADF6-40BD-B731-E77A0E848074}" sibTransId="{8D1941EE-035C-477D-B87A-E5725DE9A099}"/>
    <dgm:cxn modelId="{CF37A589-E562-460E-978C-B6F886ED69AE}" type="presOf" srcId="{01765691-7B89-4A23-8158-1A5304110B89}" destId="{0C978ED5-F6BE-489A-9F13-E25EAE749173}" srcOrd="0" destOrd="0" presId="urn:microsoft.com/office/officeart/2009/3/layout/IncreasingArrowsProcess"/>
    <dgm:cxn modelId="{C6264D96-3B53-4EC5-A8ED-40DDC96ADC34}" srcId="{E9A37FD3-860A-48A3-B154-EB0B0215EBB5}" destId="{27DC3E32-753F-4CA7-8676-93DD1A8301A9}" srcOrd="0" destOrd="0" parTransId="{CB26029E-0352-48E0-89BB-CEF7A58DC3B1}" sibTransId="{E373399B-EEB8-4777-B52E-9939420BA7FC}"/>
    <dgm:cxn modelId="{1FA3009C-D025-4DBE-8104-BAECE24CA4A6}" srcId="{DE8F5645-C56C-421F-92F4-ECCB649459E6}" destId="{919B4558-0B15-444C-B638-A0E6576B04C8}" srcOrd="0" destOrd="0" parTransId="{6CA37190-6E97-451D-9A2D-FC8D3758CAEE}" sibTransId="{7C769894-8423-4BBC-97A4-10461E15D96B}"/>
    <dgm:cxn modelId="{4426A3A0-E068-4707-9E45-1EF50990EEE7}" type="presOf" srcId="{0BFDEBC3-0E23-425B-91D5-D078BC2451F3}" destId="{A81D484A-837A-4676-BAA5-EEDB0583F52C}" srcOrd="0" destOrd="0" presId="urn:microsoft.com/office/officeart/2009/3/layout/IncreasingArrowsProcess"/>
    <dgm:cxn modelId="{74EB54A2-4F94-41E7-A2BC-150973B2766A}" srcId="{06449C7D-A1D2-4B7D-9BAE-35F3CF5ADC89}" destId="{E9A37FD3-860A-48A3-B154-EB0B0215EBB5}" srcOrd="1" destOrd="0" parTransId="{D0B61073-A651-42C0-A7F4-DE1F8AE35D7E}" sibTransId="{FB14992B-446F-4459-9A36-12FCC890C9B8}"/>
    <dgm:cxn modelId="{AAA84FA4-22FE-45C6-83D0-032165A5CDFD}" type="presOf" srcId="{06449C7D-A1D2-4B7D-9BAE-35F3CF5ADC89}" destId="{29D76E55-7D7C-4335-8811-3B0B9F8A68B0}" srcOrd="0" destOrd="0" presId="urn:microsoft.com/office/officeart/2009/3/layout/IncreasingArrowsProcess"/>
    <dgm:cxn modelId="{752352C3-6008-4041-B069-2C02C72ACD28}" srcId="{06449C7D-A1D2-4B7D-9BAE-35F3CF5ADC89}" destId="{01765691-7B89-4A23-8158-1A5304110B89}" srcOrd="3" destOrd="0" parTransId="{D50EE7B7-12D0-4860-8BB6-4E850BB4A6F8}" sibTransId="{359EAC6E-FB43-4AF0-ABC5-9A44D72A5478}"/>
    <dgm:cxn modelId="{AFB064C4-F070-4175-A80D-3BF298BD2A92}" srcId="{01765691-7B89-4A23-8158-1A5304110B89}" destId="{D86C2BF4-E75A-4C9C-8C18-FCF548E6AC88}" srcOrd="0" destOrd="0" parTransId="{0E089911-7963-41B6-83E5-A7E00926113B}" sibTransId="{13EDF4F0-49DC-4691-9BB4-5116CB9F7A38}"/>
    <dgm:cxn modelId="{05F518C5-4356-4BB8-847D-5EABA3C44753}" srcId="{06449C7D-A1D2-4B7D-9BAE-35F3CF5ADC89}" destId="{DE8F5645-C56C-421F-92F4-ECCB649459E6}" srcOrd="0" destOrd="0" parTransId="{8207C191-F2F9-46FE-9A5E-C536380239F9}" sibTransId="{28D0E0B8-FD5A-4615-AED5-BCBCD9C02C87}"/>
    <dgm:cxn modelId="{FFFB26CD-8BC7-4F30-A0C9-4ACC3E4DD61C}" type="presOf" srcId="{27DC3E32-753F-4CA7-8676-93DD1A8301A9}" destId="{0ABC2AF8-F5A2-4817-B4CE-D640502BCEB2}" srcOrd="0" destOrd="0" presId="urn:microsoft.com/office/officeart/2009/3/layout/IncreasingArrowsProcess"/>
    <dgm:cxn modelId="{F4972AE1-185B-495F-A1C2-3708FF0804D2}" type="presOf" srcId="{DE8F5645-C56C-421F-92F4-ECCB649459E6}" destId="{2CECC6D8-C11B-4F9B-A302-4D853C360B53}" srcOrd="0" destOrd="0" presId="urn:microsoft.com/office/officeart/2009/3/layout/IncreasingArrowsProcess"/>
    <dgm:cxn modelId="{427DC4E1-2B85-4949-A80C-101593631F84}" type="presOf" srcId="{D86C2BF4-E75A-4C9C-8C18-FCF548E6AC88}" destId="{7A46BCE9-9853-4741-B7A3-CC70FED7707F}" srcOrd="0" destOrd="0" presId="urn:microsoft.com/office/officeart/2009/3/layout/IncreasingArrowsProcess"/>
    <dgm:cxn modelId="{63D052FD-3CA7-4A2F-98C4-0348B0B1EBC6}" srcId="{0BFDEBC3-0E23-425B-91D5-D078BC2451F3}" destId="{80ADEA61-EA71-43BD-9D15-1E802AECC061}" srcOrd="0" destOrd="0" parTransId="{C8F760E3-212C-469A-AD58-9B92320247CA}" sibTransId="{29D4C221-C605-4A2A-AD4D-DE7D5671B3D1}"/>
    <dgm:cxn modelId="{DE49D93A-0359-4EBA-AC9B-2DF7F4707F61}" type="presParOf" srcId="{29D76E55-7D7C-4335-8811-3B0B9F8A68B0}" destId="{2CECC6D8-C11B-4F9B-A302-4D853C360B53}" srcOrd="0" destOrd="0" presId="urn:microsoft.com/office/officeart/2009/3/layout/IncreasingArrowsProcess"/>
    <dgm:cxn modelId="{9DAC2268-21FF-4465-AA60-D89ABDBA5EDE}" type="presParOf" srcId="{29D76E55-7D7C-4335-8811-3B0B9F8A68B0}" destId="{B4097AB6-287E-4A2A-96DE-7A5BF1555577}" srcOrd="1" destOrd="0" presId="urn:microsoft.com/office/officeart/2009/3/layout/IncreasingArrowsProcess"/>
    <dgm:cxn modelId="{10B112F2-0DE4-4F6B-9AF8-D390D0A1D8E3}" type="presParOf" srcId="{29D76E55-7D7C-4335-8811-3B0B9F8A68B0}" destId="{FCA553FE-D3E0-46F8-A043-11EBF4A314FF}" srcOrd="2" destOrd="0" presId="urn:microsoft.com/office/officeart/2009/3/layout/IncreasingArrowsProcess"/>
    <dgm:cxn modelId="{C024BCFA-C075-45A6-A962-7EDC5083A663}" type="presParOf" srcId="{29D76E55-7D7C-4335-8811-3B0B9F8A68B0}" destId="{0ABC2AF8-F5A2-4817-B4CE-D640502BCEB2}" srcOrd="3" destOrd="0" presId="urn:microsoft.com/office/officeart/2009/3/layout/IncreasingArrowsProcess"/>
    <dgm:cxn modelId="{8E364121-C34E-4ACF-B08F-94F20DEC1CD4}" type="presParOf" srcId="{29D76E55-7D7C-4335-8811-3B0B9F8A68B0}" destId="{A81D484A-837A-4676-BAA5-EEDB0583F52C}" srcOrd="4" destOrd="0" presId="urn:microsoft.com/office/officeart/2009/3/layout/IncreasingArrowsProcess"/>
    <dgm:cxn modelId="{DC315F3B-57FB-460F-A8C2-FFEF6DEBC86A}" type="presParOf" srcId="{29D76E55-7D7C-4335-8811-3B0B9F8A68B0}" destId="{98C9E103-446C-49F0-B96A-9A821A37F7FA}" srcOrd="5" destOrd="0" presId="urn:microsoft.com/office/officeart/2009/3/layout/IncreasingArrowsProcess"/>
    <dgm:cxn modelId="{2F649F2E-EF94-46D4-9441-B0BB74165E35}" type="presParOf" srcId="{29D76E55-7D7C-4335-8811-3B0B9F8A68B0}" destId="{0C978ED5-F6BE-489A-9F13-E25EAE749173}" srcOrd="6" destOrd="0" presId="urn:microsoft.com/office/officeart/2009/3/layout/IncreasingArrowsProcess"/>
    <dgm:cxn modelId="{54CBC0A1-EAA5-4F81-8B35-C322ED0CA11C}" type="presParOf" srcId="{29D76E55-7D7C-4335-8811-3B0B9F8A68B0}" destId="{7A46BCE9-9853-4741-B7A3-CC70FED7707F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81D07DD-3278-4A17-991C-10E3ECA691ED}" type="doc">
      <dgm:prSet loTypeId="urn:microsoft.com/office/officeart/2005/8/layout/bProcess3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zh-CN" altLang="en-US"/>
        </a:p>
      </dgm:t>
    </dgm:pt>
    <dgm:pt modelId="{6C19CE63-D9A3-4739-9CD7-164DF04E46CB}">
      <dgm:prSet phldrT="[文本]" custT="1"/>
      <dgm:spPr/>
      <dgm:t>
        <a:bodyPr/>
        <a:lstStyle/>
        <a:p>
          <a:r>
            <a:rPr lang="zh-CN" altLang="en-US" sz="2000" b="1" dirty="0">
              <a:solidFill>
                <a:schemeClr val="bg1">
                  <a:lumMod val="75000"/>
                </a:schemeClr>
              </a:solidFill>
            </a:rPr>
            <a:t>一轴（视频</a:t>
          </a:r>
          <a:r>
            <a:rPr lang="en-US" altLang="zh-CN" sz="2000" b="1" dirty="0">
              <a:solidFill>
                <a:schemeClr val="bg1">
                  <a:lumMod val="75000"/>
                </a:schemeClr>
              </a:solidFill>
            </a:rPr>
            <a:t>A</a:t>
          </a:r>
          <a:r>
            <a:rPr lang="zh-CN" altLang="en-US" sz="2000" b="1" dirty="0">
              <a:solidFill>
                <a:schemeClr val="bg1">
                  <a:lumMod val="75000"/>
                </a:schemeClr>
              </a:solidFill>
            </a:rPr>
            <a:t>）</a:t>
          </a:r>
          <a:endParaRPr lang="en-US" altLang="zh-CN" sz="2000" b="1" dirty="0">
            <a:solidFill>
              <a:schemeClr val="bg1">
                <a:lumMod val="75000"/>
              </a:schemeClr>
            </a:solidFill>
          </a:endParaRPr>
        </a:p>
        <a:p>
          <a:r>
            <a:rPr lang="zh-CN" altLang="en-US" sz="2000" b="1" dirty="0">
              <a:solidFill>
                <a:schemeClr val="bg1">
                  <a:lumMod val="75000"/>
                </a:schemeClr>
              </a:solidFill>
            </a:rPr>
            <a:t>关键词（活动</a:t>
          </a:r>
          <a:r>
            <a:rPr lang="en-US" altLang="zh-CN" sz="2000" b="1" dirty="0">
              <a:solidFill>
                <a:schemeClr val="bg1">
                  <a:lumMod val="75000"/>
                </a:schemeClr>
              </a:solidFill>
            </a:rPr>
            <a:t>A</a:t>
          </a:r>
          <a:r>
            <a:rPr lang="zh-CN" altLang="en-US" sz="2000" b="1" dirty="0">
              <a:solidFill>
                <a:schemeClr val="bg1">
                  <a:lumMod val="75000"/>
                </a:schemeClr>
              </a:solidFill>
            </a:rPr>
            <a:t>）</a:t>
          </a:r>
        </a:p>
      </dgm:t>
    </dgm:pt>
    <dgm:pt modelId="{820BF614-9180-4185-92AE-875289626F2A}" type="parTrans" cxnId="{9CC3D452-BA31-4103-81CA-637134789FA8}">
      <dgm:prSet/>
      <dgm:spPr/>
      <dgm:t>
        <a:bodyPr/>
        <a:lstStyle/>
        <a:p>
          <a:endParaRPr lang="zh-CN" altLang="en-US" sz="1600" b="1">
            <a:solidFill>
              <a:schemeClr val="bg1">
                <a:lumMod val="75000"/>
              </a:schemeClr>
            </a:solidFill>
          </a:endParaRPr>
        </a:p>
      </dgm:t>
    </dgm:pt>
    <dgm:pt modelId="{9D5FDC7E-1B8D-469F-AFB7-2AECC65F39DC}" type="sibTrans" cxnId="{9CC3D452-BA31-4103-81CA-637134789FA8}">
      <dgm:prSet custT="1"/>
      <dgm:spPr/>
      <dgm:t>
        <a:bodyPr/>
        <a:lstStyle/>
        <a:p>
          <a:endParaRPr lang="zh-CN" altLang="en-US" sz="400" b="1">
            <a:solidFill>
              <a:schemeClr val="bg1">
                <a:lumMod val="75000"/>
              </a:schemeClr>
            </a:solidFill>
          </a:endParaRPr>
        </a:p>
      </dgm:t>
    </dgm:pt>
    <dgm:pt modelId="{31A26AF6-54B8-454F-934A-EA4DDD308277}">
      <dgm:prSet phldrT="[文本]" custT="1"/>
      <dgm:spPr/>
      <dgm:t>
        <a:bodyPr/>
        <a:lstStyle/>
        <a:p>
          <a:r>
            <a:rPr lang="zh-CN" altLang="en-US" sz="3200" b="1" dirty="0">
              <a:solidFill>
                <a:schemeClr val="bg1">
                  <a:lumMod val="75000"/>
                </a:schemeClr>
              </a:solidFill>
            </a:rPr>
            <a:t>二维（视频</a:t>
          </a:r>
          <a:r>
            <a:rPr lang="en-US" altLang="zh-CN" sz="3200" b="1" dirty="0">
              <a:solidFill>
                <a:schemeClr val="bg1">
                  <a:lumMod val="75000"/>
                </a:schemeClr>
              </a:solidFill>
            </a:rPr>
            <a:t>B</a:t>
          </a:r>
          <a:r>
            <a:rPr lang="zh-CN" altLang="en-US" sz="3200" b="1" dirty="0">
              <a:solidFill>
                <a:schemeClr val="bg1">
                  <a:lumMod val="75000"/>
                </a:schemeClr>
              </a:solidFill>
            </a:rPr>
            <a:t>）</a:t>
          </a:r>
        </a:p>
      </dgm:t>
    </dgm:pt>
    <dgm:pt modelId="{CE233CB4-B2CB-4B37-A25D-7F11BE77C2CE}" type="parTrans" cxnId="{C1C20A24-1BB2-46B9-897A-2FA4296A2A14}">
      <dgm:prSet/>
      <dgm:spPr/>
      <dgm:t>
        <a:bodyPr/>
        <a:lstStyle/>
        <a:p>
          <a:endParaRPr lang="zh-CN" altLang="en-US" sz="1600" b="1">
            <a:solidFill>
              <a:schemeClr val="bg1">
                <a:lumMod val="75000"/>
              </a:schemeClr>
            </a:solidFill>
          </a:endParaRPr>
        </a:p>
      </dgm:t>
    </dgm:pt>
    <dgm:pt modelId="{DB823A9E-EDA9-40B8-95D0-451F71C80BD5}" type="sibTrans" cxnId="{C1C20A24-1BB2-46B9-897A-2FA4296A2A14}">
      <dgm:prSet custT="1"/>
      <dgm:spPr/>
      <dgm:t>
        <a:bodyPr/>
        <a:lstStyle/>
        <a:p>
          <a:endParaRPr lang="zh-CN" altLang="en-US" sz="400" b="1">
            <a:solidFill>
              <a:schemeClr val="bg1">
                <a:lumMod val="75000"/>
              </a:schemeClr>
            </a:solidFill>
          </a:endParaRPr>
        </a:p>
      </dgm:t>
    </dgm:pt>
    <dgm:pt modelId="{D12FF54F-9218-4AB3-9943-B29CE9B2B220}">
      <dgm:prSet phldrT="[文本]" custT="1"/>
      <dgm:spPr/>
      <dgm:t>
        <a:bodyPr/>
        <a:lstStyle/>
        <a:p>
          <a:r>
            <a:rPr lang="zh-CN" altLang="en-US" sz="2000" b="1" dirty="0">
              <a:solidFill>
                <a:schemeClr val="bg1">
                  <a:lumMod val="75000"/>
                </a:schemeClr>
              </a:solidFill>
            </a:rPr>
            <a:t>三事（视频</a:t>
          </a:r>
          <a:r>
            <a:rPr lang="en-US" altLang="zh-CN" sz="2000" b="1" dirty="0">
              <a:solidFill>
                <a:schemeClr val="bg1">
                  <a:lumMod val="75000"/>
                </a:schemeClr>
              </a:solidFill>
            </a:rPr>
            <a:t>C</a:t>
          </a:r>
          <a:r>
            <a:rPr lang="zh-CN" altLang="en-US" sz="2000" b="1" dirty="0">
              <a:solidFill>
                <a:schemeClr val="bg1">
                  <a:lumMod val="75000"/>
                </a:schemeClr>
              </a:solidFill>
            </a:rPr>
            <a:t>）</a:t>
          </a:r>
          <a:br>
            <a:rPr lang="en-US" altLang="zh-CN" sz="2000" b="1" dirty="0">
              <a:solidFill>
                <a:schemeClr val="bg1">
                  <a:lumMod val="75000"/>
                </a:schemeClr>
              </a:solidFill>
            </a:rPr>
          </a:br>
          <a:r>
            <a:rPr lang="zh-CN" altLang="en-US" sz="2000" b="1" dirty="0">
              <a:solidFill>
                <a:schemeClr val="bg1">
                  <a:lumMod val="75000"/>
                </a:schemeClr>
              </a:solidFill>
            </a:rPr>
            <a:t>操练（活动</a:t>
          </a:r>
          <a:r>
            <a:rPr lang="en-US" altLang="zh-CN" sz="2000" b="1" dirty="0">
              <a:solidFill>
                <a:schemeClr val="bg1">
                  <a:lumMod val="75000"/>
                </a:schemeClr>
              </a:solidFill>
            </a:rPr>
            <a:t>C</a:t>
          </a:r>
          <a:r>
            <a:rPr lang="zh-CN" altLang="en-US" sz="2000" b="1" dirty="0">
              <a:solidFill>
                <a:schemeClr val="bg1">
                  <a:lumMod val="75000"/>
                </a:schemeClr>
              </a:solidFill>
            </a:rPr>
            <a:t>）</a:t>
          </a:r>
          <a:br>
            <a:rPr lang="en-US" altLang="zh-CN" sz="2000" b="1" dirty="0">
              <a:solidFill>
                <a:schemeClr val="bg1">
                  <a:lumMod val="75000"/>
                </a:schemeClr>
              </a:solidFill>
            </a:rPr>
          </a:br>
          <a:endParaRPr lang="zh-CN" altLang="en-US" sz="2000" b="1" dirty="0">
            <a:solidFill>
              <a:schemeClr val="bg1">
                <a:lumMod val="75000"/>
              </a:schemeClr>
            </a:solidFill>
          </a:endParaRPr>
        </a:p>
      </dgm:t>
    </dgm:pt>
    <dgm:pt modelId="{1D1CEAF9-4F93-48AB-806F-A8F71279BD0B}" type="parTrans" cxnId="{698DB81D-C7FD-4C0C-9CB7-3DE851945949}">
      <dgm:prSet/>
      <dgm:spPr/>
      <dgm:t>
        <a:bodyPr/>
        <a:lstStyle/>
        <a:p>
          <a:endParaRPr lang="zh-CN" altLang="en-US" sz="1600" b="1">
            <a:solidFill>
              <a:schemeClr val="bg1">
                <a:lumMod val="75000"/>
              </a:schemeClr>
            </a:solidFill>
          </a:endParaRPr>
        </a:p>
      </dgm:t>
    </dgm:pt>
    <dgm:pt modelId="{368E98FA-7595-40A9-9030-F611BCD109E6}" type="sibTrans" cxnId="{698DB81D-C7FD-4C0C-9CB7-3DE851945949}">
      <dgm:prSet custT="1"/>
      <dgm:spPr/>
      <dgm:t>
        <a:bodyPr/>
        <a:lstStyle/>
        <a:p>
          <a:endParaRPr lang="zh-CN" altLang="en-US" sz="400" b="1">
            <a:solidFill>
              <a:schemeClr val="bg1">
                <a:lumMod val="75000"/>
              </a:schemeClr>
            </a:solidFill>
          </a:endParaRPr>
        </a:p>
      </dgm:t>
    </dgm:pt>
    <dgm:pt modelId="{C1D889E4-9205-4E13-B889-5D8D808FDEB5}">
      <dgm:prSet phldrT="[文本]" custT="1"/>
      <dgm:spPr/>
      <dgm:t>
        <a:bodyPr/>
        <a:lstStyle/>
        <a:p>
          <a:r>
            <a:rPr lang="zh-CN" altLang="en-US" sz="2000" b="1" dirty="0">
              <a:solidFill>
                <a:schemeClr val="tx1"/>
              </a:solidFill>
            </a:rPr>
            <a:t>四步（视频</a:t>
          </a:r>
          <a:r>
            <a:rPr lang="en-US" altLang="zh-CN" sz="2000" b="1" dirty="0">
              <a:solidFill>
                <a:schemeClr val="tx1"/>
              </a:solidFill>
            </a:rPr>
            <a:t>D</a:t>
          </a:r>
          <a:r>
            <a:rPr lang="zh-CN" altLang="en-US" sz="2000" b="1" dirty="0">
              <a:solidFill>
                <a:schemeClr val="tx1"/>
              </a:solidFill>
            </a:rPr>
            <a:t>）</a:t>
          </a:r>
          <a:br>
            <a:rPr lang="en-US" altLang="zh-CN" sz="2000" b="1" dirty="0">
              <a:solidFill>
                <a:schemeClr val="tx1"/>
              </a:solidFill>
            </a:rPr>
          </a:br>
          <a:r>
            <a:rPr lang="zh-CN" altLang="en-US" sz="2000" b="1" dirty="0">
              <a:solidFill>
                <a:schemeClr val="tx1"/>
              </a:solidFill>
            </a:rPr>
            <a:t>（课后作业，活动</a:t>
          </a:r>
          <a:r>
            <a:rPr lang="en-US" altLang="zh-CN" sz="2000" b="1" dirty="0">
              <a:solidFill>
                <a:schemeClr val="tx1"/>
              </a:solidFill>
            </a:rPr>
            <a:t>D</a:t>
          </a:r>
          <a:r>
            <a:rPr lang="zh-CN" altLang="en-US" sz="2000" b="1" dirty="0">
              <a:solidFill>
                <a:schemeClr val="tx1"/>
              </a:solidFill>
            </a:rPr>
            <a:t>）</a:t>
          </a:r>
          <a:br>
            <a:rPr lang="en-US" altLang="zh-CN" sz="2000" b="1" dirty="0">
              <a:solidFill>
                <a:schemeClr val="tx1"/>
              </a:solidFill>
            </a:rPr>
          </a:br>
          <a:r>
            <a:rPr lang="zh-CN" altLang="en-US" sz="2000" b="1" dirty="0">
              <a:solidFill>
                <a:schemeClr val="tx1"/>
              </a:solidFill>
            </a:rPr>
            <a:t>学习重点</a:t>
          </a:r>
        </a:p>
      </dgm:t>
    </dgm:pt>
    <dgm:pt modelId="{0135AE36-2B19-40FA-81DC-266FC9691846}" type="parTrans" cxnId="{C2563368-857C-4332-8A49-C804314AD79D}">
      <dgm:prSet/>
      <dgm:spPr/>
      <dgm:t>
        <a:bodyPr/>
        <a:lstStyle/>
        <a:p>
          <a:endParaRPr lang="zh-CN" altLang="en-US" sz="1600" b="1">
            <a:solidFill>
              <a:schemeClr val="bg1">
                <a:lumMod val="75000"/>
              </a:schemeClr>
            </a:solidFill>
          </a:endParaRPr>
        </a:p>
      </dgm:t>
    </dgm:pt>
    <dgm:pt modelId="{90EC4C32-2C46-4A89-8513-051A5BE6FCF8}" type="sibTrans" cxnId="{C2563368-857C-4332-8A49-C804314AD79D}">
      <dgm:prSet custT="1"/>
      <dgm:spPr/>
      <dgm:t>
        <a:bodyPr/>
        <a:lstStyle/>
        <a:p>
          <a:endParaRPr lang="zh-CN" altLang="en-US" sz="400" b="1">
            <a:solidFill>
              <a:schemeClr val="bg1">
                <a:lumMod val="75000"/>
              </a:schemeClr>
            </a:solidFill>
          </a:endParaRPr>
        </a:p>
      </dgm:t>
    </dgm:pt>
    <dgm:pt modelId="{E02F6166-5476-4D77-B5A3-6C9B3B98401C}">
      <dgm:prSet phldrT="[文本]" custT="1"/>
      <dgm:spPr/>
      <dgm:t>
        <a:bodyPr/>
        <a:lstStyle/>
        <a:p>
          <a:r>
            <a:rPr lang="zh-CN" altLang="en-US" sz="2000" b="1" dirty="0">
              <a:solidFill>
                <a:schemeClr val="bg1">
                  <a:lumMod val="75000"/>
                </a:schemeClr>
              </a:solidFill>
            </a:rPr>
            <a:t>六辅（图文）</a:t>
          </a:r>
        </a:p>
      </dgm:t>
    </dgm:pt>
    <dgm:pt modelId="{8067CCE2-05A9-4111-BE10-874F118B97BF}" type="parTrans" cxnId="{95CFD338-6A76-4180-814C-F28D320C7F26}">
      <dgm:prSet/>
      <dgm:spPr/>
      <dgm:t>
        <a:bodyPr/>
        <a:lstStyle/>
        <a:p>
          <a:endParaRPr lang="zh-CN" altLang="en-US" sz="1600" b="1">
            <a:solidFill>
              <a:schemeClr val="bg1">
                <a:lumMod val="75000"/>
              </a:schemeClr>
            </a:solidFill>
          </a:endParaRPr>
        </a:p>
      </dgm:t>
    </dgm:pt>
    <dgm:pt modelId="{71405292-3987-405F-8F2E-4AD9C3FA9BE4}" type="sibTrans" cxnId="{95CFD338-6A76-4180-814C-F28D320C7F26}">
      <dgm:prSet/>
      <dgm:spPr/>
      <dgm:t>
        <a:bodyPr/>
        <a:lstStyle/>
        <a:p>
          <a:endParaRPr lang="zh-CN" altLang="en-US" sz="1600" b="1">
            <a:solidFill>
              <a:schemeClr val="bg1">
                <a:lumMod val="75000"/>
              </a:schemeClr>
            </a:solidFill>
          </a:endParaRPr>
        </a:p>
      </dgm:t>
    </dgm:pt>
    <dgm:pt modelId="{892F3036-8B7D-4C07-B7F7-A32A5F9A15BD}">
      <dgm:prSet custT="1"/>
      <dgm:spPr/>
      <dgm:t>
        <a:bodyPr/>
        <a:lstStyle/>
        <a:p>
          <a:r>
            <a:rPr lang="zh-CN" altLang="en-US" sz="2000" b="1" dirty="0">
              <a:solidFill>
                <a:schemeClr val="bg1">
                  <a:lumMod val="75000"/>
                </a:schemeClr>
              </a:solidFill>
            </a:rPr>
            <a:t>五套（视频</a:t>
          </a:r>
          <a:r>
            <a:rPr lang="en-US" altLang="zh-CN" sz="2000" b="1" dirty="0">
              <a:solidFill>
                <a:schemeClr val="bg1">
                  <a:lumMod val="75000"/>
                </a:schemeClr>
              </a:solidFill>
            </a:rPr>
            <a:t>E</a:t>
          </a:r>
          <a:r>
            <a:rPr lang="zh-CN" altLang="en-US" sz="2000" b="1" dirty="0">
              <a:solidFill>
                <a:schemeClr val="bg1">
                  <a:lumMod val="75000"/>
                </a:schemeClr>
              </a:solidFill>
            </a:rPr>
            <a:t>）</a:t>
          </a:r>
          <a:br>
            <a:rPr lang="en-US" altLang="zh-CN" sz="2000" b="1" dirty="0">
              <a:solidFill>
                <a:schemeClr val="bg1">
                  <a:lumMod val="75000"/>
                </a:schemeClr>
              </a:solidFill>
            </a:rPr>
          </a:br>
          <a:r>
            <a:rPr lang="zh-CN" altLang="en-US" sz="2000" b="1" dirty="0">
              <a:solidFill>
                <a:schemeClr val="bg1">
                  <a:lumMod val="75000"/>
                </a:schemeClr>
              </a:solidFill>
            </a:rPr>
            <a:t>（课后小组作业，活动</a:t>
          </a:r>
          <a:r>
            <a:rPr lang="en-US" altLang="zh-CN" sz="2000" b="1" dirty="0">
              <a:solidFill>
                <a:schemeClr val="bg1">
                  <a:lumMod val="75000"/>
                </a:schemeClr>
              </a:solidFill>
            </a:rPr>
            <a:t>E</a:t>
          </a:r>
          <a:r>
            <a:rPr lang="zh-CN" altLang="en-US" sz="2000" b="1" dirty="0">
              <a:solidFill>
                <a:schemeClr val="bg1">
                  <a:lumMod val="75000"/>
                </a:schemeClr>
              </a:solidFill>
            </a:rPr>
            <a:t>）</a:t>
          </a:r>
          <a:endParaRPr lang="en-US" altLang="zh-CN" sz="2000" b="1" dirty="0">
            <a:solidFill>
              <a:schemeClr val="bg1">
                <a:lumMod val="75000"/>
              </a:schemeClr>
            </a:solidFill>
          </a:endParaRPr>
        </a:p>
        <a:p>
          <a:r>
            <a:rPr lang="zh-CN" altLang="en-US" sz="2000" b="1" dirty="0">
              <a:solidFill>
                <a:schemeClr val="bg1">
                  <a:lumMod val="75000"/>
                </a:schemeClr>
              </a:solidFill>
            </a:rPr>
            <a:t>学习重点</a:t>
          </a:r>
        </a:p>
      </dgm:t>
    </dgm:pt>
    <dgm:pt modelId="{3DD910E0-91A9-4E8D-B647-CCFD85FBBFCE}" type="parTrans" cxnId="{3C2BFDD3-ECB5-4785-B793-F0AB93108C52}">
      <dgm:prSet/>
      <dgm:spPr/>
      <dgm:t>
        <a:bodyPr/>
        <a:lstStyle/>
        <a:p>
          <a:endParaRPr lang="zh-CN" altLang="en-US" sz="1600" b="1">
            <a:solidFill>
              <a:schemeClr val="bg1">
                <a:lumMod val="75000"/>
              </a:schemeClr>
            </a:solidFill>
          </a:endParaRPr>
        </a:p>
      </dgm:t>
    </dgm:pt>
    <dgm:pt modelId="{107B0CD0-DEC1-4CA2-ABDF-DF25A1F53F7E}" type="sibTrans" cxnId="{3C2BFDD3-ECB5-4785-B793-F0AB93108C52}">
      <dgm:prSet custT="1"/>
      <dgm:spPr/>
      <dgm:t>
        <a:bodyPr/>
        <a:lstStyle/>
        <a:p>
          <a:endParaRPr lang="zh-CN" altLang="en-US" sz="400" b="1">
            <a:solidFill>
              <a:schemeClr val="bg1">
                <a:lumMod val="75000"/>
              </a:schemeClr>
            </a:solidFill>
          </a:endParaRPr>
        </a:p>
      </dgm:t>
    </dgm:pt>
    <dgm:pt modelId="{57726A8D-E12F-4610-99F2-820DB949274E}" type="pres">
      <dgm:prSet presAssocID="{B81D07DD-3278-4A17-991C-10E3ECA691ED}" presName="Name0" presStyleCnt="0">
        <dgm:presLayoutVars>
          <dgm:dir/>
          <dgm:resizeHandles val="exact"/>
        </dgm:presLayoutVars>
      </dgm:prSet>
      <dgm:spPr/>
    </dgm:pt>
    <dgm:pt modelId="{D010E284-1B94-4BA6-8B0B-03EDEEE5B9F8}" type="pres">
      <dgm:prSet presAssocID="{6C19CE63-D9A3-4739-9CD7-164DF04E46CB}" presName="node" presStyleLbl="node1" presStyleIdx="0" presStyleCnt="6">
        <dgm:presLayoutVars>
          <dgm:bulletEnabled val="1"/>
        </dgm:presLayoutVars>
      </dgm:prSet>
      <dgm:spPr/>
    </dgm:pt>
    <dgm:pt modelId="{7CF821E1-04E5-4794-BF6D-8CF4DF9B3344}" type="pres">
      <dgm:prSet presAssocID="{9D5FDC7E-1B8D-469F-AFB7-2AECC65F39DC}" presName="sibTrans" presStyleLbl="sibTrans1D1" presStyleIdx="0" presStyleCnt="5"/>
      <dgm:spPr/>
    </dgm:pt>
    <dgm:pt modelId="{5469473D-2A95-4EA1-9801-B9DCA984E964}" type="pres">
      <dgm:prSet presAssocID="{9D5FDC7E-1B8D-469F-AFB7-2AECC65F39DC}" presName="connectorText" presStyleLbl="sibTrans1D1" presStyleIdx="0" presStyleCnt="5"/>
      <dgm:spPr/>
    </dgm:pt>
    <dgm:pt modelId="{3A755F0B-E967-4502-8FA1-398543DEA16D}" type="pres">
      <dgm:prSet presAssocID="{31A26AF6-54B8-454F-934A-EA4DDD308277}" presName="node" presStyleLbl="node1" presStyleIdx="1" presStyleCnt="6">
        <dgm:presLayoutVars>
          <dgm:bulletEnabled val="1"/>
        </dgm:presLayoutVars>
      </dgm:prSet>
      <dgm:spPr/>
    </dgm:pt>
    <dgm:pt modelId="{ED23C836-47A8-4226-B5ED-F1D85491B24C}" type="pres">
      <dgm:prSet presAssocID="{DB823A9E-EDA9-40B8-95D0-451F71C80BD5}" presName="sibTrans" presStyleLbl="sibTrans1D1" presStyleIdx="1" presStyleCnt="5"/>
      <dgm:spPr/>
    </dgm:pt>
    <dgm:pt modelId="{D8268C7D-12A9-4FBC-9F74-98D7C0277C08}" type="pres">
      <dgm:prSet presAssocID="{DB823A9E-EDA9-40B8-95D0-451F71C80BD5}" presName="connectorText" presStyleLbl="sibTrans1D1" presStyleIdx="1" presStyleCnt="5"/>
      <dgm:spPr/>
    </dgm:pt>
    <dgm:pt modelId="{65278D49-6A75-4CCD-80FD-8B47AE7954D4}" type="pres">
      <dgm:prSet presAssocID="{D12FF54F-9218-4AB3-9943-B29CE9B2B220}" presName="node" presStyleLbl="node1" presStyleIdx="2" presStyleCnt="6">
        <dgm:presLayoutVars>
          <dgm:bulletEnabled val="1"/>
        </dgm:presLayoutVars>
      </dgm:prSet>
      <dgm:spPr/>
    </dgm:pt>
    <dgm:pt modelId="{507422D8-9675-424A-8254-2413D043F451}" type="pres">
      <dgm:prSet presAssocID="{368E98FA-7595-40A9-9030-F611BCD109E6}" presName="sibTrans" presStyleLbl="sibTrans1D1" presStyleIdx="2" presStyleCnt="5"/>
      <dgm:spPr/>
    </dgm:pt>
    <dgm:pt modelId="{1BA0F588-978F-4994-A67D-B106C66918D5}" type="pres">
      <dgm:prSet presAssocID="{368E98FA-7595-40A9-9030-F611BCD109E6}" presName="connectorText" presStyleLbl="sibTrans1D1" presStyleIdx="2" presStyleCnt="5"/>
      <dgm:spPr/>
    </dgm:pt>
    <dgm:pt modelId="{435B3A72-4513-4026-B7B5-912516C0DF9E}" type="pres">
      <dgm:prSet presAssocID="{C1D889E4-9205-4E13-B889-5D8D808FDEB5}" presName="node" presStyleLbl="node1" presStyleIdx="3" presStyleCnt="6">
        <dgm:presLayoutVars>
          <dgm:bulletEnabled val="1"/>
        </dgm:presLayoutVars>
      </dgm:prSet>
      <dgm:spPr/>
    </dgm:pt>
    <dgm:pt modelId="{2850C029-C764-486F-9913-6DCA75C6F783}" type="pres">
      <dgm:prSet presAssocID="{90EC4C32-2C46-4A89-8513-051A5BE6FCF8}" presName="sibTrans" presStyleLbl="sibTrans1D1" presStyleIdx="3" presStyleCnt="5"/>
      <dgm:spPr/>
    </dgm:pt>
    <dgm:pt modelId="{217EE63A-D6A8-44A4-BD7F-A3F45640DC2C}" type="pres">
      <dgm:prSet presAssocID="{90EC4C32-2C46-4A89-8513-051A5BE6FCF8}" presName="connectorText" presStyleLbl="sibTrans1D1" presStyleIdx="3" presStyleCnt="5"/>
      <dgm:spPr/>
    </dgm:pt>
    <dgm:pt modelId="{151C7822-3ADE-45B3-A603-D59ABA80DD9A}" type="pres">
      <dgm:prSet presAssocID="{892F3036-8B7D-4C07-B7F7-A32A5F9A15BD}" presName="node" presStyleLbl="node1" presStyleIdx="4" presStyleCnt="6">
        <dgm:presLayoutVars>
          <dgm:bulletEnabled val="1"/>
        </dgm:presLayoutVars>
      </dgm:prSet>
      <dgm:spPr/>
    </dgm:pt>
    <dgm:pt modelId="{8431411C-7917-49B8-9D89-30C6B5F36F09}" type="pres">
      <dgm:prSet presAssocID="{107B0CD0-DEC1-4CA2-ABDF-DF25A1F53F7E}" presName="sibTrans" presStyleLbl="sibTrans1D1" presStyleIdx="4" presStyleCnt="5"/>
      <dgm:spPr/>
    </dgm:pt>
    <dgm:pt modelId="{38DD4988-C77B-4778-8B64-96C8F4C7FD92}" type="pres">
      <dgm:prSet presAssocID="{107B0CD0-DEC1-4CA2-ABDF-DF25A1F53F7E}" presName="connectorText" presStyleLbl="sibTrans1D1" presStyleIdx="4" presStyleCnt="5"/>
      <dgm:spPr/>
    </dgm:pt>
    <dgm:pt modelId="{903049A4-D4E7-49CB-88F4-45579507D628}" type="pres">
      <dgm:prSet presAssocID="{E02F6166-5476-4D77-B5A3-6C9B3B98401C}" presName="node" presStyleLbl="node1" presStyleIdx="5" presStyleCnt="6">
        <dgm:presLayoutVars>
          <dgm:bulletEnabled val="1"/>
        </dgm:presLayoutVars>
      </dgm:prSet>
      <dgm:spPr/>
    </dgm:pt>
  </dgm:ptLst>
  <dgm:cxnLst>
    <dgm:cxn modelId="{54A39901-DFCF-4136-A8E0-6F06BFD6D5E8}" type="presOf" srcId="{6C19CE63-D9A3-4739-9CD7-164DF04E46CB}" destId="{D010E284-1B94-4BA6-8B0B-03EDEEE5B9F8}" srcOrd="0" destOrd="0" presId="urn:microsoft.com/office/officeart/2005/8/layout/bProcess3"/>
    <dgm:cxn modelId="{698DB81D-C7FD-4C0C-9CB7-3DE851945949}" srcId="{B81D07DD-3278-4A17-991C-10E3ECA691ED}" destId="{D12FF54F-9218-4AB3-9943-B29CE9B2B220}" srcOrd="2" destOrd="0" parTransId="{1D1CEAF9-4F93-48AB-806F-A8F71279BD0B}" sibTransId="{368E98FA-7595-40A9-9030-F611BCD109E6}"/>
    <dgm:cxn modelId="{2C7AE91D-7E82-4CB0-8967-7906E935A833}" type="presOf" srcId="{E02F6166-5476-4D77-B5A3-6C9B3B98401C}" destId="{903049A4-D4E7-49CB-88F4-45579507D628}" srcOrd="0" destOrd="0" presId="urn:microsoft.com/office/officeart/2005/8/layout/bProcess3"/>
    <dgm:cxn modelId="{C1C20A24-1BB2-46B9-897A-2FA4296A2A14}" srcId="{B81D07DD-3278-4A17-991C-10E3ECA691ED}" destId="{31A26AF6-54B8-454F-934A-EA4DDD308277}" srcOrd="1" destOrd="0" parTransId="{CE233CB4-B2CB-4B37-A25D-7F11BE77C2CE}" sibTransId="{DB823A9E-EDA9-40B8-95D0-451F71C80BD5}"/>
    <dgm:cxn modelId="{6C3A0229-DDA1-46F9-819F-08F638BE9EC6}" type="presOf" srcId="{DB823A9E-EDA9-40B8-95D0-451F71C80BD5}" destId="{ED23C836-47A8-4226-B5ED-F1D85491B24C}" srcOrd="0" destOrd="0" presId="urn:microsoft.com/office/officeart/2005/8/layout/bProcess3"/>
    <dgm:cxn modelId="{A9956936-A729-4319-A930-9C24AEB6070B}" type="presOf" srcId="{D12FF54F-9218-4AB3-9943-B29CE9B2B220}" destId="{65278D49-6A75-4CCD-80FD-8B47AE7954D4}" srcOrd="0" destOrd="0" presId="urn:microsoft.com/office/officeart/2005/8/layout/bProcess3"/>
    <dgm:cxn modelId="{95CFD338-6A76-4180-814C-F28D320C7F26}" srcId="{B81D07DD-3278-4A17-991C-10E3ECA691ED}" destId="{E02F6166-5476-4D77-B5A3-6C9B3B98401C}" srcOrd="5" destOrd="0" parTransId="{8067CCE2-05A9-4111-BE10-874F118B97BF}" sibTransId="{71405292-3987-405F-8F2E-4AD9C3FA9BE4}"/>
    <dgm:cxn modelId="{7E806547-14D0-4F07-8FF4-D290C4930E83}" type="presOf" srcId="{C1D889E4-9205-4E13-B889-5D8D808FDEB5}" destId="{435B3A72-4513-4026-B7B5-912516C0DF9E}" srcOrd="0" destOrd="0" presId="urn:microsoft.com/office/officeart/2005/8/layout/bProcess3"/>
    <dgm:cxn modelId="{C2563368-857C-4332-8A49-C804314AD79D}" srcId="{B81D07DD-3278-4A17-991C-10E3ECA691ED}" destId="{C1D889E4-9205-4E13-B889-5D8D808FDEB5}" srcOrd="3" destOrd="0" parTransId="{0135AE36-2B19-40FA-81DC-266FC9691846}" sibTransId="{90EC4C32-2C46-4A89-8513-051A5BE6FCF8}"/>
    <dgm:cxn modelId="{CBAD2771-C8C8-414C-AEEB-8C91235DD14E}" type="presOf" srcId="{90EC4C32-2C46-4A89-8513-051A5BE6FCF8}" destId="{217EE63A-D6A8-44A4-BD7F-A3F45640DC2C}" srcOrd="1" destOrd="0" presId="urn:microsoft.com/office/officeart/2005/8/layout/bProcess3"/>
    <dgm:cxn modelId="{9CC3D452-BA31-4103-81CA-637134789FA8}" srcId="{B81D07DD-3278-4A17-991C-10E3ECA691ED}" destId="{6C19CE63-D9A3-4739-9CD7-164DF04E46CB}" srcOrd="0" destOrd="0" parTransId="{820BF614-9180-4185-92AE-875289626F2A}" sibTransId="{9D5FDC7E-1B8D-469F-AFB7-2AECC65F39DC}"/>
    <dgm:cxn modelId="{FC68517A-E6E2-4347-AD81-6BDDE02288F1}" type="presOf" srcId="{DB823A9E-EDA9-40B8-95D0-451F71C80BD5}" destId="{D8268C7D-12A9-4FBC-9F74-98D7C0277C08}" srcOrd="1" destOrd="0" presId="urn:microsoft.com/office/officeart/2005/8/layout/bProcess3"/>
    <dgm:cxn modelId="{69EB828C-F967-414B-B208-D8A81B627898}" type="presOf" srcId="{892F3036-8B7D-4C07-B7F7-A32A5F9A15BD}" destId="{151C7822-3ADE-45B3-A603-D59ABA80DD9A}" srcOrd="0" destOrd="0" presId="urn:microsoft.com/office/officeart/2005/8/layout/bProcess3"/>
    <dgm:cxn modelId="{5203898D-E5C2-4B14-8BD5-1568E3A55F2E}" type="presOf" srcId="{90EC4C32-2C46-4A89-8513-051A5BE6FCF8}" destId="{2850C029-C764-486F-9913-6DCA75C6F783}" srcOrd="0" destOrd="0" presId="urn:microsoft.com/office/officeart/2005/8/layout/bProcess3"/>
    <dgm:cxn modelId="{E1E5C48D-0534-4F36-9DCD-309115D8A168}" type="presOf" srcId="{31A26AF6-54B8-454F-934A-EA4DDD308277}" destId="{3A755F0B-E967-4502-8FA1-398543DEA16D}" srcOrd="0" destOrd="0" presId="urn:microsoft.com/office/officeart/2005/8/layout/bProcess3"/>
    <dgm:cxn modelId="{D8A05D95-678B-441E-B48D-82C172A88E89}" type="presOf" srcId="{107B0CD0-DEC1-4CA2-ABDF-DF25A1F53F7E}" destId="{38DD4988-C77B-4778-8B64-96C8F4C7FD92}" srcOrd="1" destOrd="0" presId="urn:microsoft.com/office/officeart/2005/8/layout/bProcess3"/>
    <dgm:cxn modelId="{6B056498-1CC0-45D2-B7AD-2C9CED5CB467}" type="presOf" srcId="{368E98FA-7595-40A9-9030-F611BCD109E6}" destId="{1BA0F588-978F-4994-A67D-B106C66918D5}" srcOrd="1" destOrd="0" presId="urn:microsoft.com/office/officeart/2005/8/layout/bProcess3"/>
    <dgm:cxn modelId="{C436049C-247A-4FB7-9368-22FFD938FF73}" type="presOf" srcId="{9D5FDC7E-1B8D-469F-AFB7-2AECC65F39DC}" destId="{7CF821E1-04E5-4794-BF6D-8CF4DF9B3344}" srcOrd="0" destOrd="0" presId="urn:microsoft.com/office/officeart/2005/8/layout/bProcess3"/>
    <dgm:cxn modelId="{A4DA32AF-ACC9-458E-B7BC-D7C74886B098}" type="presOf" srcId="{368E98FA-7595-40A9-9030-F611BCD109E6}" destId="{507422D8-9675-424A-8254-2413D043F451}" srcOrd="0" destOrd="0" presId="urn:microsoft.com/office/officeart/2005/8/layout/bProcess3"/>
    <dgm:cxn modelId="{172095B0-5E04-4B88-A623-E7CE165F7D0E}" type="presOf" srcId="{B81D07DD-3278-4A17-991C-10E3ECA691ED}" destId="{57726A8D-E12F-4610-99F2-820DB949274E}" srcOrd="0" destOrd="0" presId="urn:microsoft.com/office/officeart/2005/8/layout/bProcess3"/>
    <dgm:cxn modelId="{6E96B6D2-302C-40C7-9D24-35C581882168}" type="presOf" srcId="{9D5FDC7E-1B8D-469F-AFB7-2AECC65F39DC}" destId="{5469473D-2A95-4EA1-9801-B9DCA984E964}" srcOrd="1" destOrd="0" presId="urn:microsoft.com/office/officeart/2005/8/layout/bProcess3"/>
    <dgm:cxn modelId="{3C2BFDD3-ECB5-4785-B793-F0AB93108C52}" srcId="{B81D07DD-3278-4A17-991C-10E3ECA691ED}" destId="{892F3036-8B7D-4C07-B7F7-A32A5F9A15BD}" srcOrd="4" destOrd="0" parTransId="{3DD910E0-91A9-4E8D-B647-CCFD85FBBFCE}" sibTransId="{107B0CD0-DEC1-4CA2-ABDF-DF25A1F53F7E}"/>
    <dgm:cxn modelId="{8BE6D7F5-D4B1-4606-9C67-1B50E942CD43}" type="presOf" srcId="{107B0CD0-DEC1-4CA2-ABDF-DF25A1F53F7E}" destId="{8431411C-7917-49B8-9D89-30C6B5F36F09}" srcOrd="0" destOrd="0" presId="urn:microsoft.com/office/officeart/2005/8/layout/bProcess3"/>
    <dgm:cxn modelId="{9D1E323A-7EF5-474B-8A0C-73E158B5B98C}" type="presParOf" srcId="{57726A8D-E12F-4610-99F2-820DB949274E}" destId="{D010E284-1B94-4BA6-8B0B-03EDEEE5B9F8}" srcOrd="0" destOrd="0" presId="urn:microsoft.com/office/officeart/2005/8/layout/bProcess3"/>
    <dgm:cxn modelId="{89F753D9-7F1B-457F-B873-4DF0AA3C51BA}" type="presParOf" srcId="{57726A8D-E12F-4610-99F2-820DB949274E}" destId="{7CF821E1-04E5-4794-BF6D-8CF4DF9B3344}" srcOrd="1" destOrd="0" presId="urn:microsoft.com/office/officeart/2005/8/layout/bProcess3"/>
    <dgm:cxn modelId="{3CCFB594-A3B2-4604-A3E9-172E92D29EB8}" type="presParOf" srcId="{7CF821E1-04E5-4794-BF6D-8CF4DF9B3344}" destId="{5469473D-2A95-4EA1-9801-B9DCA984E964}" srcOrd="0" destOrd="0" presId="urn:microsoft.com/office/officeart/2005/8/layout/bProcess3"/>
    <dgm:cxn modelId="{130CDA1E-5AE0-4EF8-9551-E18A4A60B76E}" type="presParOf" srcId="{57726A8D-E12F-4610-99F2-820DB949274E}" destId="{3A755F0B-E967-4502-8FA1-398543DEA16D}" srcOrd="2" destOrd="0" presId="urn:microsoft.com/office/officeart/2005/8/layout/bProcess3"/>
    <dgm:cxn modelId="{9EF5D628-C505-4EBD-B802-0AF7D0078D93}" type="presParOf" srcId="{57726A8D-E12F-4610-99F2-820DB949274E}" destId="{ED23C836-47A8-4226-B5ED-F1D85491B24C}" srcOrd="3" destOrd="0" presId="urn:microsoft.com/office/officeart/2005/8/layout/bProcess3"/>
    <dgm:cxn modelId="{ED56836F-67EC-4509-A7AE-1B84975ACE8F}" type="presParOf" srcId="{ED23C836-47A8-4226-B5ED-F1D85491B24C}" destId="{D8268C7D-12A9-4FBC-9F74-98D7C0277C08}" srcOrd="0" destOrd="0" presId="urn:microsoft.com/office/officeart/2005/8/layout/bProcess3"/>
    <dgm:cxn modelId="{1AD28848-737B-4478-8688-DAA438BE8204}" type="presParOf" srcId="{57726A8D-E12F-4610-99F2-820DB949274E}" destId="{65278D49-6A75-4CCD-80FD-8B47AE7954D4}" srcOrd="4" destOrd="0" presId="urn:microsoft.com/office/officeart/2005/8/layout/bProcess3"/>
    <dgm:cxn modelId="{3E0A8C33-4051-47D2-832A-359C71D0483E}" type="presParOf" srcId="{57726A8D-E12F-4610-99F2-820DB949274E}" destId="{507422D8-9675-424A-8254-2413D043F451}" srcOrd="5" destOrd="0" presId="urn:microsoft.com/office/officeart/2005/8/layout/bProcess3"/>
    <dgm:cxn modelId="{706B4AF7-85A8-4569-B9CD-6A4F8BA87EC3}" type="presParOf" srcId="{507422D8-9675-424A-8254-2413D043F451}" destId="{1BA0F588-978F-4994-A67D-B106C66918D5}" srcOrd="0" destOrd="0" presId="urn:microsoft.com/office/officeart/2005/8/layout/bProcess3"/>
    <dgm:cxn modelId="{B16D3F78-6167-4136-B3F9-7435C3F4A97C}" type="presParOf" srcId="{57726A8D-E12F-4610-99F2-820DB949274E}" destId="{435B3A72-4513-4026-B7B5-912516C0DF9E}" srcOrd="6" destOrd="0" presId="urn:microsoft.com/office/officeart/2005/8/layout/bProcess3"/>
    <dgm:cxn modelId="{D37D7422-27CB-4C02-8C29-EA5CED670835}" type="presParOf" srcId="{57726A8D-E12F-4610-99F2-820DB949274E}" destId="{2850C029-C764-486F-9913-6DCA75C6F783}" srcOrd="7" destOrd="0" presId="urn:microsoft.com/office/officeart/2005/8/layout/bProcess3"/>
    <dgm:cxn modelId="{7A1EE4C0-7A40-4D08-833F-C266AB8C0501}" type="presParOf" srcId="{2850C029-C764-486F-9913-6DCA75C6F783}" destId="{217EE63A-D6A8-44A4-BD7F-A3F45640DC2C}" srcOrd="0" destOrd="0" presId="urn:microsoft.com/office/officeart/2005/8/layout/bProcess3"/>
    <dgm:cxn modelId="{6F8A3519-A678-475E-AA4D-EEF90081A652}" type="presParOf" srcId="{57726A8D-E12F-4610-99F2-820DB949274E}" destId="{151C7822-3ADE-45B3-A603-D59ABA80DD9A}" srcOrd="8" destOrd="0" presId="urn:microsoft.com/office/officeart/2005/8/layout/bProcess3"/>
    <dgm:cxn modelId="{142F3A48-9688-4018-84F5-FF0256C3DBF6}" type="presParOf" srcId="{57726A8D-E12F-4610-99F2-820DB949274E}" destId="{8431411C-7917-49B8-9D89-30C6B5F36F09}" srcOrd="9" destOrd="0" presId="urn:microsoft.com/office/officeart/2005/8/layout/bProcess3"/>
    <dgm:cxn modelId="{FD05911E-F429-44E5-9FE0-05870C23DC0E}" type="presParOf" srcId="{8431411C-7917-49B8-9D89-30C6B5F36F09}" destId="{38DD4988-C77B-4778-8B64-96C8F4C7FD92}" srcOrd="0" destOrd="0" presId="urn:microsoft.com/office/officeart/2005/8/layout/bProcess3"/>
    <dgm:cxn modelId="{8E155428-589D-4829-A734-AD3CD3297765}" type="presParOf" srcId="{57726A8D-E12F-4610-99F2-820DB949274E}" destId="{903049A4-D4E7-49CB-88F4-45579507D628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B8CFE8-0C3C-4068-A7F0-E8FF2A13E13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4E78418-E40D-4FD5-A26C-CBDA1E23BD8A}">
      <dgm:prSet phldrT="[文本]"/>
      <dgm:spPr/>
      <dgm:t>
        <a:bodyPr/>
        <a:lstStyle/>
        <a:p>
          <a:r>
            <a:rPr lang="en-US" altLang="zh-CN" b="1" dirty="0">
              <a:solidFill>
                <a:schemeClr val="bg1"/>
              </a:solidFill>
            </a:rPr>
            <a:t>01</a:t>
          </a:r>
          <a:br>
            <a:rPr lang="en-US" altLang="zh-CN" b="1" dirty="0">
              <a:solidFill>
                <a:schemeClr val="bg1"/>
              </a:solidFill>
            </a:rPr>
          </a:br>
          <a:r>
            <a:rPr lang="zh-CN" altLang="en-US" b="1" dirty="0">
              <a:solidFill>
                <a:schemeClr val="bg1"/>
              </a:solidFill>
            </a:rPr>
            <a:t>一轴：时间轴</a:t>
          </a:r>
        </a:p>
      </dgm:t>
    </dgm:pt>
    <dgm:pt modelId="{0CDA4126-665E-4CE7-892E-08D00877ECD7}" type="parTrans" cxnId="{22ACFA18-97D9-43A9-B448-0BA6DD19975A}">
      <dgm:prSet/>
      <dgm:spPr/>
      <dgm:t>
        <a:bodyPr/>
        <a:lstStyle/>
        <a:p>
          <a:endParaRPr lang="zh-CN" altLang="en-US" b="1"/>
        </a:p>
      </dgm:t>
    </dgm:pt>
    <dgm:pt modelId="{6D1BF765-F24C-472F-B90A-A4370D84EFF1}" type="sibTrans" cxnId="{22ACFA18-97D9-43A9-B448-0BA6DD19975A}">
      <dgm:prSet/>
      <dgm:spPr/>
      <dgm:t>
        <a:bodyPr/>
        <a:lstStyle/>
        <a:p>
          <a:endParaRPr lang="zh-CN" altLang="en-US" b="1"/>
        </a:p>
      </dgm:t>
    </dgm:pt>
    <dgm:pt modelId="{9F16B5FC-9840-487F-9D88-F2B8E27E3285}">
      <dgm:prSet phldrT="[文本]"/>
      <dgm:spPr/>
      <dgm:t>
        <a:bodyPr/>
        <a:lstStyle/>
        <a:p>
          <a:r>
            <a:rPr lang="en-US" altLang="zh-CN" b="1" dirty="0">
              <a:solidFill>
                <a:srgbClr val="0070C0"/>
              </a:solidFill>
            </a:rPr>
            <a:t>02</a:t>
          </a:r>
          <a:br>
            <a:rPr lang="en-US" altLang="zh-CN" b="1" dirty="0">
              <a:solidFill>
                <a:srgbClr val="0070C0"/>
              </a:solidFill>
            </a:rPr>
          </a:br>
          <a:r>
            <a:rPr lang="zh-CN" altLang="en-US" b="1" dirty="0">
              <a:solidFill>
                <a:srgbClr val="0070C0"/>
              </a:solidFill>
            </a:rPr>
            <a:t>两维</a:t>
          </a:r>
        </a:p>
      </dgm:t>
    </dgm:pt>
    <dgm:pt modelId="{6B55C73D-9FA7-433E-A960-172A7A171B2A}" type="parTrans" cxnId="{55482827-5641-4769-AF26-853FDA2555CB}">
      <dgm:prSet/>
      <dgm:spPr/>
      <dgm:t>
        <a:bodyPr/>
        <a:lstStyle/>
        <a:p>
          <a:endParaRPr lang="zh-CN" altLang="en-US" b="1"/>
        </a:p>
      </dgm:t>
    </dgm:pt>
    <dgm:pt modelId="{D87D2066-E49A-4D9F-81C5-41924B295D73}" type="sibTrans" cxnId="{55482827-5641-4769-AF26-853FDA2555CB}">
      <dgm:prSet/>
      <dgm:spPr/>
      <dgm:t>
        <a:bodyPr/>
        <a:lstStyle/>
        <a:p>
          <a:endParaRPr lang="zh-CN" altLang="en-US" b="1"/>
        </a:p>
      </dgm:t>
    </dgm:pt>
    <dgm:pt modelId="{67C72541-EB1F-4464-91FC-05CF84C35818}">
      <dgm:prSet phldrT="[文本]"/>
      <dgm:spPr/>
      <dgm:t>
        <a:bodyPr/>
        <a:lstStyle/>
        <a:p>
          <a:r>
            <a:rPr lang="en-US" altLang="zh-CN" b="1" dirty="0">
              <a:solidFill>
                <a:srgbClr val="0070C0"/>
              </a:solidFill>
            </a:rPr>
            <a:t>03</a:t>
          </a:r>
          <a:br>
            <a:rPr lang="en-US" altLang="zh-CN" b="1" dirty="0">
              <a:solidFill>
                <a:srgbClr val="0070C0"/>
              </a:solidFill>
            </a:rPr>
          </a:br>
          <a:r>
            <a:rPr lang="zh-CN" altLang="en-US" b="1" dirty="0">
              <a:solidFill>
                <a:srgbClr val="0070C0"/>
              </a:solidFill>
            </a:rPr>
            <a:t>三事</a:t>
          </a:r>
        </a:p>
      </dgm:t>
    </dgm:pt>
    <dgm:pt modelId="{640412D1-550F-464E-B31E-BFB4D5DFF829}" type="parTrans" cxnId="{804081C0-DA23-498B-8517-1A22DCC2971A}">
      <dgm:prSet/>
      <dgm:spPr/>
      <dgm:t>
        <a:bodyPr/>
        <a:lstStyle/>
        <a:p>
          <a:endParaRPr lang="zh-CN" altLang="en-US" b="1"/>
        </a:p>
      </dgm:t>
    </dgm:pt>
    <dgm:pt modelId="{483EEACF-4F04-42AC-B62E-2C4629C89293}" type="sibTrans" cxnId="{804081C0-DA23-498B-8517-1A22DCC2971A}">
      <dgm:prSet/>
      <dgm:spPr/>
      <dgm:t>
        <a:bodyPr/>
        <a:lstStyle/>
        <a:p>
          <a:endParaRPr lang="zh-CN" altLang="en-US" b="1"/>
        </a:p>
      </dgm:t>
    </dgm:pt>
    <dgm:pt modelId="{8F49F390-A95D-4BD7-94FE-83B5B3238BF2}">
      <dgm:prSet phldrT="[文本]"/>
      <dgm:spPr/>
      <dgm:t>
        <a:bodyPr/>
        <a:lstStyle/>
        <a:p>
          <a:r>
            <a:rPr lang="en-US" altLang="zh-CN" b="1" dirty="0">
              <a:solidFill>
                <a:srgbClr val="0070C0"/>
              </a:solidFill>
            </a:rPr>
            <a:t>04</a:t>
          </a:r>
          <a:br>
            <a:rPr lang="en-US" altLang="zh-CN" b="1" dirty="0">
              <a:solidFill>
                <a:srgbClr val="0070C0"/>
              </a:solidFill>
            </a:rPr>
          </a:br>
          <a:r>
            <a:rPr lang="zh-CN" altLang="en-US" b="1" dirty="0">
              <a:solidFill>
                <a:srgbClr val="0070C0"/>
              </a:solidFill>
            </a:rPr>
            <a:t>四步</a:t>
          </a:r>
        </a:p>
      </dgm:t>
    </dgm:pt>
    <dgm:pt modelId="{11A1C61F-B554-4BD9-A9A6-8E511DF03EEF}" type="parTrans" cxnId="{45453DAA-D27F-49E0-9FD0-DEB5F38ECE2B}">
      <dgm:prSet/>
      <dgm:spPr/>
      <dgm:t>
        <a:bodyPr/>
        <a:lstStyle/>
        <a:p>
          <a:endParaRPr lang="zh-CN" altLang="en-US" b="1"/>
        </a:p>
      </dgm:t>
    </dgm:pt>
    <dgm:pt modelId="{41FB2F62-5FD7-4867-96E3-FFA33F1624AF}" type="sibTrans" cxnId="{45453DAA-D27F-49E0-9FD0-DEB5F38ECE2B}">
      <dgm:prSet/>
      <dgm:spPr/>
      <dgm:t>
        <a:bodyPr/>
        <a:lstStyle/>
        <a:p>
          <a:endParaRPr lang="zh-CN" altLang="en-US" b="1"/>
        </a:p>
      </dgm:t>
    </dgm:pt>
    <dgm:pt modelId="{D8EAA8C5-A2B5-4F33-AAFB-6104B9FBD14A}">
      <dgm:prSet phldrT="[文本]"/>
      <dgm:spPr/>
      <dgm:t>
        <a:bodyPr/>
        <a:lstStyle/>
        <a:p>
          <a:r>
            <a:rPr lang="en-US" altLang="zh-CN" b="1" dirty="0">
              <a:solidFill>
                <a:srgbClr val="0070C0"/>
              </a:solidFill>
            </a:rPr>
            <a:t>06</a:t>
          </a:r>
          <a:br>
            <a:rPr lang="en-US" altLang="zh-CN" b="1" dirty="0">
              <a:solidFill>
                <a:srgbClr val="0070C0"/>
              </a:solidFill>
            </a:rPr>
          </a:br>
          <a:r>
            <a:rPr lang="zh-CN" altLang="en-US" b="1" dirty="0">
              <a:solidFill>
                <a:srgbClr val="0070C0"/>
              </a:solidFill>
            </a:rPr>
            <a:t>六环</a:t>
          </a:r>
        </a:p>
      </dgm:t>
    </dgm:pt>
    <dgm:pt modelId="{76AFE99D-7884-400D-8137-15A9F1DD4368}" type="parTrans" cxnId="{FC722071-4A4A-46CD-BB03-D15205F6427F}">
      <dgm:prSet/>
      <dgm:spPr/>
      <dgm:t>
        <a:bodyPr/>
        <a:lstStyle/>
        <a:p>
          <a:endParaRPr lang="zh-CN" altLang="en-US" b="1"/>
        </a:p>
      </dgm:t>
    </dgm:pt>
    <dgm:pt modelId="{42098A03-470E-42F3-8F00-EC0790949FD0}" type="sibTrans" cxnId="{FC722071-4A4A-46CD-BB03-D15205F6427F}">
      <dgm:prSet/>
      <dgm:spPr/>
      <dgm:t>
        <a:bodyPr/>
        <a:lstStyle/>
        <a:p>
          <a:endParaRPr lang="zh-CN" altLang="en-US" b="1"/>
        </a:p>
      </dgm:t>
    </dgm:pt>
    <dgm:pt modelId="{F028E12D-3311-4EE3-84E2-5E06675A7E48}">
      <dgm:prSet/>
      <dgm:spPr/>
      <dgm:t>
        <a:bodyPr/>
        <a:lstStyle/>
        <a:p>
          <a:r>
            <a:rPr lang="en-US" altLang="zh-CN" b="1" dirty="0">
              <a:solidFill>
                <a:srgbClr val="0070C0"/>
              </a:solidFill>
            </a:rPr>
            <a:t>05</a:t>
          </a:r>
          <a:br>
            <a:rPr lang="en-US" altLang="zh-CN" b="1" dirty="0">
              <a:solidFill>
                <a:srgbClr val="0070C0"/>
              </a:solidFill>
            </a:rPr>
          </a:br>
          <a:r>
            <a:rPr lang="zh-CN" altLang="en-US" b="1" dirty="0">
              <a:solidFill>
                <a:srgbClr val="0070C0"/>
              </a:solidFill>
            </a:rPr>
            <a:t>五套</a:t>
          </a:r>
        </a:p>
      </dgm:t>
    </dgm:pt>
    <dgm:pt modelId="{FE7D6AE4-7279-47CE-8B04-521D01343FBE}" type="parTrans" cxnId="{0302822E-21E2-454D-BBCC-9C3571885B0B}">
      <dgm:prSet/>
      <dgm:spPr/>
      <dgm:t>
        <a:bodyPr/>
        <a:lstStyle/>
        <a:p>
          <a:endParaRPr lang="zh-CN" altLang="en-US" b="1"/>
        </a:p>
      </dgm:t>
    </dgm:pt>
    <dgm:pt modelId="{0A3A415F-B213-4C61-8553-42EE103AE761}" type="sibTrans" cxnId="{0302822E-21E2-454D-BBCC-9C3571885B0B}">
      <dgm:prSet/>
      <dgm:spPr/>
      <dgm:t>
        <a:bodyPr/>
        <a:lstStyle/>
        <a:p>
          <a:endParaRPr lang="zh-CN" altLang="en-US" b="1"/>
        </a:p>
      </dgm:t>
    </dgm:pt>
    <dgm:pt modelId="{69487A03-32B7-4F61-93C5-AC56ED5B10C1}" type="pres">
      <dgm:prSet presAssocID="{88B8CFE8-0C3C-4068-A7F0-E8FF2A13E134}" presName="diagram" presStyleCnt="0">
        <dgm:presLayoutVars>
          <dgm:dir/>
          <dgm:resizeHandles val="exact"/>
        </dgm:presLayoutVars>
      </dgm:prSet>
      <dgm:spPr/>
    </dgm:pt>
    <dgm:pt modelId="{DF210033-2748-4D12-B2B5-824F1CCF7609}" type="pres">
      <dgm:prSet presAssocID="{54E78418-E40D-4FD5-A26C-CBDA1E23BD8A}" presName="node" presStyleLbl="node1" presStyleIdx="0" presStyleCnt="6">
        <dgm:presLayoutVars>
          <dgm:bulletEnabled val="1"/>
        </dgm:presLayoutVars>
      </dgm:prSet>
      <dgm:spPr/>
    </dgm:pt>
    <dgm:pt modelId="{57CC996E-2433-4B2C-A3BB-207AE8B79401}" type="pres">
      <dgm:prSet presAssocID="{6D1BF765-F24C-472F-B90A-A4370D84EFF1}" presName="sibTrans" presStyleCnt="0"/>
      <dgm:spPr/>
    </dgm:pt>
    <dgm:pt modelId="{8D4400F6-FD73-452E-AEBE-7E009267EE85}" type="pres">
      <dgm:prSet presAssocID="{9F16B5FC-9840-487F-9D88-F2B8E27E3285}" presName="node" presStyleLbl="node1" presStyleIdx="1" presStyleCnt="6">
        <dgm:presLayoutVars>
          <dgm:bulletEnabled val="1"/>
        </dgm:presLayoutVars>
      </dgm:prSet>
      <dgm:spPr/>
    </dgm:pt>
    <dgm:pt modelId="{AF299BFA-DB12-4799-9947-4DF0B627937E}" type="pres">
      <dgm:prSet presAssocID="{D87D2066-E49A-4D9F-81C5-41924B295D73}" presName="sibTrans" presStyleCnt="0"/>
      <dgm:spPr/>
    </dgm:pt>
    <dgm:pt modelId="{1CFF4E25-75F9-4AEE-91DC-49929CC278FF}" type="pres">
      <dgm:prSet presAssocID="{67C72541-EB1F-4464-91FC-05CF84C35818}" presName="node" presStyleLbl="node1" presStyleIdx="2" presStyleCnt="6">
        <dgm:presLayoutVars>
          <dgm:bulletEnabled val="1"/>
        </dgm:presLayoutVars>
      </dgm:prSet>
      <dgm:spPr/>
    </dgm:pt>
    <dgm:pt modelId="{D99E8688-A1D5-415A-AC75-1D40D88625C8}" type="pres">
      <dgm:prSet presAssocID="{483EEACF-4F04-42AC-B62E-2C4629C89293}" presName="sibTrans" presStyleCnt="0"/>
      <dgm:spPr/>
    </dgm:pt>
    <dgm:pt modelId="{7AA2D2D8-1A24-4FB5-ACC2-A6449D0A36DA}" type="pres">
      <dgm:prSet presAssocID="{8F49F390-A95D-4BD7-94FE-83B5B3238BF2}" presName="node" presStyleLbl="node1" presStyleIdx="3" presStyleCnt="6">
        <dgm:presLayoutVars>
          <dgm:bulletEnabled val="1"/>
        </dgm:presLayoutVars>
      </dgm:prSet>
      <dgm:spPr/>
    </dgm:pt>
    <dgm:pt modelId="{11CBD1FD-7FB5-4FA3-AF04-F8AB35A52269}" type="pres">
      <dgm:prSet presAssocID="{41FB2F62-5FD7-4867-96E3-FFA33F1624AF}" presName="sibTrans" presStyleCnt="0"/>
      <dgm:spPr/>
    </dgm:pt>
    <dgm:pt modelId="{1D6FA030-640F-41CA-B334-D6DF8B4CBCF2}" type="pres">
      <dgm:prSet presAssocID="{F028E12D-3311-4EE3-84E2-5E06675A7E48}" presName="node" presStyleLbl="node1" presStyleIdx="4" presStyleCnt="6">
        <dgm:presLayoutVars>
          <dgm:bulletEnabled val="1"/>
        </dgm:presLayoutVars>
      </dgm:prSet>
      <dgm:spPr/>
    </dgm:pt>
    <dgm:pt modelId="{7D3DB2E2-E1FB-4A40-B4DA-DE1D5A2B1B75}" type="pres">
      <dgm:prSet presAssocID="{0A3A415F-B213-4C61-8553-42EE103AE761}" presName="sibTrans" presStyleCnt="0"/>
      <dgm:spPr/>
    </dgm:pt>
    <dgm:pt modelId="{9212F26A-C91B-48EA-B74A-90727DB1A0A6}" type="pres">
      <dgm:prSet presAssocID="{D8EAA8C5-A2B5-4F33-AAFB-6104B9FBD14A}" presName="node" presStyleLbl="node1" presStyleIdx="5" presStyleCnt="6">
        <dgm:presLayoutVars>
          <dgm:bulletEnabled val="1"/>
        </dgm:presLayoutVars>
      </dgm:prSet>
      <dgm:spPr/>
    </dgm:pt>
  </dgm:ptLst>
  <dgm:cxnLst>
    <dgm:cxn modelId="{22ACFA18-97D9-43A9-B448-0BA6DD19975A}" srcId="{88B8CFE8-0C3C-4068-A7F0-E8FF2A13E134}" destId="{54E78418-E40D-4FD5-A26C-CBDA1E23BD8A}" srcOrd="0" destOrd="0" parTransId="{0CDA4126-665E-4CE7-892E-08D00877ECD7}" sibTransId="{6D1BF765-F24C-472F-B90A-A4370D84EFF1}"/>
    <dgm:cxn modelId="{55482827-5641-4769-AF26-853FDA2555CB}" srcId="{88B8CFE8-0C3C-4068-A7F0-E8FF2A13E134}" destId="{9F16B5FC-9840-487F-9D88-F2B8E27E3285}" srcOrd="1" destOrd="0" parTransId="{6B55C73D-9FA7-433E-A960-172A7A171B2A}" sibTransId="{D87D2066-E49A-4D9F-81C5-41924B295D73}"/>
    <dgm:cxn modelId="{0302822E-21E2-454D-BBCC-9C3571885B0B}" srcId="{88B8CFE8-0C3C-4068-A7F0-E8FF2A13E134}" destId="{F028E12D-3311-4EE3-84E2-5E06675A7E48}" srcOrd="4" destOrd="0" parTransId="{FE7D6AE4-7279-47CE-8B04-521D01343FBE}" sibTransId="{0A3A415F-B213-4C61-8553-42EE103AE761}"/>
    <dgm:cxn modelId="{BD2B1A3D-41E9-45BC-A3EB-5D8A5EA7EDC1}" type="presOf" srcId="{F028E12D-3311-4EE3-84E2-5E06675A7E48}" destId="{1D6FA030-640F-41CA-B334-D6DF8B4CBCF2}" srcOrd="0" destOrd="0" presId="urn:microsoft.com/office/officeart/2005/8/layout/default"/>
    <dgm:cxn modelId="{EB00DE47-4F1E-4B95-80A8-9C9DF4547962}" type="presOf" srcId="{D8EAA8C5-A2B5-4F33-AAFB-6104B9FBD14A}" destId="{9212F26A-C91B-48EA-B74A-90727DB1A0A6}" srcOrd="0" destOrd="0" presId="urn:microsoft.com/office/officeart/2005/8/layout/default"/>
    <dgm:cxn modelId="{FC722071-4A4A-46CD-BB03-D15205F6427F}" srcId="{88B8CFE8-0C3C-4068-A7F0-E8FF2A13E134}" destId="{D8EAA8C5-A2B5-4F33-AAFB-6104B9FBD14A}" srcOrd="5" destOrd="0" parTransId="{76AFE99D-7884-400D-8137-15A9F1DD4368}" sibTransId="{42098A03-470E-42F3-8F00-EC0790949FD0}"/>
    <dgm:cxn modelId="{2C956F89-0B76-4AD9-A7F3-803EE6AA5EF5}" type="presOf" srcId="{67C72541-EB1F-4464-91FC-05CF84C35818}" destId="{1CFF4E25-75F9-4AEE-91DC-49929CC278FF}" srcOrd="0" destOrd="0" presId="urn:microsoft.com/office/officeart/2005/8/layout/default"/>
    <dgm:cxn modelId="{238617A5-49F4-48D3-99FA-6D438E16EBF9}" type="presOf" srcId="{88B8CFE8-0C3C-4068-A7F0-E8FF2A13E134}" destId="{69487A03-32B7-4F61-93C5-AC56ED5B10C1}" srcOrd="0" destOrd="0" presId="urn:microsoft.com/office/officeart/2005/8/layout/default"/>
    <dgm:cxn modelId="{E254A2A7-2A2C-42CB-9D65-4B7CF2BCEF68}" type="presOf" srcId="{54E78418-E40D-4FD5-A26C-CBDA1E23BD8A}" destId="{DF210033-2748-4D12-B2B5-824F1CCF7609}" srcOrd="0" destOrd="0" presId="urn:microsoft.com/office/officeart/2005/8/layout/default"/>
    <dgm:cxn modelId="{45453DAA-D27F-49E0-9FD0-DEB5F38ECE2B}" srcId="{88B8CFE8-0C3C-4068-A7F0-E8FF2A13E134}" destId="{8F49F390-A95D-4BD7-94FE-83B5B3238BF2}" srcOrd="3" destOrd="0" parTransId="{11A1C61F-B554-4BD9-A9A6-8E511DF03EEF}" sibTransId="{41FB2F62-5FD7-4867-96E3-FFA33F1624AF}"/>
    <dgm:cxn modelId="{804081C0-DA23-498B-8517-1A22DCC2971A}" srcId="{88B8CFE8-0C3C-4068-A7F0-E8FF2A13E134}" destId="{67C72541-EB1F-4464-91FC-05CF84C35818}" srcOrd="2" destOrd="0" parTransId="{640412D1-550F-464E-B31E-BFB4D5DFF829}" sibTransId="{483EEACF-4F04-42AC-B62E-2C4629C89293}"/>
    <dgm:cxn modelId="{FE34BADD-E24D-41F3-B2D1-BF130AF9D88E}" type="presOf" srcId="{9F16B5FC-9840-487F-9D88-F2B8E27E3285}" destId="{8D4400F6-FD73-452E-AEBE-7E009267EE85}" srcOrd="0" destOrd="0" presId="urn:microsoft.com/office/officeart/2005/8/layout/default"/>
    <dgm:cxn modelId="{1421FEFB-3E7B-4EA2-9D55-1A27526802F0}" type="presOf" srcId="{8F49F390-A95D-4BD7-94FE-83B5B3238BF2}" destId="{7AA2D2D8-1A24-4FB5-ACC2-A6449D0A36DA}" srcOrd="0" destOrd="0" presId="urn:microsoft.com/office/officeart/2005/8/layout/default"/>
    <dgm:cxn modelId="{0A0095EF-0AE3-4084-A3D7-760E1AEFED65}" type="presParOf" srcId="{69487A03-32B7-4F61-93C5-AC56ED5B10C1}" destId="{DF210033-2748-4D12-B2B5-824F1CCF7609}" srcOrd="0" destOrd="0" presId="urn:microsoft.com/office/officeart/2005/8/layout/default"/>
    <dgm:cxn modelId="{5FF4E021-A6ED-44F6-8C8B-913DD3DFB499}" type="presParOf" srcId="{69487A03-32B7-4F61-93C5-AC56ED5B10C1}" destId="{57CC996E-2433-4B2C-A3BB-207AE8B79401}" srcOrd="1" destOrd="0" presId="urn:microsoft.com/office/officeart/2005/8/layout/default"/>
    <dgm:cxn modelId="{713B37CC-5312-4C0D-8A2A-8A21ECF1E598}" type="presParOf" srcId="{69487A03-32B7-4F61-93C5-AC56ED5B10C1}" destId="{8D4400F6-FD73-452E-AEBE-7E009267EE85}" srcOrd="2" destOrd="0" presId="urn:microsoft.com/office/officeart/2005/8/layout/default"/>
    <dgm:cxn modelId="{8944C18D-AE18-4F8D-92F7-7518C7C14F1C}" type="presParOf" srcId="{69487A03-32B7-4F61-93C5-AC56ED5B10C1}" destId="{AF299BFA-DB12-4799-9947-4DF0B627937E}" srcOrd="3" destOrd="0" presId="urn:microsoft.com/office/officeart/2005/8/layout/default"/>
    <dgm:cxn modelId="{DE0F6B8F-379D-43C2-9A8E-7A017DB5F2C9}" type="presParOf" srcId="{69487A03-32B7-4F61-93C5-AC56ED5B10C1}" destId="{1CFF4E25-75F9-4AEE-91DC-49929CC278FF}" srcOrd="4" destOrd="0" presId="urn:microsoft.com/office/officeart/2005/8/layout/default"/>
    <dgm:cxn modelId="{EF999CC0-57B9-4945-B649-C78EE8A054BC}" type="presParOf" srcId="{69487A03-32B7-4F61-93C5-AC56ED5B10C1}" destId="{D99E8688-A1D5-415A-AC75-1D40D88625C8}" srcOrd="5" destOrd="0" presId="urn:microsoft.com/office/officeart/2005/8/layout/default"/>
    <dgm:cxn modelId="{2770F92C-EDBA-4458-B6F3-1BF5A9334495}" type="presParOf" srcId="{69487A03-32B7-4F61-93C5-AC56ED5B10C1}" destId="{7AA2D2D8-1A24-4FB5-ACC2-A6449D0A36DA}" srcOrd="6" destOrd="0" presId="urn:microsoft.com/office/officeart/2005/8/layout/default"/>
    <dgm:cxn modelId="{15A34285-17FA-475A-BA93-1B303A9899FC}" type="presParOf" srcId="{69487A03-32B7-4F61-93C5-AC56ED5B10C1}" destId="{11CBD1FD-7FB5-4FA3-AF04-F8AB35A52269}" srcOrd="7" destOrd="0" presId="urn:microsoft.com/office/officeart/2005/8/layout/default"/>
    <dgm:cxn modelId="{E3A8EFBB-ED1B-49E4-98A1-743440117B2A}" type="presParOf" srcId="{69487A03-32B7-4F61-93C5-AC56ED5B10C1}" destId="{1D6FA030-640F-41CA-B334-D6DF8B4CBCF2}" srcOrd="8" destOrd="0" presId="urn:microsoft.com/office/officeart/2005/8/layout/default"/>
    <dgm:cxn modelId="{78FD346C-E561-4916-B9B4-CDA04ACBC1E7}" type="presParOf" srcId="{69487A03-32B7-4F61-93C5-AC56ED5B10C1}" destId="{7D3DB2E2-E1FB-4A40-B4DA-DE1D5A2B1B75}" srcOrd="9" destOrd="0" presId="urn:microsoft.com/office/officeart/2005/8/layout/default"/>
    <dgm:cxn modelId="{F7A8B4B7-9F9B-4ECC-8464-423DF65E29AA}" type="presParOf" srcId="{69487A03-32B7-4F61-93C5-AC56ED5B10C1}" destId="{9212F26A-C91B-48EA-B74A-90727DB1A0A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88B8CFE8-0C3C-4068-A7F0-E8FF2A13E13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4E78418-E40D-4FD5-A26C-CBDA1E23BD8A}">
      <dgm:prSet phldrT="[文本]"/>
      <dgm:spPr/>
      <dgm:t>
        <a:bodyPr/>
        <a:lstStyle/>
        <a:p>
          <a:r>
            <a:rPr lang="en-US" altLang="zh-CN" b="1" dirty="0">
              <a:solidFill>
                <a:srgbClr val="0070C0"/>
              </a:solidFill>
            </a:rPr>
            <a:t>01</a:t>
          </a:r>
          <a:br>
            <a:rPr lang="en-US" altLang="zh-CN" b="1" dirty="0">
              <a:solidFill>
                <a:srgbClr val="0070C0"/>
              </a:solidFill>
            </a:rPr>
          </a:br>
          <a:r>
            <a:rPr lang="zh-CN" altLang="en-US" b="1" dirty="0">
              <a:solidFill>
                <a:srgbClr val="0070C0"/>
              </a:solidFill>
            </a:rPr>
            <a:t>一轴</a:t>
          </a:r>
        </a:p>
      </dgm:t>
    </dgm:pt>
    <dgm:pt modelId="{0CDA4126-665E-4CE7-892E-08D00877ECD7}" type="parTrans" cxnId="{22ACFA18-97D9-43A9-B448-0BA6DD19975A}">
      <dgm:prSet/>
      <dgm:spPr/>
      <dgm:t>
        <a:bodyPr/>
        <a:lstStyle/>
        <a:p>
          <a:endParaRPr lang="zh-CN" altLang="en-US" b="1"/>
        </a:p>
      </dgm:t>
    </dgm:pt>
    <dgm:pt modelId="{6D1BF765-F24C-472F-B90A-A4370D84EFF1}" type="sibTrans" cxnId="{22ACFA18-97D9-43A9-B448-0BA6DD19975A}">
      <dgm:prSet/>
      <dgm:spPr/>
      <dgm:t>
        <a:bodyPr/>
        <a:lstStyle/>
        <a:p>
          <a:endParaRPr lang="zh-CN" altLang="en-US" b="1"/>
        </a:p>
      </dgm:t>
    </dgm:pt>
    <dgm:pt modelId="{9F16B5FC-9840-487F-9D88-F2B8E27E3285}">
      <dgm:prSet phldrT="[文本]"/>
      <dgm:spPr/>
      <dgm:t>
        <a:bodyPr/>
        <a:lstStyle/>
        <a:p>
          <a:r>
            <a:rPr lang="en-US" altLang="zh-CN" b="1" dirty="0">
              <a:solidFill>
                <a:srgbClr val="0070C0"/>
              </a:solidFill>
            </a:rPr>
            <a:t>02</a:t>
          </a:r>
          <a:br>
            <a:rPr lang="en-US" altLang="zh-CN" b="1" dirty="0">
              <a:solidFill>
                <a:srgbClr val="0070C0"/>
              </a:solidFill>
            </a:rPr>
          </a:br>
          <a:r>
            <a:rPr lang="zh-CN" altLang="en-US" b="1" dirty="0">
              <a:solidFill>
                <a:srgbClr val="0070C0"/>
              </a:solidFill>
            </a:rPr>
            <a:t>两维</a:t>
          </a:r>
        </a:p>
      </dgm:t>
    </dgm:pt>
    <dgm:pt modelId="{6B55C73D-9FA7-433E-A960-172A7A171B2A}" type="parTrans" cxnId="{55482827-5641-4769-AF26-853FDA2555CB}">
      <dgm:prSet/>
      <dgm:spPr/>
      <dgm:t>
        <a:bodyPr/>
        <a:lstStyle/>
        <a:p>
          <a:endParaRPr lang="zh-CN" altLang="en-US" b="1"/>
        </a:p>
      </dgm:t>
    </dgm:pt>
    <dgm:pt modelId="{D87D2066-E49A-4D9F-81C5-41924B295D73}" type="sibTrans" cxnId="{55482827-5641-4769-AF26-853FDA2555CB}">
      <dgm:prSet/>
      <dgm:spPr/>
      <dgm:t>
        <a:bodyPr/>
        <a:lstStyle/>
        <a:p>
          <a:endParaRPr lang="zh-CN" altLang="en-US" b="1"/>
        </a:p>
      </dgm:t>
    </dgm:pt>
    <dgm:pt modelId="{67C72541-EB1F-4464-91FC-05CF84C35818}">
      <dgm:prSet phldrT="[文本]"/>
      <dgm:spPr/>
      <dgm:t>
        <a:bodyPr/>
        <a:lstStyle/>
        <a:p>
          <a:r>
            <a:rPr lang="en-US" altLang="zh-CN" b="1" dirty="0">
              <a:solidFill>
                <a:srgbClr val="0070C0"/>
              </a:solidFill>
            </a:rPr>
            <a:t>03</a:t>
          </a:r>
          <a:br>
            <a:rPr lang="en-US" altLang="zh-CN" b="1" dirty="0">
              <a:solidFill>
                <a:srgbClr val="0070C0"/>
              </a:solidFill>
            </a:rPr>
          </a:br>
          <a:r>
            <a:rPr lang="zh-CN" altLang="en-US" b="1" dirty="0">
              <a:solidFill>
                <a:srgbClr val="0070C0"/>
              </a:solidFill>
            </a:rPr>
            <a:t>三事</a:t>
          </a:r>
        </a:p>
      </dgm:t>
    </dgm:pt>
    <dgm:pt modelId="{640412D1-550F-464E-B31E-BFB4D5DFF829}" type="parTrans" cxnId="{804081C0-DA23-498B-8517-1A22DCC2971A}">
      <dgm:prSet/>
      <dgm:spPr/>
      <dgm:t>
        <a:bodyPr/>
        <a:lstStyle/>
        <a:p>
          <a:endParaRPr lang="zh-CN" altLang="en-US" b="1"/>
        </a:p>
      </dgm:t>
    </dgm:pt>
    <dgm:pt modelId="{483EEACF-4F04-42AC-B62E-2C4629C89293}" type="sibTrans" cxnId="{804081C0-DA23-498B-8517-1A22DCC2971A}">
      <dgm:prSet/>
      <dgm:spPr/>
      <dgm:t>
        <a:bodyPr/>
        <a:lstStyle/>
        <a:p>
          <a:endParaRPr lang="zh-CN" altLang="en-US" b="1"/>
        </a:p>
      </dgm:t>
    </dgm:pt>
    <dgm:pt modelId="{8F49F390-A95D-4BD7-94FE-83B5B3238BF2}">
      <dgm:prSet phldrT="[文本]"/>
      <dgm:spPr/>
      <dgm:t>
        <a:bodyPr/>
        <a:lstStyle/>
        <a:p>
          <a:r>
            <a:rPr lang="en-US" altLang="zh-CN" b="1" dirty="0">
              <a:solidFill>
                <a:srgbClr val="0070C0"/>
              </a:solidFill>
            </a:rPr>
            <a:t>04</a:t>
          </a:r>
          <a:br>
            <a:rPr lang="en-US" altLang="zh-CN" b="1" dirty="0">
              <a:solidFill>
                <a:srgbClr val="0070C0"/>
              </a:solidFill>
            </a:rPr>
          </a:br>
          <a:r>
            <a:rPr lang="zh-CN" altLang="en-US" b="1" dirty="0">
              <a:solidFill>
                <a:srgbClr val="0070C0"/>
              </a:solidFill>
            </a:rPr>
            <a:t>四步</a:t>
          </a:r>
        </a:p>
      </dgm:t>
    </dgm:pt>
    <dgm:pt modelId="{11A1C61F-B554-4BD9-A9A6-8E511DF03EEF}" type="parTrans" cxnId="{45453DAA-D27F-49E0-9FD0-DEB5F38ECE2B}">
      <dgm:prSet/>
      <dgm:spPr/>
      <dgm:t>
        <a:bodyPr/>
        <a:lstStyle/>
        <a:p>
          <a:endParaRPr lang="zh-CN" altLang="en-US" b="1"/>
        </a:p>
      </dgm:t>
    </dgm:pt>
    <dgm:pt modelId="{41FB2F62-5FD7-4867-96E3-FFA33F1624AF}" type="sibTrans" cxnId="{45453DAA-D27F-49E0-9FD0-DEB5F38ECE2B}">
      <dgm:prSet/>
      <dgm:spPr/>
      <dgm:t>
        <a:bodyPr/>
        <a:lstStyle/>
        <a:p>
          <a:endParaRPr lang="zh-CN" altLang="en-US" b="1"/>
        </a:p>
      </dgm:t>
    </dgm:pt>
    <dgm:pt modelId="{D8EAA8C5-A2B5-4F33-AAFB-6104B9FBD14A}">
      <dgm:prSet phldrT="[文本]"/>
      <dgm:spPr/>
      <dgm:t>
        <a:bodyPr/>
        <a:lstStyle/>
        <a:p>
          <a:r>
            <a:rPr lang="en-US" altLang="zh-CN" b="1" dirty="0">
              <a:solidFill>
                <a:srgbClr val="0070C0"/>
              </a:solidFill>
            </a:rPr>
            <a:t>06</a:t>
          </a:r>
          <a:br>
            <a:rPr lang="en-US" altLang="zh-CN" b="1" dirty="0">
              <a:solidFill>
                <a:srgbClr val="0070C0"/>
              </a:solidFill>
            </a:rPr>
          </a:br>
          <a:r>
            <a:rPr lang="zh-CN" altLang="en-US" b="1" dirty="0">
              <a:solidFill>
                <a:srgbClr val="0070C0"/>
              </a:solidFill>
            </a:rPr>
            <a:t>六环</a:t>
          </a:r>
        </a:p>
      </dgm:t>
    </dgm:pt>
    <dgm:pt modelId="{76AFE99D-7884-400D-8137-15A9F1DD4368}" type="parTrans" cxnId="{FC722071-4A4A-46CD-BB03-D15205F6427F}">
      <dgm:prSet/>
      <dgm:spPr/>
      <dgm:t>
        <a:bodyPr/>
        <a:lstStyle/>
        <a:p>
          <a:endParaRPr lang="zh-CN" altLang="en-US" b="1"/>
        </a:p>
      </dgm:t>
    </dgm:pt>
    <dgm:pt modelId="{42098A03-470E-42F3-8F00-EC0790949FD0}" type="sibTrans" cxnId="{FC722071-4A4A-46CD-BB03-D15205F6427F}">
      <dgm:prSet/>
      <dgm:spPr/>
      <dgm:t>
        <a:bodyPr/>
        <a:lstStyle/>
        <a:p>
          <a:endParaRPr lang="zh-CN" altLang="en-US" b="1"/>
        </a:p>
      </dgm:t>
    </dgm:pt>
    <dgm:pt modelId="{F028E12D-3311-4EE3-84E2-5E06675A7E48}">
      <dgm:prSet/>
      <dgm:spPr/>
      <dgm:t>
        <a:bodyPr/>
        <a:lstStyle/>
        <a:p>
          <a:r>
            <a:rPr lang="en-US" altLang="zh-CN" b="1" dirty="0">
              <a:solidFill>
                <a:schemeClr val="bg1"/>
              </a:solidFill>
            </a:rPr>
            <a:t>05</a:t>
          </a:r>
          <a:br>
            <a:rPr lang="en-US" altLang="zh-CN" b="1" dirty="0">
              <a:solidFill>
                <a:schemeClr val="bg1"/>
              </a:solidFill>
            </a:rPr>
          </a:br>
          <a:r>
            <a:rPr lang="zh-CN" altLang="en-US" b="1" dirty="0">
              <a:solidFill>
                <a:schemeClr val="bg1"/>
              </a:solidFill>
            </a:rPr>
            <a:t>五套</a:t>
          </a:r>
        </a:p>
      </dgm:t>
    </dgm:pt>
    <dgm:pt modelId="{FE7D6AE4-7279-47CE-8B04-521D01343FBE}" type="parTrans" cxnId="{0302822E-21E2-454D-BBCC-9C3571885B0B}">
      <dgm:prSet/>
      <dgm:spPr/>
      <dgm:t>
        <a:bodyPr/>
        <a:lstStyle/>
        <a:p>
          <a:endParaRPr lang="zh-CN" altLang="en-US" b="1"/>
        </a:p>
      </dgm:t>
    </dgm:pt>
    <dgm:pt modelId="{0A3A415F-B213-4C61-8553-42EE103AE761}" type="sibTrans" cxnId="{0302822E-21E2-454D-BBCC-9C3571885B0B}">
      <dgm:prSet/>
      <dgm:spPr/>
      <dgm:t>
        <a:bodyPr/>
        <a:lstStyle/>
        <a:p>
          <a:endParaRPr lang="zh-CN" altLang="en-US" b="1"/>
        </a:p>
      </dgm:t>
    </dgm:pt>
    <dgm:pt modelId="{69487A03-32B7-4F61-93C5-AC56ED5B10C1}" type="pres">
      <dgm:prSet presAssocID="{88B8CFE8-0C3C-4068-A7F0-E8FF2A13E134}" presName="diagram" presStyleCnt="0">
        <dgm:presLayoutVars>
          <dgm:dir/>
          <dgm:resizeHandles val="exact"/>
        </dgm:presLayoutVars>
      </dgm:prSet>
      <dgm:spPr/>
    </dgm:pt>
    <dgm:pt modelId="{DF210033-2748-4D12-B2B5-824F1CCF7609}" type="pres">
      <dgm:prSet presAssocID="{54E78418-E40D-4FD5-A26C-CBDA1E23BD8A}" presName="node" presStyleLbl="node1" presStyleIdx="0" presStyleCnt="6">
        <dgm:presLayoutVars>
          <dgm:bulletEnabled val="1"/>
        </dgm:presLayoutVars>
      </dgm:prSet>
      <dgm:spPr/>
    </dgm:pt>
    <dgm:pt modelId="{57CC996E-2433-4B2C-A3BB-207AE8B79401}" type="pres">
      <dgm:prSet presAssocID="{6D1BF765-F24C-472F-B90A-A4370D84EFF1}" presName="sibTrans" presStyleCnt="0"/>
      <dgm:spPr/>
    </dgm:pt>
    <dgm:pt modelId="{8D4400F6-FD73-452E-AEBE-7E009267EE85}" type="pres">
      <dgm:prSet presAssocID="{9F16B5FC-9840-487F-9D88-F2B8E27E3285}" presName="node" presStyleLbl="node1" presStyleIdx="1" presStyleCnt="6">
        <dgm:presLayoutVars>
          <dgm:bulletEnabled val="1"/>
        </dgm:presLayoutVars>
      </dgm:prSet>
      <dgm:spPr/>
    </dgm:pt>
    <dgm:pt modelId="{AF299BFA-DB12-4799-9947-4DF0B627937E}" type="pres">
      <dgm:prSet presAssocID="{D87D2066-E49A-4D9F-81C5-41924B295D73}" presName="sibTrans" presStyleCnt="0"/>
      <dgm:spPr/>
    </dgm:pt>
    <dgm:pt modelId="{1CFF4E25-75F9-4AEE-91DC-49929CC278FF}" type="pres">
      <dgm:prSet presAssocID="{67C72541-EB1F-4464-91FC-05CF84C35818}" presName="node" presStyleLbl="node1" presStyleIdx="2" presStyleCnt="6">
        <dgm:presLayoutVars>
          <dgm:bulletEnabled val="1"/>
        </dgm:presLayoutVars>
      </dgm:prSet>
      <dgm:spPr/>
    </dgm:pt>
    <dgm:pt modelId="{D99E8688-A1D5-415A-AC75-1D40D88625C8}" type="pres">
      <dgm:prSet presAssocID="{483EEACF-4F04-42AC-B62E-2C4629C89293}" presName="sibTrans" presStyleCnt="0"/>
      <dgm:spPr/>
    </dgm:pt>
    <dgm:pt modelId="{7AA2D2D8-1A24-4FB5-ACC2-A6449D0A36DA}" type="pres">
      <dgm:prSet presAssocID="{8F49F390-A95D-4BD7-94FE-83B5B3238BF2}" presName="node" presStyleLbl="node1" presStyleIdx="3" presStyleCnt="6">
        <dgm:presLayoutVars>
          <dgm:bulletEnabled val="1"/>
        </dgm:presLayoutVars>
      </dgm:prSet>
      <dgm:spPr/>
    </dgm:pt>
    <dgm:pt modelId="{11CBD1FD-7FB5-4FA3-AF04-F8AB35A52269}" type="pres">
      <dgm:prSet presAssocID="{41FB2F62-5FD7-4867-96E3-FFA33F1624AF}" presName="sibTrans" presStyleCnt="0"/>
      <dgm:spPr/>
    </dgm:pt>
    <dgm:pt modelId="{1D6FA030-640F-41CA-B334-D6DF8B4CBCF2}" type="pres">
      <dgm:prSet presAssocID="{F028E12D-3311-4EE3-84E2-5E06675A7E48}" presName="node" presStyleLbl="node1" presStyleIdx="4" presStyleCnt="6">
        <dgm:presLayoutVars>
          <dgm:bulletEnabled val="1"/>
        </dgm:presLayoutVars>
      </dgm:prSet>
      <dgm:spPr/>
    </dgm:pt>
    <dgm:pt modelId="{7D3DB2E2-E1FB-4A40-B4DA-DE1D5A2B1B75}" type="pres">
      <dgm:prSet presAssocID="{0A3A415F-B213-4C61-8553-42EE103AE761}" presName="sibTrans" presStyleCnt="0"/>
      <dgm:spPr/>
    </dgm:pt>
    <dgm:pt modelId="{9212F26A-C91B-48EA-B74A-90727DB1A0A6}" type="pres">
      <dgm:prSet presAssocID="{D8EAA8C5-A2B5-4F33-AAFB-6104B9FBD14A}" presName="node" presStyleLbl="node1" presStyleIdx="5" presStyleCnt="6">
        <dgm:presLayoutVars>
          <dgm:bulletEnabled val="1"/>
        </dgm:presLayoutVars>
      </dgm:prSet>
      <dgm:spPr/>
    </dgm:pt>
  </dgm:ptLst>
  <dgm:cxnLst>
    <dgm:cxn modelId="{22ACFA18-97D9-43A9-B448-0BA6DD19975A}" srcId="{88B8CFE8-0C3C-4068-A7F0-E8FF2A13E134}" destId="{54E78418-E40D-4FD5-A26C-CBDA1E23BD8A}" srcOrd="0" destOrd="0" parTransId="{0CDA4126-665E-4CE7-892E-08D00877ECD7}" sibTransId="{6D1BF765-F24C-472F-B90A-A4370D84EFF1}"/>
    <dgm:cxn modelId="{55482827-5641-4769-AF26-853FDA2555CB}" srcId="{88B8CFE8-0C3C-4068-A7F0-E8FF2A13E134}" destId="{9F16B5FC-9840-487F-9D88-F2B8E27E3285}" srcOrd="1" destOrd="0" parTransId="{6B55C73D-9FA7-433E-A960-172A7A171B2A}" sibTransId="{D87D2066-E49A-4D9F-81C5-41924B295D73}"/>
    <dgm:cxn modelId="{0302822E-21E2-454D-BBCC-9C3571885B0B}" srcId="{88B8CFE8-0C3C-4068-A7F0-E8FF2A13E134}" destId="{F028E12D-3311-4EE3-84E2-5E06675A7E48}" srcOrd="4" destOrd="0" parTransId="{FE7D6AE4-7279-47CE-8B04-521D01343FBE}" sibTransId="{0A3A415F-B213-4C61-8553-42EE103AE761}"/>
    <dgm:cxn modelId="{BD2B1A3D-41E9-45BC-A3EB-5D8A5EA7EDC1}" type="presOf" srcId="{F028E12D-3311-4EE3-84E2-5E06675A7E48}" destId="{1D6FA030-640F-41CA-B334-D6DF8B4CBCF2}" srcOrd="0" destOrd="0" presId="urn:microsoft.com/office/officeart/2005/8/layout/default"/>
    <dgm:cxn modelId="{EB00DE47-4F1E-4B95-80A8-9C9DF4547962}" type="presOf" srcId="{D8EAA8C5-A2B5-4F33-AAFB-6104B9FBD14A}" destId="{9212F26A-C91B-48EA-B74A-90727DB1A0A6}" srcOrd="0" destOrd="0" presId="urn:microsoft.com/office/officeart/2005/8/layout/default"/>
    <dgm:cxn modelId="{FC722071-4A4A-46CD-BB03-D15205F6427F}" srcId="{88B8CFE8-0C3C-4068-A7F0-E8FF2A13E134}" destId="{D8EAA8C5-A2B5-4F33-AAFB-6104B9FBD14A}" srcOrd="5" destOrd="0" parTransId="{76AFE99D-7884-400D-8137-15A9F1DD4368}" sibTransId="{42098A03-470E-42F3-8F00-EC0790949FD0}"/>
    <dgm:cxn modelId="{2C956F89-0B76-4AD9-A7F3-803EE6AA5EF5}" type="presOf" srcId="{67C72541-EB1F-4464-91FC-05CF84C35818}" destId="{1CFF4E25-75F9-4AEE-91DC-49929CC278FF}" srcOrd="0" destOrd="0" presId="urn:microsoft.com/office/officeart/2005/8/layout/default"/>
    <dgm:cxn modelId="{238617A5-49F4-48D3-99FA-6D438E16EBF9}" type="presOf" srcId="{88B8CFE8-0C3C-4068-A7F0-E8FF2A13E134}" destId="{69487A03-32B7-4F61-93C5-AC56ED5B10C1}" srcOrd="0" destOrd="0" presId="urn:microsoft.com/office/officeart/2005/8/layout/default"/>
    <dgm:cxn modelId="{E254A2A7-2A2C-42CB-9D65-4B7CF2BCEF68}" type="presOf" srcId="{54E78418-E40D-4FD5-A26C-CBDA1E23BD8A}" destId="{DF210033-2748-4D12-B2B5-824F1CCF7609}" srcOrd="0" destOrd="0" presId="urn:microsoft.com/office/officeart/2005/8/layout/default"/>
    <dgm:cxn modelId="{45453DAA-D27F-49E0-9FD0-DEB5F38ECE2B}" srcId="{88B8CFE8-0C3C-4068-A7F0-E8FF2A13E134}" destId="{8F49F390-A95D-4BD7-94FE-83B5B3238BF2}" srcOrd="3" destOrd="0" parTransId="{11A1C61F-B554-4BD9-A9A6-8E511DF03EEF}" sibTransId="{41FB2F62-5FD7-4867-96E3-FFA33F1624AF}"/>
    <dgm:cxn modelId="{804081C0-DA23-498B-8517-1A22DCC2971A}" srcId="{88B8CFE8-0C3C-4068-A7F0-E8FF2A13E134}" destId="{67C72541-EB1F-4464-91FC-05CF84C35818}" srcOrd="2" destOrd="0" parTransId="{640412D1-550F-464E-B31E-BFB4D5DFF829}" sibTransId="{483EEACF-4F04-42AC-B62E-2C4629C89293}"/>
    <dgm:cxn modelId="{FE34BADD-E24D-41F3-B2D1-BF130AF9D88E}" type="presOf" srcId="{9F16B5FC-9840-487F-9D88-F2B8E27E3285}" destId="{8D4400F6-FD73-452E-AEBE-7E009267EE85}" srcOrd="0" destOrd="0" presId="urn:microsoft.com/office/officeart/2005/8/layout/default"/>
    <dgm:cxn modelId="{1421FEFB-3E7B-4EA2-9D55-1A27526802F0}" type="presOf" srcId="{8F49F390-A95D-4BD7-94FE-83B5B3238BF2}" destId="{7AA2D2D8-1A24-4FB5-ACC2-A6449D0A36DA}" srcOrd="0" destOrd="0" presId="urn:microsoft.com/office/officeart/2005/8/layout/default"/>
    <dgm:cxn modelId="{0A0095EF-0AE3-4084-A3D7-760E1AEFED65}" type="presParOf" srcId="{69487A03-32B7-4F61-93C5-AC56ED5B10C1}" destId="{DF210033-2748-4D12-B2B5-824F1CCF7609}" srcOrd="0" destOrd="0" presId="urn:microsoft.com/office/officeart/2005/8/layout/default"/>
    <dgm:cxn modelId="{5FF4E021-A6ED-44F6-8C8B-913DD3DFB499}" type="presParOf" srcId="{69487A03-32B7-4F61-93C5-AC56ED5B10C1}" destId="{57CC996E-2433-4B2C-A3BB-207AE8B79401}" srcOrd="1" destOrd="0" presId="urn:microsoft.com/office/officeart/2005/8/layout/default"/>
    <dgm:cxn modelId="{713B37CC-5312-4C0D-8A2A-8A21ECF1E598}" type="presParOf" srcId="{69487A03-32B7-4F61-93C5-AC56ED5B10C1}" destId="{8D4400F6-FD73-452E-AEBE-7E009267EE85}" srcOrd="2" destOrd="0" presId="urn:microsoft.com/office/officeart/2005/8/layout/default"/>
    <dgm:cxn modelId="{8944C18D-AE18-4F8D-92F7-7518C7C14F1C}" type="presParOf" srcId="{69487A03-32B7-4F61-93C5-AC56ED5B10C1}" destId="{AF299BFA-DB12-4799-9947-4DF0B627937E}" srcOrd="3" destOrd="0" presId="urn:microsoft.com/office/officeart/2005/8/layout/default"/>
    <dgm:cxn modelId="{DE0F6B8F-379D-43C2-9A8E-7A017DB5F2C9}" type="presParOf" srcId="{69487A03-32B7-4F61-93C5-AC56ED5B10C1}" destId="{1CFF4E25-75F9-4AEE-91DC-49929CC278FF}" srcOrd="4" destOrd="0" presId="urn:microsoft.com/office/officeart/2005/8/layout/default"/>
    <dgm:cxn modelId="{EF999CC0-57B9-4945-B649-C78EE8A054BC}" type="presParOf" srcId="{69487A03-32B7-4F61-93C5-AC56ED5B10C1}" destId="{D99E8688-A1D5-415A-AC75-1D40D88625C8}" srcOrd="5" destOrd="0" presId="urn:microsoft.com/office/officeart/2005/8/layout/default"/>
    <dgm:cxn modelId="{2770F92C-EDBA-4458-B6F3-1BF5A9334495}" type="presParOf" srcId="{69487A03-32B7-4F61-93C5-AC56ED5B10C1}" destId="{7AA2D2D8-1A24-4FB5-ACC2-A6449D0A36DA}" srcOrd="6" destOrd="0" presId="urn:microsoft.com/office/officeart/2005/8/layout/default"/>
    <dgm:cxn modelId="{15A34285-17FA-475A-BA93-1B303A9899FC}" type="presParOf" srcId="{69487A03-32B7-4F61-93C5-AC56ED5B10C1}" destId="{11CBD1FD-7FB5-4FA3-AF04-F8AB35A52269}" srcOrd="7" destOrd="0" presId="urn:microsoft.com/office/officeart/2005/8/layout/default"/>
    <dgm:cxn modelId="{E3A8EFBB-ED1B-49E4-98A1-743440117B2A}" type="presParOf" srcId="{69487A03-32B7-4F61-93C5-AC56ED5B10C1}" destId="{1D6FA030-640F-41CA-B334-D6DF8B4CBCF2}" srcOrd="8" destOrd="0" presId="urn:microsoft.com/office/officeart/2005/8/layout/default"/>
    <dgm:cxn modelId="{78FD346C-E561-4916-B9B4-CDA04ACBC1E7}" type="presParOf" srcId="{69487A03-32B7-4F61-93C5-AC56ED5B10C1}" destId="{7D3DB2E2-E1FB-4A40-B4DA-DE1D5A2B1B75}" srcOrd="9" destOrd="0" presId="urn:microsoft.com/office/officeart/2005/8/layout/default"/>
    <dgm:cxn modelId="{F7A8B4B7-9F9B-4ECC-8464-423DF65E29AA}" type="presParOf" srcId="{69487A03-32B7-4F61-93C5-AC56ED5B10C1}" destId="{9212F26A-C91B-48EA-B74A-90727DB1A0A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13FB0ED3-E489-48A9-86CD-7539FEAC5CE5}" type="doc">
      <dgm:prSet loTypeId="urn:microsoft.com/office/officeart/2005/8/layout/arrow6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4A4765DF-9F74-4AB9-90C5-2CC6CF98D32B}">
      <dgm:prSet phldrT="[文本]"/>
      <dgm:spPr/>
      <dgm:t>
        <a:bodyPr/>
        <a:lstStyle/>
        <a:p>
          <a:r>
            <a:rPr lang="zh-CN" altLang="en-US" dirty="0"/>
            <a:t>线上课堂</a:t>
          </a:r>
          <a:endParaRPr lang="en-US" altLang="zh-CN" dirty="0"/>
        </a:p>
        <a:p>
          <a:r>
            <a:rPr lang="zh-CN" altLang="en-US" dirty="0"/>
            <a:t>自我管理</a:t>
          </a:r>
          <a:endParaRPr lang="en-US" altLang="zh-CN" dirty="0"/>
        </a:p>
        <a:p>
          <a:r>
            <a:rPr lang="zh-CN" altLang="en-US" dirty="0"/>
            <a:t>无人监督</a:t>
          </a:r>
        </a:p>
      </dgm:t>
    </dgm:pt>
    <dgm:pt modelId="{13D86953-A649-465E-AFF8-3F57E6169106}" type="parTrans" cxnId="{9C8DE524-DF02-4C08-89BF-579BE421571A}">
      <dgm:prSet/>
      <dgm:spPr/>
      <dgm:t>
        <a:bodyPr/>
        <a:lstStyle/>
        <a:p>
          <a:endParaRPr lang="zh-CN" altLang="en-US"/>
        </a:p>
      </dgm:t>
    </dgm:pt>
    <dgm:pt modelId="{74B11E4F-11F5-4DE2-ADF0-64173E7D9387}" type="sibTrans" cxnId="{9C8DE524-DF02-4C08-89BF-579BE421571A}">
      <dgm:prSet/>
      <dgm:spPr/>
      <dgm:t>
        <a:bodyPr/>
        <a:lstStyle/>
        <a:p>
          <a:endParaRPr lang="zh-CN" altLang="en-US"/>
        </a:p>
      </dgm:t>
    </dgm:pt>
    <dgm:pt modelId="{5139D73A-9DA9-441F-88DB-AEC80BFC2D3E}">
      <dgm:prSet phldrT="[文本]"/>
      <dgm:spPr/>
      <dgm:t>
        <a:bodyPr/>
        <a:lstStyle/>
        <a:p>
          <a:r>
            <a:rPr lang="zh-CN" altLang="en-US" dirty="0"/>
            <a:t>线下课程</a:t>
          </a:r>
          <a:endParaRPr lang="en-US" altLang="zh-CN" dirty="0"/>
        </a:p>
        <a:p>
          <a:r>
            <a:rPr lang="zh-CN" altLang="en-US" dirty="0"/>
            <a:t>教师管理</a:t>
          </a:r>
          <a:endParaRPr lang="en-US" altLang="zh-CN" dirty="0"/>
        </a:p>
        <a:p>
          <a:r>
            <a:rPr lang="zh-CN" altLang="en-US" dirty="0"/>
            <a:t>他人在场</a:t>
          </a:r>
        </a:p>
      </dgm:t>
    </dgm:pt>
    <dgm:pt modelId="{BBA08F5B-8D77-447A-8C68-13B0DD9C87E6}" type="parTrans" cxnId="{505BAE77-6751-449C-811C-FF4850B4CEF2}">
      <dgm:prSet/>
      <dgm:spPr/>
      <dgm:t>
        <a:bodyPr/>
        <a:lstStyle/>
        <a:p>
          <a:endParaRPr lang="zh-CN" altLang="en-US"/>
        </a:p>
      </dgm:t>
    </dgm:pt>
    <dgm:pt modelId="{8BCA72B5-4B3C-442A-AC13-D0ED567D86A7}" type="sibTrans" cxnId="{505BAE77-6751-449C-811C-FF4850B4CEF2}">
      <dgm:prSet/>
      <dgm:spPr/>
      <dgm:t>
        <a:bodyPr/>
        <a:lstStyle/>
        <a:p>
          <a:endParaRPr lang="zh-CN" altLang="en-US"/>
        </a:p>
      </dgm:t>
    </dgm:pt>
    <dgm:pt modelId="{EBAA282E-E257-46A1-94F5-E6B5153B13A7}" type="pres">
      <dgm:prSet presAssocID="{13FB0ED3-E489-48A9-86CD-7539FEAC5CE5}" presName="compositeShape" presStyleCnt="0">
        <dgm:presLayoutVars>
          <dgm:chMax val="2"/>
          <dgm:dir/>
          <dgm:resizeHandles val="exact"/>
        </dgm:presLayoutVars>
      </dgm:prSet>
      <dgm:spPr/>
    </dgm:pt>
    <dgm:pt modelId="{3E0ACFF7-A85A-459C-8FF7-F9F532532BCA}" type="pres">
      <dgm:prSet presAssocID="{13FB0ED3-E489-48A9-86CD-7539FEAC5CE5}" presName="ribbon" presStyleLbl="node1" presStyleIdx="0" presStyleCnt="1"/>
      <dgm:spPr/>
    </dgm:pt>
    <dgm:pt modelId="{E18C504C-2C96-4367-AC35-C73601FB1CA4}" type="pres">
      <dgm:prSet presAssocID="{13FB0ED3-E489-48A9-86CD-7539FEAC5CE5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58E6E9D6-E1F5-4718-9504-28ADDB9B4608}" type="pres">
      <dgm:prSet presAssocID="{13FB0ED3-E489-48A9-86CD-7539FEAC5CE5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C167E21-99AD-4D8B-9E68-6A9DA33D5E82}" type="presOf" srcId="{5139D73A-9DA9-441F-88DB-AEC80BFC2D3E}" destId="{58E6E9D6-E1F5-4718-9504-28ADDB9B4608}" srcOrd="0" destOrd="0" presId="urn:microsoft.com/office/officeart/2005/8/layout/arrow6"/>
    <dgm:cxn modelId="{9C8DE524-DF02-4C08-89BF-579BE421571A}" srcId="{13FB0ED3-E489-48A9-86CD-7539FEAC5CE5}" destId="{4A4765DF-9F74-4AB9-90C5-2CC6CF98D32B}" srcOrd="0" destOrd="0" parTransId="{13D86953-A649-465E-AFF8-3F57E6169106}" sibTransId="{74B11E4F-11F5-4DE2-ADF0-64173E7D9387}"/>
    <dgm:cxn modelId="{EE35B426-147C-4267-B423-0D94C1F064D5}" type="presOf" srcId="{4A4765DF-9F74-4AB9-90C5-2CC6CF98D32B}" destId="{E18C504C-2C96-4367-AC35-C73601FB1CA4}" srcOrd="0" destOrd="0" presId="urn:microsoft.com/office/officeart/2005/8/layout/arrow6"/>
    <dgm:cxn modelId="{505BAE77-6751-449C-811C-FF4850B4CEF2}" srcId="{13FB0ED3-E489-48A9-86CD-7539FEAC5CE5}" destId="{5139D73A-9DA9-441F-88DB-AEC80BFC2D3E}" srcOrd="1" destOrd="0" parTransId="{BBA08F5B-8D77-447A-8C68-13B0DD9C87E6}" sibTransId="{8BCA72B5-4B3C-442A-AC13-D0ED567D86A7}"/>
    <dgm:cxn modelId="{9A8EF19A-4D02-42F5-9901-29BB52652962}" type="presOf" srcId="{13FB0ED3-E489-48A9-86CD-7539FEAC5CE5}" destId="{EBAA282E-E257-46A1-94F5-E6B5153B13A7}" srcOrd="0" destOrd="0" presId="urn:microsoft.com/office/officeart/2005/8/layout/arrow6"/>
    <dgm:cxn modelId="{0EBD3336-F2B5-4182-ACA6-739AE7695996}" type="presParOf" srcId="{EBAA282E-E257-46A1-94F5-E6B5153B13A7}" destId="{3E0ACFF7-A85A-459C-8FF7-F9F532532BCA}" srcOrd="0" destOrd="0" presId="urn:microsoft.com/office/officeart/2005/8/layout/arrow6"/>
    <dgm:cxn modelId="{23512FC5-5AE7-4CFA-8AE7-3B23EAF0B4B2}" type="presParOf" srcId="{EBAA282E-E257-46A1-94F5-E6B5153B13A7}" destId="{E18C504C-2C96-4367-AC35-C73601FB1CA4}" srcOrd="1" destOrd="0" presId="urn:microsoft.com/office/officeart/2005/8/layout/arrow6"/>
    <dgm:cxn modelId="{35603107-C1C8-4CCF-A7F5-9DA31BC21E6A}" type="presParOf" srcId="{EBAA282E-E257-46A1-94F5-E6B5153B13A7}" destId="{58E6E9D6-E1F5-4718-9504-28ADDB9B4608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81D07DD-3278-4A17-991C-10E3ECA691ED}" type="doc">
      <dgm:prSet loTypeId="urn:microsoft.com/office/officeart/2005/8/layout/bProcess3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zh-CN" altLang="en-US"/>
        </a:p>
      </dgm:t>
    </dgm:pt>
    <dgm:pt modelId="{6C19CE63-D9A3-4739-9CD7-164DF04E46CB}">
      <dgm:prSet phldrT="[文本]" custT="1"/>
      <dgm:spPr/>
      <dgm:t>
        <a:bodyPr/>
        <a:lstStyle/>
        <a:p>
          <a:r>
            <a:rPr lang="zh-CN" altLang="en-US" sz="2000" b="1" dirty="0">
              <a:solidFill>
                <a:schemeClr val="bg1">
                  <a:lumMod val="75000"/>
                </a:schemeClr>
              </a:solidFill>
            </a:rPr>
            <a:t>一轴（视频</a:t>
          </a:r>
          <a:r>
            <a:rPr lang="en-US" altLang="zh-CN" sz="2000" b="1" dirty="0">
              <a:solidFill>
                <a:schemeClr val="bg1">
                  <a:lumMod val="75000"/>
                </a:schemeClr>
              </a:solidFill>
            </a:rPr>
            <a:t>A</a:t>
          </a:r>
          <a:r>
            <a:rPr lang="zh-CN" altLang="en-US" sz="2000" b="1" dirty="0">
              <a:solidFill>
                <a:schemeClr val="bg1">
                  <a:lumMod val="75000"/>
                </a:schemeClr>
              </a:solidFill>
            </a:rPr>
            <a:t>）</a:t>
          </a:r>
          <a:endParaRPr lang="en-US" altLang="zh-CN" sz="2000" b="1" dirty="0">
            <a:solidFill>
              <a:schemeClr val="bg1">
                <a:lumMod val="75000"/>
              </a:schemeClr>
            </a:solidFill>
          </a:endParaRPr>
        </a:p>
        <a:p>
          <a:r>
            <a:rPr lang="zh-CN" altLang="en-US" sz="2000" b="1" dirty="0">
              <a:solidFill>
                <a:schemeClr val="bg1">
                  <a:lumMod val="75000"/>
                </a:schemeClr>
              </a:solidFill>
            </a:rPr>
            <a:t>关键词（活动</a:t>
          </a:r>
          <a:r>
            <a:rPr lang="en-US" altLang="zh-CN" sz="2000" b="1" dirty="0">
              <a:solidFill>
                <a:schemeClr val="bg1">
                  <a:lumMod val="75000"/>
                </a:schemeClr>
              </a:solidFill>
            </a:rPr>
            <a:t>A</a:t>
          </a:r>
          <a:r>
            <a:rPr lang="zh-CN" altLang="en-US" sz="2000" b="1" dirty="0">
              <a:solidFill>
                <a:schemeClr val="bg1">
                  <a:lumMod val="75000"/>
                </a:schemeClr>
              </a:solidFill>
            </a:rPr>
            <a:t>）</a:t>
          </a:r>
        </a:p>
      </dgm:t>
    </dgm:pt>
    <dgm:pt modelId="{820BF614-9180-4185-92AE-875289626F2A}" type="parTrans" cxnId="{9CC3D452-BA31-4103-81CA-637134789FA8}">
      <dgm:prSet/>
      <dgm:spPr/>
      <dgm:t>
        <a:bodyPr/>
        <a:lstStyle/>
        <a:p>
          <a:endParaRPr lang="zh-CN" altLang="en-US" sz="1600" b="1">
            <a:solidFill>
              <a:schemeClr val="bg1">
                <a:lumMod val="75000"/>
              </a:schemeClr>
            </a:solidFill>
          </a:endParaRPr>
        </a:p>
      </dgm:t>
    </dgm:pt>
    <dgm:pt modelId="{9D5FDC7E-1B8D-469F-AFB7-2AECC65F39DC}" type="sibTrans" cxnId="{9CC3D452-BA31-4103-81CA-637134789FA8}">
      <dgm:prSet custT="1"/>
      <dgm:spPr/>
      <dgm:t>
        <a:bodyPr/>
        <a:lstStyle/>
        <a:p>
          <a:endParaRPr lang="zh-CN" altLang="en-US" sz="400" b="1">
            <a:solidFill>
              <a:schemeClr val="bg1">
                <a:lumMod val="75000"/>
              </a:schemeClr>
            </a:solidFill>
          </a:endParaRPr>
        </a:p>
      </dgm:t>
    </dgm:pt>
    <dgm:pt modelId="{31A26AF6-54B8-454F-934A-EA4DDD308277}">
      <dgm:prSet phldrT="[文本]" custT="1"/>
      <dgm:spPr/>
      <dgm:t>
        <a:bodyPr/>
        <a:lstStyle/>
        <a:p>
          <a:r>
            <a:rPr lang="zh-CN" altLang="en-US" sz="3200" b="1" dirty="0">
              <a:solidFill>
                <a:schemeClr val="bg1">
                  <a:lumMod val="75000"/>
                </a:schemeClr>
              </a:solidFill>
            </a:rPr>
            <a:t>二维（视频</a:t>
          </a:r>
          <a:r>
            <a:rPr lang="en-US" altLang="zh-CN" sz="3200" b="1" dirty="0">
              <a:solidFill>
                <a:schemeClr val="bg1">
                  <a:lumMod val="75000"/>
                </a:schemeClr>
              </a:solidFill>
            </a:rPr>
            <a:t>B</a:t>
          </a:r>
          <a:r>
            <a:rPr lang="zh-CN" altLang="en-US" sz="3200" b="1" dirty="0">
              <a:solidFill>
                <a:schemeClr val="bg1">
                  <a:lumMod val="75000"/>
                </a:schemeClr>
              </a:solidFill>
            </a:rPr>
            <a:t>）</a:t>
          </a:r>
        </a:p>
      </dgm:t>
    </dgm:pt>
    <dgm:pt modelId="{CE233CB4-B2CB-4B37-A25D-7F11BE77C2CE}" type="parTrans" cxnId="{C1C20A24-1BB2-46B9-897A-2FA4296A2A14}">
      <dgm:prSet/>
      <dgm:spPr/>
      <dgm:t>
        <a:bodyPr/>
        <a:lstStyle/>
        <a:p>
          <a:endParaRPr lang="zh-CN" altLang="en-US" sz="1600" b="1">
            <a:solidFill>
              <a:schemeClr val="bg1">
                <a:lumMod val="75000"/>
              </a:schemeClr>
            </a:solidFill>
          </a:endParaRPr>
        </a:p>
      </dgm:t>
    </dgm:pt>
    <dgm:pt modelId="{DB823A9E-EDA9-40B8-95D0-451F71C80BD5}" type="sibTrans" cxnId="{C1C20A24-1BB2-46B9-897A-2FA4296A2A14}">
      <dgm:prSet custT="1"/>
      <dgm:spPr/>
      <dgm:t>
        <a:bodyPr/>
        <a:lstStyle/>
        <a:p>
          <a:endParaRPr lang="zh-CN" altLang="en-US" sz="400" b="1">
            <a:solidFill>
              <a:schemeClr val="bg1">
                <a:lumMod val="75000"/>
              </a:schemeClr>
            </a:solidFill>
          </a:endParaRPr>
        </a:p>
      </dgm:t>
    </dgm:pt>
    <dgm:pt modelId="{D12FF54F-9218-4AB3-9943-B29CE9B2B220}">
      <dgm:prSet phldrT="[文本]" custT="1"/>
      <dgm:spPr/>
      <dgm:t>
        <a:bodyPr/>
        <a:lstStyle/>
        <a:p>
          <a:r>
            <a:rPr lang="zh-CN" altLang="en-US" sz="2000" b="1" dirty="0">
              <a:solidFill>
                <a:schemeClr val="bg1">
                  <a:lumMod val="75000"/>
                </a:schemeClr>
              </a:solidFill>
            </a:rPr>
            <a:t>三事（视频</a:t>
          </a:r>
          <a:r>
            <a:rPr lang="en-US" altLang="zh-CN" sz="2000" b="1" dirty="0">
              <a:solidFill>
                <a:schemeClr val="bg1">
                  <a:lumMod val="75000"/>
                </a:schemeClr>
              </a:solidFill>
            </a:rPr>
            <a:t>C</a:t>
          </a:r>
          <a:r>
            <a:rPr lang="zh-CN" altLang="en-US" sz="2000" b="1" dirty="0">
              <a:solidFill>
                <a:schemeClr val="bg1">
                  <a:lumMod val="75000"/>
                </a:schemeClr>
              </a:solidFill>
            </a:rPr>
            <a:t>）</a:t>
          </a:r>
          <a:br>
            <a:rPr lang="en-US" altLang="zh-CN" sz="2000" b="1" dirty="0">
              <a:solidFill>
                <a:schemeClr val="bg1">
                  <a:lumMod val="75000"/>
                </a:schemeClr>
              </a:solidFill>
            </a:rPr>
          </a:br>
          <a:r>
            <a:rPr lang="zh-CN" altLang="en-US" sz="2000" b="1" dirty="0">
              <a:solidFill>
                <a:schemeClr val="bg1">
                  <a:lumMod val="75000"/>
                </a:schemeClr>
              </a:solidFill>
            </a:rPr>
            <a:t>操练（活动</a:t>
          </a:r>
          <a:r>
            <a:rPr lang="en-US" altLang="zh-CN" sz="2000" b="1" dirty="0">
              <a:solidFill>
                <a:schemeClr val="bg1">
                  <a:lumMod val="75000"/>
                </a:schemeClr>
              </a:solidFill>
            </a:rPr>
            <a:t>C</a:t>
          </a:r>
          <a:r>
            <a:rPr lang="zh-CN" altLang="en-US" sz="2000" b="1" dirty="0">
              <a:solidFill>
                <a:schemeClr val="bg1">
                  <a:lumMod val="75000"/>
                </a:schemeClr>
              </a:solidFill>
            </a:rPr>
            <a:t>）</a:t>
          </a:r>
          <a:br>
            <a:rPr lang="en-US" altLang="zh-CN" sz="2000" b="1" dirty="0">
              <a:solidFill>
                <a:schemeClr val="bg1">
                  <a:lumMod val="75000"/>
                </a:schemeClr>
              </a:solidFill>
            </a:rPr>
          </a:br>
          <a:endParaRPr lang="zh-CN" altLang="en-US" sz="2000" b="1" dirty="0">
            <a:solidFill>
              <a:schemeClr val="bg1">
                <a:lumMod val="75000"/>
              </a:schemeClr>
            </a:solidFill>
          </a:endParaRPr>
        </a:p>
      </dgm:t>
    </dgm:pt>
    <dgm:pt modelId="{1D1CEAF9-4F93-48AB-806F-A8F71279BD0B}" type="parTrans" cxnId="{698DB81D-C7FD-4C0C-9CB7-3DE851945949}">
      <dgm:prSet/>
      <dgm:spPr/>
      <dgm:t>
        <a:bodyPr/>
        <a:lstStyle/>
        <a:p>
          <a:endParaRPr lang="zh-CN" altLang="en-US" sz="1600" b="1">
            <a:solidFill>
              <a:schemeClr val="bg1">
                <a:lumMod val="75000"/>
              </a:schemeClr>
            </a:solidFill>
          </a:endParaRPr>
        </a:p>
      </dgm:t>
    </dgm:pt>
    <dgm:pt modelId="{368E98FA-7595-40A9-9030-F611BCD109E6}" type="sibTrans" cxnId="{698DB81D-C7FD-4C0C-9CB7-3DE851945949}">
      <dgm:prSet custT="1"/>
      <dgm:spPr/>
      <dgm:t>
        <a:bodyPr/>
        <a:lstStyle/>
        <a:p>
          <a:endParaRPr lang="zh-CN" altLang="en-US" sz="400" b="1">
            <a:solidFill>
              <a:schemeClr val="bg1">
                <a:lumMod val="75000"/>
              </a:schemeClr>
            </a:solidFill>
          </a:endParaRPr>
        </a:p>
      </dgm:t>
    </dgm:pt>
    <dgm:pt modelId="{C1D889E4-9205-4E13-B889-5D8D808FDEB5}">
      <dgm:prSet phldrT="[文本]" custT="1"/>
      <dgm:spPr/>
      <dgm:t>
        <a:bodyPr/>
        <a:lstStyle/>
        <a:p>
          <a:r>
            <a:rPr lang="zh-CN" altLang="en-US" sz="2000" b="1" dirty="0">
              <a:solidFill>
                <a:schemeClr val="bg1">
                  <a:lumMod val="75000"/>
                </a:schemeClr>
              </a:solidFill>
            </a:rPr>
            <a:t>四步（视频</a:t>
          </a:r>
          <a:r>
            <a:rPr lang="en-US" altLang="zh-CN" sz="2000" b="1" dirty="0">
              <a:solidFill>
                <a:schemeClr val="bg1">
                  <a:lumMod val="75000"/>
                </a:schemeClr>
              </a:solidFill>
            </a:rPr>
            <a:t>D</a:t>
          </a:r>
          <a:r>
            <a:rPr lang="zh-CN" altLang="en-US" sz="2000" b="1" dirty="0">
              <a:solidFill>
                <a:schemeClr val="bg1">
                  <a:lumMod val="75000"/>
                </a:schemeClr>
              </a:solidFill>
            </a:rPr>
            <a:t>）</a:t>
          </a:r>
          <a:br>
            <a:rPr lang="en-US" altLang="zh-CN" sz="2000" b="1" dirty="0">
              <a:solidFill>
                <a:schemeClr val="bg1">
                  <a:lumMod val="75000"/>
                </a:schemeClr>
              </a:solidFill>
            </a:rPr>
          </a:br>
          <a:r>
            <a:rPr lang="zh-CN" altLang="en-US" sz="2000" b="1" dirty="0">
              <a:solidFill>
                <a:schemeClr val="bg1">
                  <a:lumMod val="75000"/>
                </a:schemeClr>
              </a:solidFill>
            </a:rPr>
            <a:t>（课后作业，活动</a:t>
          </a:r>
          <a:r>
            <a:rPr lang="en-US" altLang="zh-CN" sz="2000" b="1" dirty="0">
              <a:solidFill>
                <a:schemeClr val="bg1">
                  <a:lumMod val="75000"/>
                </a:schemeClr>
              </a:solidFill>
            </a:rPr>
            <a:t>D</a:t>
          </a:r>
          <a:r>
            <a:rPr lang="zh-CN" altLang="en-US" sz="2000" b="1" dirty="0">
              <a:solidFill>
                <a:schemeClr val="bg1">
                  <a:lumMod val="75000"/>
                </a:schemeClr>
              </a:solidFill>
            </a:rPr>
            <a:t>）</a:t>
          </a:r>
          <a:br>
            <a:rPr lang="en-US" altLang="zh-CN" sz="2000" b="1" dirty="0">
              <a:solidFill>
                <a:schemeClr val="bg1">
                  <a:lumMod val="75000"/>
                </a:schemeClr>
              </a:solidFill>
            </a:rPr>
          </a:br>
          <a:r>
            <a:rPr lang="zh-CN" altLang="en-US" sz="2000" b="1" dirty="0">
              <a:solidFill>
                <a:schemeClr val="bg1">
                  <a:lumMod val="75000"/>
                </a:schemeClr>
              </a:solidFill>
            </a:rPr>
            <a:t>学习重点</a:t>
          </a:r>
        </a:p>
      </dgm:t>
    </dgm:pt>
    <dgm:pt modelId="{0135AE36-2B19-40FA-81DC-266FC9691846}" type="parTrans" cxnId="{C2563368-857C-4332-8A49-C804314AD79D}">
      <dgm:prSet/>
      <dgm:spPr/>
      <dgm:t>
        <a:bodyPr/>
        <a:lstStyle/>
        <a:p>
          <a:endParaRPr lang="zh-CN" altLang="en-US" sz="1600" b="1">
            <a:solidFill>
              <a:schemeClr val="bg1">
                <a:lumMod val="75000"/>
              </a:schemeClr>
            </a:solidFill>
          </a:endParaRPr>
        </a:p>
      </dgm:t>
    </dgm:pt>
    <dgm:pt modelId="{90EC4C32-2C46-4A89-8513-051A5BE6FCF8}" type="sibTrans" cxnId="{C2563368-857C-4332-8A49-C804314AD79D}">
      <dgm:prSet custT="1"/>
      <dgm:spPr/>
      <dgm:t>
        <a:bodyPr/>
        <a:lstStyle/>
        <a:p>
          <a:endParaRPr lang="zh-CN" altLang="en-US" sz="400" b="1">
            <a:solidFill>
              <a:schemeClr val="bg1">
                <a:lumMod val="75000"/>
              </a:schemeClr>
            </a:solidFill>
          </a:endParaRPr>
        </a:p>
      </dgm:t>
    </dgm:pt>
    <dgm:pt modelId="{E02F6166-5476-4D77-B5A3-6C9B3B98401C}">
      <dgm:prSet phldrT="[文本]" custT="1"/>
      <dgm:spPr/>
      <dgm:t>
        <a:bodyPr/>
        <a:lstStyle/>
        <a:p>
          <a:r>
            <a:rPr lang="zh-CN" altLang="en-US" sz="2000" b="1" dirty="0">
              <a:solidFill>
                <a:schemeClr val="bg1">
                  <a:lumMod val="75000"/>
                </a:schemeClr>
              </a:solidFill>
            </a:rPr>
            <a:t>六辅（图文）</a:t>
          </a:r>
        </a:p>
      </dgm:t>
    </dgm:pt>
    <dgm:pt modelId="{8067CCE2-05A9-4111-BE10-874F118B97BF}" type="parTrans" cxnId="{95CFD338-6A76-4180-814C-F28D320C7F26}">
      <dgm:prSet/>
      <dgm:spPr/>
      <dgm:t>
        <a:bodyPr/>
        <a:lstStyle/>
        <a:p>
          <a:endParaRPr lang="zh-CN" altLang="en-US" sz="1600" b="1">
            <a:solidFill>
              <a:schemeClr val="bg1">
                <a:lumMod val="75000"/>
              </a:schemeClr>
            </a:solidFill>
          </a:endParaRPr>
        </a:p>
      </dgm:t>
    </dgm:pt>
    <dgm:pt modelId="{71405292-3987-405F-8F2E-4AD9C3FA9BE4}" type="sibTrans" cxnId="{95CFD338-6A76-4180-814C-F28D320C7F26}">
      <dgm:prSet/>
      <dgm:spPr/>
      <dgm:t>
        <a:bodyPr/>
        <a:lstStyle/>
        <a:p>
          <a:endParaRPr lang="zh-CN" altLang="en-US" sz="1600" b="1">
            <a:solidFill>
              <a:schemeClr val="bg1">
                <a:lumMod val="75000"/>
              </a:schemeClr>
            </a:solidFill>
          </a:endParaRPr>
        </a:p>
      </dgm:t>
    </dgm:pt>
    <dgm:pt modelId="{892F3036-8B7D-4C07-B7F7-A32A5F9A15BD}">
      <dgm:prSet custT="1"/>
      <dgm:spPr/>
      <dgm:t>
        <a:bodyPr/>
        <a:lstStyle/>
        <a:p>
          <a:r>
            <a: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</a:rPr>
            <a:t>五套（视频</a:t>
          </a:r>
          <a:r>
            <a: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</a:rPr>
            <a:t>G</a:t>
          </a:r>
          <a:r>
            <a: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</a:rPr>
            <a:t>）</a:t>
          </a:r>
          <a:br>
            <a: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</a:rPr>
            <a:t>（课后小组作业，活动</a:t>
          </a:r>
          <a:r>
            <a: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</a:rPr>
            <a:t>G</a:t>
          </a:r>
          <a:r>
            <a: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</a:rPr>
            <a:t>）</a:t>
          </a:r>
          <a:endParaRPr lang="en-US" altLang="zh-CN" sz="2000" b="1" dirty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</a:rPr>
            <a:t>学习重点</a:t>
          </a:r>
        </a:p>
      </dgm:t>
    </dgm:pt>
    <dgm:pt modelId="{3DD910E0-91A9-4E8D-B647-CCFD85FBBFCE}" type="parTrans" cxnId="{3C2BFDD3-ECB5-4785-B793-F0AB93108C52}">
      <dgm:prSet/>
      <dgm:spPr/>
      <dgm:t>
        <a:bodyPr/>
        <a:lstStyle/>
        <a:p>
          <a:endParaRPr lang="zh-CN" altLang="en-US" sz="1600" b="1">
            <a:solidFill>
              <a:schemeClr val="bg1">
                <a:lumMod val="75000"/>
              </a:schemeClr>
            </a:solidFill>
          </a:endParaRPr>
        </a:p>
      </dgm:t>
    </dgm:pt>
    <dgm:pt modelId="{107B0CD0-DEC1-4CA2-ABDF-DF25A1F53F7E}" type="sibTrans" cxnId="{3C2BFDD3-ECB5-4785-B793-F0AB93108C52}">
      <dgm:prSet custT="1"/>
      <dgm:spPr/>
      <dgm:t>
        <a:bodyPr/>
        <a:lstStyle/>
        <a:p>
          <a:endParaRPr lang="zh-CN" altLang="en-US" sz="400" b="1">
            <a:solidFill>
              <a:schemeClr val="bg1">
                <a:lumMod val="75000"/>
              </a:schemeClr>
            </a:solidFill>
          </a:endParaRPr>
        </a:p>
      </dgm:t>
    </dgm:pt>
    <dgm:pt modelId="{57726A8D-E12F-4610-99F2-820DB949274E}" type="pres">
      <dgm:prSet presAssocID="{B81D07DD-3278-4A17-991C-10E3ECA691ED}" presName="Name0" presStyleCnt="0">
        <dgm:presLayoutVars>
          <dgm:dir/>
          <dgm:resizeHandles val="exact"/>
        </dgm:presLayoutVars>
      </dgm:prSet>
      <dgm:spPr/>
    </dgm:pt>
    <dgm:pt modelId="{D010E284-1B94-4BA6-8B0B-03EDEEE5B9F8}" type="pres">
      <dgm:prSet presAssocID="{6C19CE63-D9A3-4739-9CD7-164DF04E46CB}" presName="node" presStyleLbl="node1" presStyleIdx="0" presStyleCnt="6">
        <dgm:presLayoutVars>
          <dgm:bulletEnabled val="1"/>
        </dgm:presLayoutVars>
      </dgm:prSet>
      <dgm:spPr/>
    </dgm:pt>
    <dgm:pt modelId="{7CF821E1-04E5-4794-BF6D-8CF4DF9B3344}" type="pres">
      <dgm:prSet presAssocID="{9D5FDC7E-1B8D-469F-AFB7-2AECC65F39DC}" presName="sibTrans" presStyleLbl="sibTrans1D1" presStyleIdx="0" presStyleCnt="5"/>
      <dgm:spPr/>
    </dgm:pt>
    <dgm:pt modelId="{5469473D-2A95-4EA1-9801-B9DCA984E964}" type="pres">
      <dgm:prSet presAssocID="{9D5FDC7E-1B8D-469F-AFB7-2AECC65F39DC}" presName="connectorText" presStyleLbl="sibTrans1D1" presStyleIdx="0" presStyleCnt="5"/>
      <dgm:spPr/>
    </dgm:pt>
    <dgm:pt modelId="{3A755F0B-E967-4502-8FA1-398543DEA16D}" type="pres">
      <dgm:prSet presAssocID="{31A26AF6-54B8-454F-934A-EA4DDD308277}" presName="node" presStyleLbl="node1" presStyleIdx="1" presStyleCnt="6">
        <dgm:presLayoutVars>
          <dgm:bulletEnabled val="1"/>
        </dgm:presLayoutVars>
      </dgm:prSet>
      <dgm:spPr/>
    </dgm:pt>
    <dgm:pt modelId="{ED23C836-47A8-4226-B5ED-F1D85491B24C}" type="pres">
      <dgm:prSet presAssocID="{DB823A9E-EDA9-40B8-95D0-451F71C80BD5}" presName="sibTrans" presStyleLbl="sibTrans1D1" presStyleIdx="1" presStyleCnt="5"/>
      <dgm:spPr/>
    </dgm:pt>
    <dgm:pt modelId="{D8268C7D-12A9-4FBC-9F74-98D7C0277C08}" type="pres">
      <dgm:prSet presAssocID="{DB823A9E-EDA9-40B8-95D0-451F71C80BD5}" presName="connectorText" presStyleLbl="sibTrans1D1" presStyleIdx="1" presStyleCnt="5"/>
      <dgm:spPr/>
    </dgm:pt>
    <dgm:pt modelId="{65278D49-6A75-4CCD-80FD-8B47AE7954D4}" type="pres">
      <dgm:prSet presAssocID="{D12FF54F-9218-4AB3-9943-B29CE9B2B220}" presName="node" presStyleLbl="node1" presStyleIdx="2" presStyleCnt="6">
        <dgm:presLayoutVars>
          <dgm:bulletEnabled val="1"/>
        </dgm:presLayoutVars>
      </dgm:prSet>
      <dgm:spPr/>
    </dgm:pt>
    <dgm:pt modelId="{507422D8-9675-424A-8254-2413D043F451}" type="pres">
      <dgm:prSet presAssocID="{368E98FA-7595-40A9-9030-F611BCD109E6}" presName="sibTrans" presStyleLbl="sibTrans1D1" presStyleIdx="2" presStyleCnt="5"/>
      <dgm:spPr/>
    </dgm:pt>
    <dgm:pt modelId="{1BA0F588-978F-4994-A67D-B106C66918D5}" type="pres">
      <dgm:prSet presAssocID="{368E98FA-7595-40A9-9030-F611BCD109E6}" presName="connectorText" presStyleLbl="sibTrans1D1" presStyleIdx="2" presStyleCnt="5"/>
      <dgm:spPr/>
    </dgm:pt>
    <dgm:pt modelId="{435B3A72-4513-4026-B7B5-912516C0DF9E}" type="pres">
      <dgm:prSet presAssocID="{C1D889E4-9205-4E13-B889-5D8D808FDEB5}" presName="node" presStyleLbl="node1" presStyleIdx="3" presStyleCnt="6">
        <dgm:presLayoutVars>
          <dgm:bulletEnabled val="1"/>
        </dgm:presLayoutVars>
      </dgm:prSet>
      <dgm:spPr/>
    </dgm:pt>
    <dgm:pt modelId="{2850C029-C764-486F-9913-6DCA75C6F783}" type="pres">
      <dgm:prSet presAssocID="{90EC4C32-2C46-4A89-8513-051A5BE6FCF8}" presName="sibTrans" presStyleLbl="sibTrans1D1" presStyleIdx="3" presStyleCnt="5"/>
      <dgm:spPr/>
    </dgm:pt>
    <dgm:pt modelId="{217EE63A-D6A8-44A4-BD7F-A3F45640DC2C}" type="pres">
      <dgm:prSet presAssocID="{90EC4C32-2C46-4A89-8513-051A5BE6FCF8}" presName="connectorText" presStyleLbl="sibTrans1D1" presStyleIdx="3" presStyleCnt="5"/>
      <dgm:spPr/>
    </dgm:pt>
    <dgm:pt modelId="{151C7822-3ADE-45B3-A603-D59ABA80DD9A}" type="pres">
      <dgm:prSet presAssocID="{892F3036-8B7D-4C07-B7F7-A32A5F9A15BD}" presName="node" presStyleLbl="node1" presStyleIdx="4" presStyleCnt="6">
        <dgm:presLayoutVars>
          <dgm:bulletEnabled val="1"/>
        </dgm:presLayoutVars>
      </dgm:prSet>
      <dgm:spPr/>
    </dgm:pt>
    <dgm:pt modelId="{8431411C-7917-49B8-9D89-30C6B5F36F09}" type="pres">
      <dgm:prSet presAssocID="{107B0CD0-DEC1-4CA2-ABDF-DF25A1F53F7E}" presName="sibTrans" presStyleLbl="sibTrans1D1" presStyleIdx="4" presStyleCnt="5"/>
      <dgm:spPr/>
    </dgm:pt>
    <dgm:pt modelId="{38DD4988-C77B-4778-8B64-96C8F4C7FD92}" type="pres">
      <dgm:prSet presAssocID="{107B0CD0-DEC1-4CA2-ABDF-DF25A1F53F7E}" presName="connectorText" presStyleLbl="sibTrans1D1" presStyleIdx="4" presStyleCnt="5"/>
      <dgm:spPr/>
    </dgm:pt>
    <dgm:pt modelId="{903049A4-D4E7-49CB-88F4-45579507D628}" type="pres">
      <dgm:prSet presAssocID="{E02F6166-5476-4D77-B5A3-6C9B3B98401C}" presName="node" presStyleLbl="node1" presStyleIdx="5" presStyleCnt="6">
        <dgm:presLayoutVars>
          <dgm:bulletEnabled val="1"/>
        </dgm:presLayoutVars>
      </dgm:prSet>
      <dgm:spPr/>
    </dgm:pt>
  </dgm:ptLst>
  <dgm:cxnLst>
    <dgm:cxn modelId="{54A39901-DFCF-4136-A8E0-6F06BFD6D5E8}" type="presOf" srcId="{6C19CE63-D9A3-4739-9CD7-164DF04E46CB}" destId="{D010E284-1B94-4BA6-8B0B-03EDEEE5B9F8}" srcOrd="0" destOrd="0" presId="urn:microsoft.com/office/officeart/2005/8/layout/bProcess3"/>
    <dgm:cxn modelId="{698DB81D-C7FD-4C0C-9CB7-3DE851945949}" srcId="{B81D07DD-3278-4A17-991C-10E3ECA691ED}" destId="{D12FF54F-9218-4AB3-9943-B29CE9B2B220}" srcOrd="2" destOrd="0" parTransId="{1D1CEAF9-4F93-48AB-806F-A8F71279BD0B}" sibTransId="{368E98FA-7595-40A9-9030-F611BCD109E6}"/>
    <dgm:cxn modelId="{2C7AE91D-7E82-4CB0-8967-7906E935A833}" type="presOf" srcId="{E02F6166-5476-4D77-B5A3-6C9B3B98401C}" destId="{903049A4-D4E7-49CB-88F4-45579507D628}" srcOrd="0" destOrd="0" presId="urn:microsoft.com/office/officeart/2005/8/layout/bProcess3"/>
    <dgm:cxn modelId="{C1C20A24-1BB2-46B9-897A-2FA4296A2A14}" srcId="{B81D07DD-3278-4A17-991C-10E3ECA691ED}" destId="{31A26AF6-54B8-454F-934A-EA4DDD308277}" srcOrd="1" destOrd="0" parTransId="{CE233CB4-B2CB-4B37-A25D-7F11BE77C2CE}" sibTransId="{DB823A9E-EDA9-40B8-95D0-451F71C80BD5}"/>
    <dgm:cxn modelId="{6C3A0229-DDA1-46F9-819F-08F638BE9EC6}" type="presOf" srcId="{DB823A9E-EDA9-40B8-95D0-451F71C80BD5}" destId="{ED23C836-47A8-4226-B5ED-F1D85491B24C}" srcOrd="0" destOrd="0" presId="urn:microsoft.com/office/officeart/2005/8/layout/bProcess3"/>
    <dgm:cxn modelId="{A9956936-A729-4319-A930-9C24AEB6070B}" type="presOf" srcId="{D12FF54F-9218-4AB3-9943-B29CE9B2B220}" destId="{65278D49-6A75-4CCD-80FD-8B47AE7954D4}" srcOrd="0" destOrd="0" presId="urn:microsoft.com/office/officeart/2005/8/layout/bProcess3"/>
    <dgm:cxn modelId="{95CFD338-6A76-4180-814C-F28D320C7F26}" srcId="{B81D07DD-3278-4A17-991C-10E3ECA691ED}" destId="{E02F6166-5476-4D77-B5A3-6C9B3B98401C}" srcOrd="5" destOrd="0" parTransId="{8067CCE2-05A9-4111-BE10-874F118B97BF}" sibTransId="{71405292-3987-405F-8F2E-4AD9C3FA9BE4}"/>
    <dgm:cxn modelId="{7E806547-14D0-4F07-8FF4-D290C4930E83}" type="presOf" srcId="{C1D889E4-9205-4E13-B889-5D8D808FDEB5}" destId="{435B3A72-4513-4026-B7B5-912516C0DF9E}" srcOrd="0" destOrd="0" presId="urn:microsoft.com/office/officeart/2005/8/layout/bProcess3"/>
    <dgm:cxn modelId="{C2563368-857C-4332-8A49-C804314AD79D}" srcId="{B81D07DD-3278-4A17-991C-10E3ECA691ED}" destId="{C1D889E4-9205-4E13-B889-5D8D808FDEB5}" srcOrd="3" destOrd="0" parTransId="{0135AE36-2B19-40FA-81DC-266FC9691846}" sibTransId="{90EC4C32-2C46-4A89-8513-051A5BE6FCF8}"/>
    <dgm:cxn modelId="{CBAD2771-C8C8-414C-AEEB-8C91235DD14E}" type="presOf" srcId="{90EC4C32-2C46-4A89-8513-051A5BE6FCF8}" destId="{217EE63A-D6A8-44A4-BD7F-A3F45640DC2C}" srcOrd="1" destOrd="0" presId="urn:microsoft.com/office/officeart/2005/8/layout/bProcess3"/>
    <dgm:cxn modelId="{9CC3D452-BA31-4103-81CA-637134789FA8}" srcId="{B81D07DD-3278-4A17-991C-10E3ECA691ED}" destId="{6C19CE63-D9A3-4739-9CD7-164DF04E46CB}" srcOrd="0" destOrd="0" parTransId="{820BF614-9180-4185-92AE-875289626F2A}" sibTransId="{9D5FDC7E-1B8D-469F-AFB7-2AECC65F39DC}"/>
    <dgm:cxn modelId="{FC68517A-E6E2-4347-AD81-6BDDE02288F1}" type="presOf" srcId="{DB823A9E-EDA9-40B8-95D0-451F71C80BD5}" destId="{D8268C7D-12A9-4FBC-9F74-98D7C0277C08}" srcOrd="1" destOrd="0" presId="urn:microsoft.com/office/officeart/2005/8/layout/bProcess3"/>
    <dgm:cxn modelId="{69EB828C-F967-414B-B208-D8A81B627898}" type="presOf" srcId="{892F3036-8B7D-4C07-B7F7-A32A5F9A15BD}" destId="{151C7822-3ADE-45B3-A603-D59ABA80DD9A}" srcOrd="0" destOrd="0" presId="urn:microsoft.com/office/officeart/2005/8/layout/bProcess3"/>
    <dgm:cxn modelId="{5203898D-E5C2-4B14-8BD5-1568E3A55F2E}" type="presOf" srcId="{90EC4C32-2C46-4A89-8513-051A5BE6FCF8}" destId="{2850C029-C764-486F-9913-6DCA75C6F783}" srcOrd="0" destOrd="0" presId="urn:microsoft.com/office/officeart/2005/8/layout/bProcess3"/>
    <dgm:cxn modelId="{E1E5C48D-0534-4F36-9DCD-309115D8A168}" type="presOf" srcId="{31A26AF6-54B8-454F-934A-EA4DDD308277}" destId="{3A755F0B-E967-4502-8FA1-398543DEA16D}" srcOrd="0" destOrd="0" presId="urn:microsoft.com/office/officeart/2005/8/layout/bProcess3"/>
    <dgm:cxn modelId="{D8A05D95-678B-441E-B48D-82C172A88E89}" type="presOf" srcId="{107B0CD0-DEC1-4CA2-ABDF-DF25A1F53F7E}" destId="{38DD4988-C77B-4778-8B64-96C8F4C7FD92}" srcOrd="1" destOrd="0" presId="urn:microsoft.com/office/officeart/2005/8/layout/bProcess3"/>
    <dgm:cxn modelId="{6B056498-1CC0-45D2-B7AD-2C9CED5CB467}" type="presOf" srcId="{368E98FA-7595-40A9-9030-F611BCD109E6}" destId="{1BA0F588-978F-4994-A67D-B106C66918D5}" srcOrd="1" destOrd="0" presId="urn:microsoft.com/office/officeart/2005/8/layout/bProcess3"/>
    <dgm:cxn modelId="{C436049C-247A-4FB7-9368-22FFD938FF73}" type="presOf" srcId="{9D5FDC7E-1B8D-469F-AFB7-2AECC65F39DC}" destId="{7CF821E1-04E5-4794-BF6D-8CF4DF9B3344}" srcOrd="0" destOrd="0" presId="urn:microsoft.com/office/officeart/2005/8/layout/bProcess3"/>
    <dgm:cxn modelId="{A4DA32AF-ACC9-458E-B7BC-D7C74886B098}" type="presOf" srcId="{368E98FA-7595-40A9-9030-F611BCD109E6}" destId="{507422D8-9675-424A-8254-2413D043F451}" srcOrd="0" destOrd="0" presId="urn:microsoft.com/office/officeart/2005/8/layout/bProcess3"/>
    <dgm:cxn modelId="{172095B0-5E04-4B88-A623-E7CE165F7D0E}" type="presOf" srcId="{B81D07DD-3278-4A17-991C-10E3ECA691ED}" destId="{57726A8D-E12F-4610-99F2-820DB949274E}" srcOrd="0" destOrd="0" presId="urn:microsoft.com/office/officeart/2005/8/layout/bProcess3"/>
    <dgm:cxn modelId="{6E96B6D2-302C-40C7-9D24-35C581882168}" type="presOf" srcId="{9D5FDC7E-1B8D-469F-AFB7-2AECC65F39DC}" destId="{5469473D-2A95-4EA1-9801-B9DCA984E964}" srcOrd="1" destOrd="0" presId="urn:microsoft.com/office/officeart/2005/8/layout/bProcess3"/>
    <dgm:cxn modelId="{3C2BFDD3-ECB5-4785-B793-F0AB93108C52}" srcId="{B81D07DD-3278-4A17-991C-10E3ECA691ED}" destId="{892F3036-8B7D-4C07-B7F7-A32A5F9A15BD}" srcOrd="4" destOrd="0" parTransId="{3DD910E0-91A9-4E8D-B647-CCFD85FBBFCE}" sibTransId="{107B0CD0-DEC1-4CA2-ABDF-DF25A1F53F7E}"/>
    <dgm:cxn modelId="{8BE6D7F5-D4B1-4606-9C67-1B50E942CD43}" type="presOf" srcId="{107B0CD0-DEC1-4CA2-ABDF-DF25A1F53F7E}" destId="{8431411C-7917-49B8-9D89-30C6B5F36F09}" srcOrd="0" destOrd="0" presId="urn:microsoft.com/office/officeart/2005/8/layout/bProcess3"/>
    <dgm:cxn modelId="{9D1E323A-7EF5-474B-8A0C-73E158B5B98C}" type="presParOf" srcId="{57726A8D-E12F-4610-99F2-820DB949274E}" destId="{D010E284-1B94-4BA6-8B0B-03EDEEE5B9F8}" srcOrd="0" destOrd="0" presId="urn:microsoft.com/office/officeart/2005/8/layout/bProcess3"/>
    <dgm:cxn modelId="{89F753D9-7F1B-457F-B873-4DF0AA3C51BA}" type="presParOf" srcId="{57726A8D-E12F-4610-99F2-820DB949274E}" destId="{7CF821E1-04E5-4794-BF6D-8CF4DF9B3344}" srcOrd="1" destOrd="0" presId="urn:microsoft.com/office/officeart/2005/8/layout/bProcess3"/>
    <dgm:cxn modelId="{3CCFB594-A3B2-4604-A3E9-172E92D29EB8}" type="presParOf" srcId="{7CF821E1-04E5-4794-BF6D-8CF4DF9B3344}" destId="{5469473D-2A95-4EA1-9801-B9DCA984E964}" srcOrd="0" destOrd="0" presId="urn:microsoft.com/office/officeart/2005/8/layout/bProcess3"/>
    <dgm:cxn modelId="{130CDA1E-5AE0-4EF8-9551-E18A4A60B76E}" type="presParOf" srcId="{57726A8D-E12F-4610-99F2-820DB949274E}" destId="{3A755F0B-E967-4502-8FA1-398543DEA16D}" srcOrd="2" destOrd="0" presId="urn:microsoft.com/office/officeart/2005/8/layout/bProcess3"/>
    <dgm:cxn modelId="{9EF5D628-C505-4EBD-B802-0AF7D0078D93}" type="presParOf" srcId="{57726A8D-E12F-4610-99F2-820DB949274E}" destId="{ED23C836-47A8-4226-B5ED-F1D85491B24C}" srcOrd="3" destOrd="0" presId="urn:microsoft.com/office/officeart/2005/8/layout/bProcess3"/>
    <dgm:cxn modelId="{ED56836F-67EC-4509-A7AE-1B84975ACE8F}" type="presParOf" srcId="{ED23C836-47A8-4226-B5ED-F1D85491B24C}" destId="{D8268C7D-12A9-4FBC-9F74-98D7C0277C08}" srcOrd="0" destOrd="0" presId="urn:microsoft.com/office/officeart/2005/8/layout/bProcess3"/>
    <dgm:cxn modelId="{1AD28848-737B-4478-8688-DAA438BE8204}" type="presParOf" srcId="{57726A8D-E12F-4610-99F2-820DB949274E}" destId="{65278D49-6A75-4CCD-80FD-8B47AE7954D4}" srcOrd="4" destOrd="0" presId="urn:microsoft.com/office/officeart/2005/8/layout/bProcess3"/>
    <dgm:cxn modelId="{3E0A8C33-4051-47D2-832A-359C71D0483E}" type="presParOf" srcId="{57726A8D-E12F-4610-99F2-820DB949274E}" destId="{507422D8-9675-424A-8254-2413D043F451}" srcOrd="5" destOrd="0" presId="urn:microsoft.com/office/officeart/2005/8/layout/bProcess3"/>
    <dgm:cxn modelId="{706B4AF7-85A8-4569-B9CD-6A4F8BA87EC3}" type="presParOf" srcId="{507422D8-9675-424A-8254-2413D043F451}" destId="{1BA0F588-978F-4994-A67D-B106C66918D5}" srcOrd="0" destOrd="0" presId="urn:microsoft.com/office/officeart/2005/8/layout/bProcess3"/>
    <dgm:cxn modelId="{B16D3F78-6167-4136-B3F9-7435C3F4A97C}" type="presParOf" srcId="{57726A8D-E12F-4610-99F2-820DB949274E}" destId="{435B3A72-4513-4026-B7B5-912516C0DF9E}" srcOrd="6" destOrd="0" presId="urn:microsoft.com/office/officeart/2005/8/layout/bProcess3"/>
    <dgm:cxn modelId="{D37D7422-27CB-4C02-8C29-EA5CED670835}" type="presParOf" srcId="{57726A8D-E12F-4610-99F2-820DB949274E}" destId="{2850C029-C764-486F-9913-6DCA75C6F783}" srcOrd="7" destOrd="0" presId="urn:microsoft.com/office/officeart/2005/8/layout/bProcess3"/>
    <dgm:cxn modelId="{7A1EE4C0-7A40-4D08-833F-C266AB8C0501}" type="presParOf" srcId="{2850C029-C764-486F-9913-6DCA75C6F783}" destId="{217EE63A-D6A8-44A4-BD7F-A3F45640DC2C}" srcOrd="0" destOrd="0" presId="urn:microsoft.com/office/officeart/2005/8/layout/bProcess3"/>
    <dgm:cxn modelId="{6F8A3519-A678-475E-AA4D-EEF90081A652}" type="presParOf" srcId="{57726A8D-E12F-4610-99F2-820DB949274E}" destId="{151C7822-3ADE-45B3-A603-D59ABA80DD9A}" srcOrd="8" destOrd="0" presId="urn:microsoft.com/office/officeart/2005/8/layout/bProcess3"/>
    <dgm:cxn modelId="{142F3A48-9688-4018-84F5-FF0256C3DBF6}" type="presParOf" srcId="{57726A8D-E12F-4610-99F2-820DB949274E}" destId="{8431411C-7917-49B8-9D89-30C6B5F36F09}" srcOrd="9" destOrd="0" presId="urn:microsoft.com/office/officeart/2005/8/layout/bProcess3"/>
    <dgm:cxn modelId="{FD05911E-F429-44E5-9FE0-05870C23DC0E}" type="presParOf" srcId="{8431411C-7917-49B8-9D89-30C6B5F36F09}" destId="{38DD4988-C77B-4778-8B64-96C8F4C7FD92}" srcOrd="0" destOrd="0" presId="urn:microsoft.com/office/officeart/2005/8/layout/bProcess3"/>
    <dgm:cxn modelId="{8E155428-589D-4829-A734-AD3CD3297765}" type="presParOf" srcId="{57726A8D-E12F-4610-99F2-820DB949274E}" destId="{903049A4-D4E7-49CB-88F4-45579507D628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88B8CFE8-0C3C-4068-A7F0-E8FF2A13E13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4E78418-E40D-4FD5-A26C-CBDA1E23BD8A}">
      <dgm:prSet phldrT="[文本]"/>
      <dgm:spPr/>
      <dgm:t>
        <a:bodyPr/>
        <a:lstStyle/>
        <a:p>
          <a:r>
            <a:rPr lang="en-US" altLang="zh-CN" b="1" dirty="0">
              <a:solidFill>
                <a:srgbClr val="0070C0"/>
              </a:solidFill>
            </a:rPr>
            <a:t>01</a:t>
          </a:r>
          <a:br>
            <a:rPr lang="en-US" altLang="zh-CN" b="1" dirty="0">
              <a:solidFill>
                <a:srgbClr val="0070C0"/>
              </a:solidFill>
            </a:rPr>
          </a:br>
          <a:r>
            <a:rPr lang="zh-CN" altLang="en-US" b="1" dirty="0">
              <a:solidFill>
                <a:srgbClr val="0070C0"/>
              </a:solidFill>
            </a:rPr>
            <a:t>一轴</a:t>
          </a:r>
        </a:p>
      </dgm:t>
    </dgm:pt>
    <dgm:pt modelId="{0CDA4126-665E-4CE7-892E-08D00877ECD7}" type="parTrans" cxnId="{22ACFA18-97D9-43A9-B448-0BA6DD19975A}">
      <dgm:prSet/>
      <dgm:spPr/>
      <dgm:t>
        <a:bodyPr/>
        <a:lstStyle/>
        <a:p>
          <a:endParaRPr lang="zh-CN" altLang="en-US" b="1"/>
        </a:p>
      </dgm:t>
    </dgm:pt>
    <dgm:pt modelId="{6D1BF765-F24C-472F-B90A-A4370D84EFF1}" type="sibTrans" cxnId="{22ACFA18-97D9-43A9-B448-0BA6DD19975A}">
      <dgm:prSet/>
      <dgm:spPr/>
      <dgm:t>
        <a:bodyPr/>
        <a:lstStyle/>
        <a:p>
          <a:endParaRPr lang="zh-CN" altLang="en-US" b="1"/>
        </a:p>
      </dgm:t>
    </dgm:pt>
    <dgm:pt modelId="{9F16B5FC-9840-487F-9D88-F2B8E27E3285}">
      <dgm:prSet phldrT="[文本]"/>
      <dgm:spPr/>
      <dgm:t>
        <a:bodyPr/>
        <a:lstStyle/>
        <a:p>
          <a:r>
            <a:rPr lang="en-US" altLang="zh-CN" b="1" dirty="0">
              <a:solidFill>
                <a:srgbClr val="0070C0"/>
              </a:solidFill>
            </a:rPr>
            <a:t>02</a:t>
          </a:r>
          <a:br>
            <a:rPr lang="en-US" altLang="zh-CN" b="1" dirty="0">
              <a:solidFill>
                <a:srgbClr val="0070C0"/>
              </a:solidFill>
            </a:rPr>
          </a:br>
          <a:r>
            <a:rPr lang="zh-CN" altLang="en-US" b="1" dirty="0">
              <a:solidFill>
                <a:srgbClr val="0070C0"/>
              </a:solidFill>
            </a:rPr>
            <a:t>两维</a:t>
          </a:r>
        </a:p>
      </dgm:t>
    </dgm:pt>
    <dgm:pt modelId="{6B55C73D-9FA7-433E-A960-172A7A171B2A}" type="parTrans" cxnId="{55482827-5641-4769-AF26-853FDA2555CB}">
      <dgm:prSet/>
      <dgm:spPr/>
      <dgm:t>
        <a:bodyPr/>
        <a:lstStyle/>
        <a:p>
          <a:endParaRPr lang="zh-CN" altLang="en-US" b="1"/>
        </a:p>
      </dgm:t>
    </dgm:pt>
    <dgm:pt modelId="{D87D2066-E49A-4D9F-81C5-41924B295D73}" type="sibTrans" cxnId="{55482827-5641-4769-AF26-853FDA2555CB}">
      <dgm:prSet/>
      <dgm:spPr/>
      <dgm:t>
        <a:bodyPr/>
        <a:lstStyle/>
        <a:p>
          <a:endParaRPr lang="zh-CN" altLang="en-US" b="1"/>
        </a:p>
      </dgm:t>
    </dgm:pt>
    <dgm:pt modelId="{67C72541-EB1F-4464-91FC-05CF84C35818}">
      <dgm:prSet phldrT="[文本]"/>
      <dgm:spPr/>
      <dgm:t>
        <a:bodyPr/>
        <a:lstStyle/>
        <a:p>
          <a:r>
            <a:rPr lang="en-US" altLang="zh-CN" b="1" dirty="0">
              <a:solidFill>
                <a:srgbClr val="0070C0"/>
              </a:solidFill>
            </a:rPr>
            <a:t>03</a:t>
          </a:r>
          <a:br>
            <a:rPr lang="en-US" altLang="zh-CN" b="1" dirty="0">
              <a:solidFill>
                <a:srgbClr val="0070C0"/>
              </a:solidFill>
            </a:rPr>
          </a:br>
          <a:r>
            <a:rPr lang="zh-CN" altLang="en-US" b="1" dirty="0">
              <a:solidFill>
                <a:srgbClr val="0070C0"/>
              </a:solidFill>
            </a:rPr>
            <a:t>三事</a:t>
          </a:r>
        </a:p>
      </dgm:t>
    </dgm:pt>
    <dgm:pt modelId="{640412D1-550F-464E-B31E-BFB4D5DFF829}" type="parTrans" cxnId="{804081C0-DA23-498B-8517-1A22DCC2971A}">
      <dgm:prSet/>
      <dgm:spPr/>
      <dgm:t>
        <a:bodyPr/>
        <a:lstStyle/>
        <a:p>
          <a:endParaRPr lang="zh-CN" altLang="en-US" b="1"/>
        </a:p>
      </dgm:t>
    </dgm:pt>
    <dgm:pt modelId="{483EEACF-4F04-42AC-B62E-2C4629C89293}" type="sibTrans" cxnId="{804081C0-DA23-498B-8517-1A22DCC2971A}">
      <dgm:prSet/>
      <dgm:spPr/>
      <dgm:t>
        <a:bodyPr/>
        <a:lstStyle/>
        <a:p>
          <a:endParaRPr lang="zh-CN" altLang="en-US" b="1"/>
        </a:p>
      </dgm:t>
    </dgm:pt>
    <dgm:pt modelId="{8F49F390-A95D-4BD7-94FE-83B5B3238BF2}">
      <dgm:prSet phldrT="[文本]"/>
      <dgm:spPr/>
      <dgm:t>
        <a:bodyPr/>
        <a:lstStyle/>
        <a:p>
          <a:r>
            <a:rPr lang="en-US" altLang="zh-CN" b="1" dirty="0">
              <a:solidFill>
                <a:srgbClr val="0070C0"/>
              </a:solidFill>
            </a:rPr>
            <a:t>04</a:t>
          </a:r>
          <a:br>
            <a:rPr lang="en-US" altLang="zh-CN" b="1" dirty="0">
              <a:solidFill>
                <a:srgbClr val="0070C0"/>
              </a:solidFill>
            </a:rPr>
          </a:br>
          <a:r>
            <a:rPr lang="zh-CN" altLang="en-US" b="1" dirty="0">
              <a:solidFill>
                <a:srgbClr val="0070C0"/>
              </a:solidFill>
            </a:rPr>
            <a:t>四步</a:t>
          </a:r>
        </a:p>
      </dgm:t>
    </dgm:pt>
    <dgm:pt modelId="{11A1C61F-B554-4BD9-A9A6-8E511DF03EEF}" type="parTrans" cxnId="{45453DAA-D27F-49E0-9FD0-DEB5F38ECE2B}">
      <dgm:prSet/>
      <dgm:spPr/>
      <dgm:t>
        <a:bodyPr/>
        <a:lstStyle/>
        <a:p>
          <a:endParaRPr lang="zh-CN" altLang="en-US" b="1"/>
        </a:p>
      </dgm:t>
    </dgm:pt>
    <dgm:pt modelId="{41FB2F62-5FD7-4867-96E3-FFA33F1624AF}" type="sibTrans" cxnId="{45453DAA-D27F-49E0-9FD0-DEB5F38ECE2B}">
      <dgm:prSet/>
      <dgm:spPr/>
      <dgm:t>
        <a:bodyPr/>
        <a:lstStyle/>
        <a:p>
          <a:endParaRPr lang="zh-CN" altLang="en-US" b="1"/>
        </a:p>
      </dgm:t>
    </dgm:pt>
    <dgm:pt modelId="{D8EAA8C5-A2B5-4F33-AAFB-6104B9FBD14A}">
      <dgm:prSet phldrT="[文本]"/>
      <dgm:spPr/>
      <dgm:t>
        <a:bodyPr/>
        <a:lstStyle/>
        <a:p>
          <a:r>
            <a:rPr lang="en-US" altLang="zh-CN" b="1" dirty="0">
              <a:solidFill>
                <a:schemeClr val="bg1"/>
              </a:solidFill>
            </a:rPr>
            <a:t>06</a:t>
          </a:r>
          <a:br>
            <a:rPr lang="en-US" altLang="zh-CN" b="1" dirty="0">
              <a:solidFill>
                <a:schemeClr val="bg1"/>
              </a:solidFill>
            </a:rPr>
          </a:br>
          <a:r>
            <a:rPr lang="zh-CN" altLang="en-US" b="1" dirty="0">
              <a:solidFill>
                <a:schemeClr val="bg1"/>
              </a:solidFill>
            </a:rPr>
            <a:t>六环</a:t>
          </a:r>
        </a:p>
      </dgm:t>
    </dgm:pt>
    <dgm:pt modelId="{76AFE99D-7884-400D-8137-15A9F1DD4368}" type="parTrans" cxnId="{FC722071-4A4A-46CD-BB03-D15205F6427F}">
      <dgm:prSet/>
      <dgm:spPr/>
      <dgm:t>
        <a:bodyPr/>
        <a:lstStyle/>
        <a:p>
          <a:endParaRPr lang="zh-CN" altLang="en-US" b="1"/>
        </a:p>
      </dgm:t>
    </dgm:pt>
    <dgm:pt modelId="{42098A03-470E-42F3-8F00-EC0790949FD0}" type="sibTrans" cxnId="{FC722071-4A4A-46CD-BB03-D15205F6427F}">
      <dgm:prSet/>
      <dgm:spPr/>
      <dgm:t>
        <a:bodyPr/>
        <a:lstStyle/>
        <a:p>
          <a:endParaRPr lang="zh-CN" altLang="en-US" b="1"/>
        </a:p>
      </dgm:t>
    </dgm:pt>
    <dgm:pt modelId="{F028E12D-3311-4EE3-84E2-5E06675A7E48}">
      <dgm:prSet/>
      <dgm:spPr/>
      <dgm:t>
        <a:bodyPr/>
        <a:lstStyle/>
        <a:p>
          <a:r>
            <a:rPr lang="en-US" altLang="zh-CN" b="1" dirty="0">
              <a:solidFill>
                <a:srgbClr val="0070C0"/>
              </a:solidFill>
            </a:rPr>
            <a:t>05</a:t>
          </a:r>
          <a:br>
            <a:rPr lang="en-US" altLang="zh-CN" b="1" dirty="0">
              <a:solidFill>
                <a:srgbClr val="0070C0"/>
              </a:solidFill>
            </a:rPr>
          </a:br>
          <a:r>
            <a:rPr lang="zh-CN" altLang="en-US" b="1" dirty="0">
              <a:solidFill>
                <a:srgbClr val="0070C0"/>
              </a:solidFill>
            </a:rPr>
            <a:t>五套</a:t>
          </a:r>
        </a:p>
      </dgm:t>
    </dgm:pt>
    <dgm:pt modelId="{FE7D6AE4-7279-47CE-8B04-521D01343FBE}" type="parTrans" cxnId="{0302822E-21E2-454D-BBCC-9C3571885B0B}">
      <dgm:prSet/>
      <dgm:spPr/>
      <dgm:t>
        <a:bodyPr/>
        <a:lstStyle/>
        <a:p>
          <a:endParaRPr lang="zh-CN" altLang="en-US" b="1"/>
        </a:p>
      </dgm:t>
    </dgm:pt>
    <dgm:pt modelId="{0A3A415F-B213-4C61-8553-42EE103AE761}" type="sibTrans" cxnId="{0302822E-21E2-454D-BBCC-9C3571885B0B}">
      <dgm:prSet/>
      <dgm:spPr/>
      <dgm:t>
        <a:bodyPr/>
        <a:lstStyle/>
        <a:p>
          <a:endParaRPr lang="zh-CN" altLang="en-US" b="1"/>
        </a:p>
      </dgm:t>
    </dgm:pt>
    <dgm:pt modelId="{69487A03-32B7-4F61-93C5-AC56ED5B10C1}" type="pres">
      <dgm:prSet presAssocID="{88B8CFE8-0C3C-4068-A7F0-E8FF2A13E134}" presName="diagram" presStyleCnt="0">
        <dgm:presLayoutVars>
          <dgm:dir/>
          <dgm:resizeHandles val="exact"/>
        </dgm:presLayoutVars>
      </dgm:prSet>
      <dgm:spPr/>
    </dgm:pt>
    <dgm:pt modelId="{DF210033-2748-4D12-B2B5-824F1CCF7609}" type="pres">
      <dgm:prSet presAssocID="{54E78418-E40D-4FD5-A26C-CBDA1E23BD8A}" presName="node" presStyleLbl="node1" presStyleIdx="0" presStyleCnt="6">
        <dgm:presLayoutVars>
          <dgm:bulletEnabled val="1"/>
        </dgm:presLayoutVars>
      </dgm:prSet>
      <dgm:spPr/>
    </dgm:pt>
    <dgm:pt modelId="{57CC996E-2433-4B2C-A3BB-207AE8B79401}" type="pres">
      <dgm:prSet presAssocID="{6D1BF765-F24C-472F-B90A-A4370D84EFF1}" presName="sibTrans" presStyleCnt="0"/>
      <dgm:spPr/>
    </dgm:pt>
    <dgm:pt modelId="{8D4400F6-FD73-452E-AEBE-7E009267EE85}" type="pres">
      <dgm:prSet presAssocID="{9F16B5FC-9840-487F-9D88-F2B8E27E3285}" presName="node" presStyleLbl="node1" presStyleIdx="1" presStyleCnt="6">
        <dgm:presLayoutVars>
          <dgm:bulletEnabled val="1"/>
        </dgm:presLayoutVars>
      </dgm:prSet>
      <dgm:spPr/>
    </dgm:pt>
    <dgm:pt modelId="{AF299BFA-DB12-4799-9947-4DF0B627937E}" type="pres">
      <dgm:prSet presAssocID="{D87D2066-E49A-4D9F-81C5-41924B295D73}" presName="sibTrans" presStyleCnt="0"/>
      <dgm:spPr/>
    </dgm:pt>
    <dgm:pt modelId="{1CFF4E25-75F9-4AEE-91DC-49929CC278FF}" type="pres">
      <dgm:prSet presAssocID="{67C72541-EB1F-4464-91FC-05CF84C35818}" presName="node" presStyleLbl="node1" presStyleIdx="2" presStyleCnt="6">
        <dgm:presLayoutVars>
          <dgm:bulletEnabled val="1"/>
        </dgm:presLayoutVars>
      </dgm:prSet>
      <dgm:spPr/>
    </dgm:pt>
    <dgm:pt modelId="{D99E8688-A1D5-415A-AC75-1D40D88625C8}" type="pres">
      <dgm:prSet presAssocID="{483EEACF-4F04-42AC-B62E-2C4629C89293}" presName="sibTrans" presStyleCnt="0"/>
      <dgm:spPr/>
    </dgm:pt>
    <dgm:pt modelId="{7AA2D2D8-1A24-4FB5-ACC2-A6449D0A36DA}" type="pres">
      <dgm:prSet presAssocID="{8F49F390-A95D-4BD7-94FE-83B5B3238BF2}" presName="node" presStyleLbl="node1" presStyleIdx="3" presStyleCnt="6">
        <dgm:presLayoutVars>
          <dgm:bulletEnabled val="1"/>
        </dgm:presLayoutVars>
      </dgm:prSet>
      <dgm:spPr/>
    </dgm:pt>
    <dgm:pt modelId="{11CBD1FD-7FB5-4FA3-AF04-F8AB35A52269}" type="pres">
      <dgm:prSet presAssocID="{41FB2F62-5FD7-4867-96E3-FFA33F1624AF}" presName="sibTrans" presStyleCnt="0"/>
      <dgm:spPr/>
    </dgm:pt>
    <dgm:pt modelId="{1D6FA030-640F-41CA-B334-D6DF8B4CBCF2}" type="pres">
      <dgm:prSet presAssocID="{F028E12D-3311-4EE3-84E2-5E06675A7E48}" presName="node" presStyleLbl="node1" presStyleIdx="4" presStyleCnt="6">
        <dgm:presLayoutVars>
          <dgm:bulletEnabled val="1"/>
        </dgm:presLayoutVars>
      </dgm:prSet>
      <dgm:spPr/>
    </dgm:pt>
    <dgm:pt modelId="{7D3DB2E2-E1FB-4A40-B4DA-DE1D5A2B1B75}" type="pres">
      <dgm:prSet presAssocID="{0A3A415F-B213-4C61-8553-42EE103AE761}" presName="sibTrans" presStyleCnt="0"/>
      <dgm:spPr/>
    </dgm:pt>
    <dgm:pt modelId="{9212F26A-C91B-48EA-B74A-90727DB1A0A6}" type="pres">
      <dgm:prSet presAssocID="{D8EAA8C5-A2B5-4F33-AAFB-6104B9FBD14A}" presName="node" presStyleLbl="node1" presStyleIdx="5" presStyleCnt="6">
        <dgm:presLayoutVars>
          <dgm:bulletEnabled val="1"/>
        </dgm:presLayoutVars>
      </dgm:prSet>
      <dgm:spPr/>
    </dgm:pt>
  </dgm:ptLst>
  <dgm:cxnLst>
    <dgm:cxn modelId="{22ACFA18-97D9-43A9-B448-0BA6DD19975A}" srcId="{88B8CFE8-0C3C-4068-A7F0-E8FF2A13E134}" destId="{54E78418-E40D-4FD5-A26C-CBDA1E23BD8A}" srcOrd="0" destOrd="0" parTransId="{0CDA4126-665E-4CE7-892E-08D00877ECD7}" sibTransId="{6D1BF765-F24C-472F-B90A-A4370D84EFF1}"/>
    <dgm:cxn modelId="{55482827-5641-4769-AF26-853FDA2555CB}" srcId="{88B8CFE8-0C3C-4068-A7F0-E8FF2A13E134}" destId="{9F16B5FC-9840-487F-9D88-F2B8E27E3285}" srcOrd="1" destOrd="0" parTransId="{6B55C73D-9FA7-433E-A960-172A7A171B2A}" sibTransId="{D87D2066-E49A-4D9F-81C5-41924B295D73}"/>
    <dgm:cxn modelId="{0302822E-21E2-454D-BBCC-9C3571885B0B}" srcId="{88B8CFE8-0C3C-4068-A7F0-E8FF2A13E134}" destId="{F028E12D-3311-4EE3-84E2-5E06675A7E48}" srcOrd="4" destOrd="0" parTransId="{FE7D6AE4-7279-47CE-8B04-521D01343FBE}" sibTransId="{0A3A415F-B213-4C61-8553-42EE103AE761}"/>
    <dgm:cxn modelId="{BD2B1A3D-41E9-45BC-A3EB-5D8A5EA7EDC1}" type="presOf" srcId="{F028E12D-3311-4EE3-84E2-5E06675A7E48}" destId="{1D6FA030-640F-41CA-B334-D6DF8B4CBCF2}" srcOrd="0" destOrd="0" presId="urn:microsoft.com/office/officeart/2005/8/layout/default"/>
    <dgm:cxn modelId="{EB00DE47-4F1E-4B95-80A8-9C9DF4547962}" type="presOf" srcId="{D8EAA8C5-A2B5-4F33-AAFB-6104B9FBD14A}" destId="{9212F26A-C91B-48EA-B74A-90727DB1A0A6}" srcOrd="0" destOrd="0" presId="urn:microsoft.com/office/officeart/2005/8/layout/default"/>
    <dgm:cxn modelId="{FC722071-4A4A-46CD-BB03-D15205F6427F}" srcId="{88B8CFE8-0C3C-4068-A7F0-E8FF2A13E134}" destId="{D8EAA8C5-A2B5-4F33-AAFB-6104B9FBD14A}" srcOrd="5" destOrd="0" parTransId="{76AFE99D-7884-400D-8137-15A9F1DD4368}" sibTransId="{42098A03-470E-42F3-8F00-EC0790949FD0}"/>
    <dgm:cxn modelId="{2C956F89-0B76-4AD9-A7F3-803EE6AA5EF5}" type="presOf" srcId="{67C72541-EB1F-4464-91FC-05CF84C35818}" destId="{1CFF4E25-75F9-4AEE-91DC-49929CC278FF}" srcOrd="0" destOrd="0" presId="urn:microsoft.com/office/officeart/2005/8/layout/default"/>
    <dgm:cxn modelId="{238617A5-49F4-48D3-99FA-6D438E16EBF9}" type="presOf" srcId="{88B8CFE8-0C3C-4068-A7F0-E8FF2A13E134}" destId="{69487A03-32B7-4F61-93C5-AC56ED5B10C1}" srcOrd="0" destOrd="0" presId="urn:microsoft.com/office/officeart/2005/8/layout/default"/>
    <dgm:cxn modelId="{E254A2A7-2A2C-42CB-9D65-4B7CF2BCEF68}" type="presOf" srcId="{54E78418-E40D-4FD5-A26C-CBDA1E23BD8A}" destId="{DF210033-2748-4D12-B2B5-824F1CCF7609}" srcOrd="0" destOrd="0" presId="urn:microsoft.com/office/officeart/2005/8/layout/default"/>
    <dgm:cxn modelId="{45453DAA-D27F-49E0-9FD0-DEB5F38ECE2B}" srcId="{88B8CFE8-0C3C-4068-A7F0-E8FF2A13E134}" destId="{8F49F390-A95D-4BD7-94FE-83B5B3238BF2}" srcOrd="3" destOrd="0" parTransId="{11A1C61F-B554-4BD9-A9A6-8E511DF03EEF}" sibTransId="{41FB2F62-5FD7-4867-96E3-FFA33F1624AF}"/>
    <dgm:cxn modelId="{804081C0-DA23-498B-8517-1A22DCC2971A}" srcId="{88B8CFE8-0C3C-4068-A7F0-E8FF2A13E134}" destId="{67C72541-EB1F-4464-91FC-05CF84C35818}" srcOrd="2" destOrd="0" parTransId="{640412D1-550F-464E-B31E-BFB4D5DFF829}" sibTransId="{483EEACF-4F04-42AC-B62E-2C4629C89293}"/>
    <dgm:cxn modelId="{FE34BADD-E24D-41F3-B2D1-BF130AF9D88E}" type="presOf" srcId="{9F16B5FC-9840-487F-9D88-F2B8E27E3285}" destId="{8D4400F6-FD73-452E-AEBE-7E009267EE85}" srcOrd="0" destOrd="0" presId="urn:microsoft.com/office/officeart/2005/8/layout/default"/>
    <dgm:cxn modelId="{1421FEFB-3E7B-4EA2-9D55-1A27526802F0}" type="presOf" srcId="{8F49F390-A95D-4BD7-94FE-83B5B3238BF2}" destId="{7AA2D2D8-1A24-4FB5-ACC2-A6449D0A36DA}" srcOrd="0" destOrd="0" presId="urn:microsoft.com/office/officeart/2005/8/layout/default"/>
    <dgm:cxn modelId="{0A0095EF-0AE3-4084-A3D7-760E1AEFED65}" type="presParOf" srcId="{69487A03-32B7-4F61-93C5-AC56ED5B10C1}" destId="{DF210033-2748-4D12-B2B5-824F1CCF7609}" srcOrd="0" destOrd="0" presId="urn:microsoft.com/office/officeart/2005/8/layout/default"/>
    <dgm:cxn modelId="{5FF4E021-A6ED-44F6-8C8B-913DD3DFB499}" type="presParOf" srcId="{69487A03-32B7-4F61-93C5-AC56ED5B10C1}" destId="{57CC996E-2433-4B2C-A3BB-207AE8B79401}" srcOrd="1" destOrd="0" presId="urn:microsoft.com/office/officeart/2005/8/layout/default"/>
    <dgm:cxn modelId="{713B37CC-5312-4C0D-8A2A-8A21ECF1E598}" type="presParOf" srcId="{69487A03-32B7-4F61-93C5-AC56ED5B10C1}" destId="{8D4400F6-FD73-452E-AEBE-7E009267EE85}" srcOrd="2" destOrd="0" presId="urn:microsoft.com/office/officeart/2005/8/layout/default"/>
    <dgm:cxn modelId="{8944C18D-AE18-4F8D-92F7-7518C7C14F1C}" type="presParOf" srcId="{69487A03-32B7-4F61-93C5-AC56ED5B10C1}" destId="{AF299BFA-DB12-4799-9947-4DF0B627937E}" srcOrd="3" destOrd="0" presId="urn:microsoft.com/office/officeart/2005/8/layout/default"/>
    <dgm:cxn modelId="{DE0F6B8F-379D-43C2-9A8E-7A017DB5F2C9}" type="presParOf" srcId="{69487A03-32B7-4F61-93C5-AC56ED5B10C1}" destId="{1CFF4E25-75F9-4AEE-91DC-49929CC278FF}" srcOrd="4" destOrd="0" presId="urn:microsoft.com/office/officeart/2005/8/layout/default"/>
    <dgm:cxn modelId="{EF999CC0-57B9-4945-B649-C78EE8A054BC}" type="presParOf" srcId="{69487A03-32B7-4F61-93C5-AC56ED5B10C1}" destId="{D99E8688-A1D5-415A-AC75-1D40D88625C8}" srcOrd="5" destOrd="0" presId="urn:microsoft.com/office/officeart/2005/8/layout/default"/>
    <dgm:cxn modelId="{2770F92C-EDBA-4458-B6F3-1BF5A9334495}" type="presParOf" srcId="{69487A03-32B7-4F61-93C5-AC56ED5B10C1}" destId="{7AA2D2D8-1A24-4FB5-ACC2-A6449D0A36DA}" srcOrd="6" destOrd="0" presId="urn:microsoft.com/office/officeart/2005/8/layout/default"/>
    <dgm:cxn modelId="{15A34285-17FA-475A-BA93-1B303A9899FC}" type="presParOf" srcId="{69487A03-32B7-4F61-93C5-AC56ED5B10C1}" destId="{11CBD1FD-7FB5-4FA3-AF04-F8AB35A52269}" srcOrd="7" destOrd="0" presId="urn:microsoft.com/office/officeart/2005/8/layout/default"/>
    <dgm:cxn modelId="{E3A8EFBB-ED1B-49E4-98A1-743440117B2A}" type="presParOf" srcId="{69487A03-32B7-4F61-93C5-AC56ED5B10C1}" destId="{1D6FA030-640F-41CA-B334-D6DF8B4CBCF2}" srcOrd="8" destOrd="0" presId="urn:microsoft.com/office/officeart/2005/8/layout/default"/>
    <dgm:cxn modelId="{78FD346C-E561-4916-B9B4-CDA04ACBC1E7}" type="presParOf" srcId="{69487A03-32B7-4F61-93C5-AC56ED5B10C1}" destId="{7D3DB2E2-E1FB-4A40-B4DA-DE1D5A2B1B75}" srcOrd="9" destOrd="0" presId="urn:microsoft.com/office/officeart/2005/8/layout/default"/>
    <dgm:cxn modelId="{F7A8B4B7-9F9B-4ECC-8464-423DF65E29AA}" type="presParOf" srcId="{69487A03-32B7-4F61-93C5-AC56ED5B10C1}" destId="{9212F26A-C91B-48EA-B74A-90727DB1A0A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753746E4-CD93-4BFF-980E-71E25BE20BCA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CF8E8C8C-460A-40EE-8530-E4E976031848}">
      <dgm:prSet phldrT="[文本]"/>
      <dgm:spPr/>
      <dgm:t>
        <a:bodyPr/>
        <a:lstStyle/>
        <a:p>
          <a:r>
            <a:rPr lang="zh-CN" altLang="en-US" dirty="0"/>
            <a:t>目标</a:t>
          </a:r>
        </a:p>
      </dgm:t>
    </dgm:pt>
    <dgm:pt modelId="{0549603E-1C7A-4B5B-921E-4EF1ECB9B10C}" type="parTrans" cxnId="{D8486987-D16D-458B-BA91-A20BA938251B}">
      <dgm:prSet/>
      <dgm:spPr/>
      <dgm:t>
        <a:bodyPr/>
        <a:lstStyle/>
        <a:p>
          <a:endParaRPr lang="zh-CN" altLang="en-US"/>
        </a:p>
      </dgm:t>
    </dgm:pt>
    <dgm:pt modelId="{E87329B6-E805-47E2-A1FD-A2C28937234D}" type="sibTrans" cxnId="{D8486987-D16D-458B-BA91-A20BA938251B}">
      <dgm:prSet/>
      <dgm:spPr/>
      <dgm:t>
        <a:bodyPr/>
        <a:lstStyle/>
        <a:p>
          <a:endParaRPr lang="zh-CN" altLang="en-US"/>
        </a:p>
      </dgm:t>
    </dgm:pt>
    <dgm:pt modelId="{11056C08-75BD-4B11-888E-B926B127158A}">
      <dgm:prSet phldrT="[文本]"/>
      <dgm:spPr/>
      <dgm:t>
        <a:bodyPr/>
        <a:lstStyle/>
        <a:p>
          <a:r>
            <a:rPr lang="zh-CN" altLang="en-US" dirty="0"/>
            <a:t>激活</a:t>
          </a:r>
        </a:p>
      </dgm:t>
    </dgm:pt>
    <dgm:pt modelId="{89BAAC75-0F0F-4871-BE2F-898436D7DCC4}" type="parTrans" cxnId="{7408E7BB-32BD-44C7-AC3E-3EE39A132CE8}">
      <dgm:prSet/>
      <dgm:spPr/>
      <dgm:t>
        <a:bodyPr/>
        <a:lstStyle/>
        <a:p>
          <a:endParaRPr lang="zh-CN" altLang="en-US"/>
        </a:p>
      </dgm:t>
    </dgm:pt>
    <dgm:pt modelId="{70754287-C96B-4B68-8886-17F30283EE25}" type="sibTrans" cxnId="{7408E7BB-32BD-44C7-AC3E-3EE39A132CE8}">
      <dgm:prSet/>
      <dgm:spPr/>
      <dgm:t>
        <a:bodyPr/>
        <a:lstStyle/>
        <a:p>
          <a:endParaRPr lang="zh-CN" altLang="en-US"/>
        </a:p>
      </dgm:t>
    </dgm:pt>
    <dgm:pt modelId="{0954E750-4CE4-4695-A46C-D4808D2A4534}">
      <dgm:prSet phldrT="[文本]"/>
      <dgm:spPr/>
      <dgm:t>
        <a:bodyPr/>
        <a:lstStyle/>
        <a:p>
          <a:r>
            <a:rPr lang="zh-CN" altLang="en-US" dirty="0"/>
            <a:t>练习</a:t>
          </a:r>
        </a:p>
      </dgm:t>
    </dgm:pt>
    <dgm:pt modelId="{AEC1A93E-1C83-47B1-9A42-28180AAD63C9}" type="parTrans" cxnId="{4B8AA257-CBE2-4A46-8BCD-63986AE951B2}">
      <dgm:prSet/>
      <dgm:spPr/>
      <dgm:t>
        <a:bodyPr/>
        <a:lstStyle/>
        <a:p>
          <a:endParaRPr lang="zh-CN" altLang="en-US"/>
        </a:p>
      </dgm:t>
    </dgm:pt>
    <dgm:pt modelId="{3EF5EC07-0278-4D0F-A3DF-735A8491CD61}" type="sibTrans" cxnId="{4B8AA257-CBE2-4A46-8BCD-63986AE951B2}">
      <dgm:prSet/>
      <dgm:spPr/>
      <dgm:t>
        <a:bodyPr/>
        <a:lstStyle/>
        <a:p>
          <a:endParaRPr lang="zh-CN" altLang="en-US"/>
        </a:p>
      </dgm:t>
    </dgm:pt>
    <dgm:pt modelId="{10E0AB22-9039-4B2B-905B-5C1BDD62D6E9}">
      <dgm:prSet/>
      <dgm:spPr/>
      <dgm:t>
        <a:bodyPr/>
        <a:lstStyle/>
        <a:p>
          <a:r>
            <a:rPr lang="zh-CN" altLang="en-US" dirty="0"/>
            <a:t>讲解</a:t>
          </a:r>
        </a:p>
      </dgm:t>
    </dgm:pt>
    <dgm:pt modelId="{8D7DE414-9DCF-42E0-8F9F-8CA7F4EDB32C}" type="parTrans" cxnId="{A448A9EF-586C-45E5-80CF-D36243CFFC8F}">
      <dgm:prSet/>
      <dgm:spPr/>
      <dgm:t>
        <a:bodyPr/>
        <a:lstStyle/>
        <a:p>
          <a:endParaRPr lang="zh-CN" altLang="en-US"/>
        </a:p>
      </dgm:t>
    </dgm:pt>
    <dgm:pt modelId="{D7A32654-40BA-42F4-9104-6D9958FEE8F1}" type="sibTrans" cxnId="{A448A9EF-586C-45E5-80CF-D36243CFFC8F}">
      <dgm:prSet/>
      <dgm:spPr/>
      <dgm:t>
        <a:bodyPr/>
        <a:lstStyle/>
        <a:p>
          <a:endParaRPr lang="zh-CN" altLang="en-US"/>
        </a:p>
      </dgm:t>
    </dgm:pt>
    <dgm:pt modelId="{54B78DA2-5D03-46A7-B836-6FF91093AE35}">
      <dgm:prSet/>
      <dgm:spPr/>
      <dgm:t>
        <a:bodyPr/>
        <a:lstStyle/>
        <a:p>
          <a:r>
            <a:rPr lang="zh-CN" altLang="en-US" dirty="0"/>
            <a:t>反馈</a:t>
          </a:r>
        </a:p>
      </dgm:t>
    </dgm:pt>
    <dgm:pt modelId="{368C5269-CEFF-470E-A438-C689F12EDE3B}" type="parTrans" cxnId="{CC01C304-CE9A-4FF1-8CBB-D72DA9A08C4B}">
      <dgm:prSet/>
      <dgm:spPr/>
      <dgm:t>
        <a:bodyPr/>
        <a:lstStyle/>
        <a:p>
          <a:endParaRPr lang="zh-CN" altLang="en-US"/>
        </a:p>
      </dgm:t>
    </dgm:pt>
    <dgm:pt modelId="{B37EEA1B-167B-4881-9121-A83D21B354E7}" type="sibTrans" cxnId="{CC01C304-CE9A-4FF1-8CBB-D72DA9A08C4B}">
      <dgm:prSet/>
      <dgm:spPr/>
      <dgm:t>
        <a:bodyPr/>
        <a:lstStyle/>
        <a:p>
          <a:endParaRPr lang="zh-CN" altLang="en-US"/>
        </a:p>
      </dgm:t>
    </dgm:pt>
    <dgm:pt modelId="{3E7BF73A-5309-4474-9D12-10A70ED8309A}">
      <dgm:prSet/>
      <dgm:spPr/>
      <dgm:t>
        <a:bodyPr/>
        <a:lstStyle/>
        <a:p>
          <a:r>
            <a:rPr lang="zh-CN" altLang="en-US" dirty="0"/>
            <a:t>总结</a:t>
          </a:r>
        </a:p>
      </dgm:t>
    </dgm:pt>
    <dgm:pt modelId="{19FE1017-41B5-4B7D-AE8C-F4D87E7FC3FF}" type="parTrans" cxnId="{5D709F3E-D9F1-47EA-B790-5B036DF9FC00}">
      <dgm:prSet/>
      <dgm:spPr/>
      <dgm:t>
        <a:bodyPr/>
        <a:lstStyle/>
        <a:p>
          <a:endParaRPr lang="zh-CN" altLang="en-US"/>
        </a:p>
      </dgm:t>
    </dgm:pt>
    <dgm:pt modelId="{E4D3AFDF-48E1-4589-9830-EA2F941F9C51}" type="sibTrans" cxnId="{5D709F3E-D9F1-47EA-B790-5B036DF9FC00}">
      <dgm:prSet/>
      <dgm:spPr/>
      <dgm:t>
        <a:bodyPr/>
        <a:lstStyle/>
        <a:p>
          <a:endParaRPr lang="zh-CN" altLang="en-US"/>
        </a:p>
      </dgm:t>
    </dgm:pt>
    <dgm:pt modelId="{89536B8A-8FAB-4E4C-A080-596785C32E28}" type="pres">
      <dgm:prSet presAssocID="{753746E4-CD93-4BFF-980E-71E25BE20BCA}" presName="Name0" presStyleCnt="0">
        <dgm:presLayoutVars>
          <dgm:dir/>
          <dgm:resizeHandles val="exact"/>
        </dgm:presLayoutVars>
      </dgm:prSet>
      <dgm:spPr/>
    </dgm:pt>
    <dgm:pt modelId="{A2334A2A-6A3E-47EF-B5F5-100A0A99528A}" type="pres">
      <dgm:prSet presAssocID="{CF8E8C8C-460A-40EE-8530-E4E976031848}" presName="node" presStyleLbl="node1" presStyleIdx="0" presStyleCnt="6">
        <dgm:presLayoutVars>
          <dgm:bulletEnabled val="1"/>
        </dgm:presLayoutVars>
      </dgm:prSet>
      <dgm:spPr/>
    </dgm:pt>
    <dgm:pt modelId="{F280A385-ECF7-40DB-B7BA-E7DAF9A0F188}" type="pres">
      <dgm:prSet presAssocID="{E87329B6-E805-47E2-A1FD-A2C28937234D}" presName="sibTrans" presStyleLbl="sibTrans2D1" presStyleIdx="0" presStyleCnt="5"/>
      <dgm:spPr/>
    </dgm:pt>
    <dgm:pt modelId="{A6F2686D-043C-4FBF-9E3A-EF74822B0865}" type="pres">
      <dgm:prSet presAssocID="{E87329B6-E805-47E2-A1FD-A2C28937234D}" presName="connectorText" presStyleLbl="sibTrans2D1" presStyleIdx="0" presStyleCnt="5"/>
      <dgm:spPr/>
    </dgm:pt>
    <dgm:pt modelId="{615DA286-3232-4DD1-8314-0E4896EADE8F}" type="pres">
      <dgm:prSet presAssocID="{11056C08-75BD-4B11-888E-B926B127158A}" presName="node" presStyleLbl="node1" presStyleIdx="1" presStyleCnt="6">
        <dgm:presLayoutVars>
          <dgm:bulletEnabled val="1"/>
        </dgm:presLayoutVars>
      </dgm:prSet>
      <dgm:spPr/>
    </dgm:pt>
    <dgm:pt modelId="{91BF160D-BD40-403A-A417-63175931FCE9}" type="pres">
      <dgm:prSet presAssocID="{70754287-C96B-4B68-8886-17F30283EE25}" presName="sibTrans" presStyleLbl="sibTrans2D1" presStyleIdx="1" presStyleCnt="5"/>
      <dgm:spPr/>
    </dgm:pt>
    <dgm:pt modelId="{1935B44D-A8B4-469B-900F-C2BBB1DBC32F}" type="pres">
      <dgm:prSet presAssocID="{70754287-C96B-4B68-8886-17F30283EE25}" presName="connectorText" presStyleLbl="sibTrans2D1" presStyleIdx="1" presStyleCnt="5"/>
      <dgm:spPr/>
    </dgm:pt>
    <dgm:pt modelId="{A764085C-6B28-4088-A150-842E94016487}" type="pres">
      <dgm:prSet presAssocID="{10E0AB22-9039-4B2B-905B-5C1BDD62D6E9}" presName="node" presStyleLbl="node1" presStyleIdx="2" presStyleCnt="6">
        <dgm:presLayoutVars>
          <dgm:bulletEnabled val="1"/>
        </dgm:presLayoutVars>
      </dgm:prSet>
      <dgm:spPr/>
    </dgm:pt>
    <dgm:pt modelId="{474A95E6-BF16-476C-88A5-D24EAC43A987}" type="pres">
      <dgm:prSet presAssocID="{D7A32654-40BA-42F4-9104-6D9958FEE8F1}" presName="sibTrans" presStyleLbl="sibTrans2D1" presStyleIdx="2" presStyleCnt="5"/>
      <dgm:spPr/>
    </dgm:pt>
    <dgm:pt modelId="{4329AD2C-8DF3-4C78-A65B-DAC29ABE94F0}" type="pres">
      <dgm:prSet presAssocID="{D7A32654-40BA-42F4-9104-6D9958FEE8F1}" presName="connectorText" presStyleLbl="sibTrans2D1" presStyleIdx="2" presStyleCnt="5"/>
      <dgm:spPr/>
    </dgm:pt>
    <dgm:pt modelId="{532E3EA2-B6A4-405E-809F-E00A14DB805B}" type="pres">
      <dgm:prSet presAssocID="{0954E750-4CE4-4695-A46C-D4808D2A4534}" presName="node" presStyleLbl="node1" presStyleIdx="3" presStyleCnt="6">
        <dgm:presLayoutVars>
          <dgm:bulletEnabled val="1"/>
        </dgm:presLayoutVars>
      </dgm:prSet>
      <dgm:spPr/>
    </dgm:pt>
    <dgm:pt modelId="{D38F1727-DC6A-4027-9AD8-4AA9C650655E}" type="pres">
      <dgm:prSet presAssocID="{3EF5EC07-0278-4D0F-A3DF-735A8491CD61}" presName="sibTrans" presStyleLbl="sibTrans2D1" presStyleIdx="3" presStyleCnt="5"/>
      <dgm:spPr/>
    </dgm:pt>
    <dgm:pt modelId="{A39D092D-A8EB-4B5D-81FE-F2C10EB96A3B}" type="pres">
      <dgm:prSet presAssocID="{3EF5EC07-0278-4D0F-A3DF-735A8491CD61}" presName="connectorText" presStyleLbl="sibTrans2D1" presStyleIdx="3" presStyleCnt="5"/>
      <dgm:spPr/>
    </dgm:pt>
    <dgm:pt modelId="{D2DB5F86-735C-4394-A50C-9D83F8E14E88}" type="pres">
      <dgm:prSet presAssocID="{54B78DA2-5D03-46A7-B836-6FF91093AE35}" presName="node" presStyleLbl="node1" presStyleIdx="4" presStyleCnt="6">
        <dgm:presLayoutVars>
          <dgm:bulletEnabled val="1"/>
        </dgm:presLayoutVars>
      </dgm:prSet>
      <dgm:spPr/>
    </dgm:pt>
    <dgm:pt modelId="{BF32F06B-E292-4CFA-B230-5B8ECFAC9FF5}" type="pres">
      <dgm:prSet presAssocID="{B37EEA1B-167B-4881-9121-A83D21B354E7}" presName="sibTrans" presStyleLbl="sibTrans2D1" presStyleIdx="4" presStyleCnt="5"/>
      <dgm:spPr/>
    </dgm:pt>
    <dgm:pt modelId="{23C73418-01E0-4EB7-A5E5-DE9415015553}" type="pres">
      <dgm:prSet presAssocID="{B37EEA1B-167B-4881-9121-A83D21B354E7}" presName="connectorText" presStyleLbl="sibTrans2D1" presStyleIdx="4" presStyleCnt="5"/>
      <dgm:spPr/>
    </dgm:pt>
    <dgm:pt modelId="{9B10CB83-5623-474C-A511-42C0CE33C7A2}" type="pres">
      <dgm:prSet presAssocID="{3E7BF73A-5309-4474-9D12-10A70ED8309A}" presName="node" presStyleLbl="node1" presStyleIdx="5" presStyleCnt="6">
        <dgm:presLayoutVars>
          <dgm:bulletEnabled val="1"/>
        </dgm:presLayoutVars>
      </dgm:prSet>
      <dgm:spPr/>
    </dgm:pt>
  </dgm:ptLst>
  <dgm:cxnLst>
    <dgm:cxn modelId="{CC01C304-CE9A-4FF1-8CBB-D72DA9A08C4B}" srcId="{753746E4-CD93-4BFF-980E-71E25BE20BCA}" destId="{54B78DA2-5D03-46A7-B836-6FF91093AE35}" srcOrd="4" destOrd="0" parTransId="{368C5269-CEFF-470E-A438-C689F12EDE3B}" sibTransId="{B37EEA1B-167B-4881-9121-A83D21B354E7}"/>
    <dgm:cxn modelId="{E5C75D17-0588-4F22-B41C-DE20A4D061B4}" type="presOf" srcId="{3E7BF73A-5309-4474-9D12-10A70ED8309A}" destId="{9B10CB83-5623-474C-A511-42C0CE33C7A2}" srcOrd="0" destOrd="0" presId="urn:microsoft.com/office/officeart/2005/8/layout/process1"/>
    <dgm:cxn modelId="{5A11E71D-6E82-4230-BA53-EEDC8058C5D9}" type="presOf" srcId="{70754287-C96B-4B68-8886-17F30283EE25}" destId="{1935B44D-A8B4-469B-900F-C2BBB1DBC32F}" srcOrd="1" destOrd="0" presId="urn:microsoft.com/office/officeart/2005/8/layout/process1"/>
    <dgm:cxn modelId="{2495A51F-474B-43C5-A2ED-544F9B928575}" type="presOf" srcId="{D7A32654-40BA-42F4-9104-6D9958FEE8F1}" destId="{4329AD2C-8DF3-4C78-A65B-DAC29ABE94F0}" srcOrd="1" destOrd="0" presId="urn:microsoft.com/office/officeart/2005/8/layout/process1"/>
    <dgm:cxn modelId="{09CBFD25-DC12-4077-9504-BC7E9F480687}" type="presOf" srcId="{B37EEA1B-167B-4881-9121-A83D21B354E7}" destId="{23C73418-01E0-4EB7-A5E5-DE9415015553}" srcOrd="1" destOrd="0" presId="urn:microsoft.com/office/officeart/2005/8/layout/process1"/>
    <dgm:cxn modelId="{36E4972B-1F5C-4CD2-AF34-AEFC29D05E6B}" type="presOf" srcId="{54B78DA2-5D03-46A7-B836-6FF91093AE35}" destId="{D2DB5F86-735C-4394-A50C-9D83F8E14E88}" srcOrd="0" destOrd="0" presId="urn:microsoft.com/office/officeart/2005/8/layout/process1"/>
    <dgm:cxn modelId="{ED49D437-3774-46E5-AA31-8CE172FF28EB}" type="presOf" srcId="{E87329B6-E805-47E2-A1FD-A2C28937234D}" destId="{A6F2686D-043C-4FBF-9E3A-EF74822B0865}" srcOrd="1" destOrd="0" presId="urn:microsoft.com/office/officeart/2005/8/layout/process1"/>
    <dgm:cxn modelId="{265DFD39-8D91-4856-8DBE-5BA26BDF29CB}" type="presOf" srcId="{CF8E8C8C-460A-40EE-8530-E4E976031848}" destId="{A2334A2A-6A3E-47EF-B5F5-100A0A99528A}" srcOrd="0" destOrd="0" presId="urn:microsoft.com/office/officeart/2005/8/layout/process1"/>
    <dgm:cxn modelId="{5D709F3E-D9F1-47EA-B790-5B036DF9FC00}" srcId="{753746E4-CD93-4BFF-980E-71E25BE20BCA}" destId="{3E7BF73A-5309-4474-9D12-10A70ED8309A}" srcOrd="5" destOrd="0" parTransId="{19FE1017-41B5-4B7D-AE8C-F4D87E7FC3FF}" sibTransId="{E4D3AFDF-48E1-4589-9830-EA2F941F9C51}"/>
    <dgm:cxn modelId="{9353C544-0B5A-4A42-A78D-8D14A710F352}" type="presOf" srcId="{11056C08-75BD-4B11-888E-B926B127158A}" destId="{615DA286-3232-4DD1-8314-0E4896EADE8F}" srcOrd="0" destOrd="0" presId="urn:microsoft.com/office/officeart/2005/8/layout/process1"/>
    <dgm:cxn modelId="{4B8AA257-CBE2-4A46-8BCD-63986AE951B2}" srcId="{753746E4-CD93-4BFF-980E-71E25BE20BCA}" destId="{0954E750-4CE4-4695-A46C-D4808D2A4534}" srcOrd="3" destOrd="0" parTransId="{AEC1A93E-1C83-47B1-9A42-28180AAD63C9}" sibTransId="{3EF5EC07-0278-4D0F-A3DF-735A8491CD61}"/>
    <dgm:cxn modelId="{D8486987-D16D-458B-BA91-A20BA938251B}" srcId="{753746E4-CD93-4BFF-980E-71E25BE20BCA}" destId="{CF8E8C8C-460A-40EE-8530-E4E976031848}" srcOrd="0" destOrd="0" parTransId="{0549603E-1C7A-4B5B-921E-4EF1ECB9B10C}" sibTransId="{E87329B6-E805-47E2-A1FD-A2C28937234D}"/>
    <dgm:cxn modelId="{58EEAC8A-0C66-4CC1-9919-EA474E5D173A}" type="presOf" srcId="{E87329B6-E805-47E2-A1FD-A2C28937234D}" destId="{F280A385-ECF7-40DB-B7BA-E7DAF9A0F188}" srcOrd="0" destOrd="0" presId="urn:microsoft.com/office/officeart/2005/8/layout/process1"/>
    <dgm:cxn modelId="{CC82268B-3450-4BCF-8ABB-28F0169977B6}" type="presOf" srcId="{10E0AB22-9039-4B2B-905B-5C1BDD62D6E9}" destId="{A764085C-6B28-4088-A150-842E94016487}" srcOrd="0" destOrd="0" presId="urn:microsoft.com/office/officeart/2005/8/layout/process1"/>
    <dgm:cxn modelId="{3160D09B-8A85-4267-A2C2-017E297BF403}" type="presOf" srcId="{3EF5EC07-0278-4D0F-A3DF-735A8491CD61}" destId="{A39D092D-A8EB-4B5D-81FE-F2C10EB96A3B}" srcOrd="1" destOrd="0" presId="urn:microsoft.com/office/officeart/2005/8/layout/process1"/>
    <dgm:cxn modelId="{9CDD5D9F-1FDC-43B4-B463-9D58174142E3}" type="presOf" srcId="{B37EEA1B-167B-4881-9121-A83D21B354E7}" destId="{BF32F06B-E292-4CFA-B230-5B8ECFAC9FF5}" srcOrd="0" destOrd="0" presId="urn:microsoft.com/office/officeart/2005/8/layout/process1"/>
    <dgm:cxn modelId="{D7656DB7-3DA8-4AAA-93BE-C9D9014010E0}" type="presOf" srcId="{753746E4-CD93-4BFF-980E-71E25BE20BCA}" destId="{89536B8A-8FAB-4E4C-A080-596785C32E28}" srcOrd="0" destOrd="0" presId="urn:microsoft.com/office/officeart/2005/8/layout/process1"/>
    <dgm:cxn modelId="{7408E7BB-32BD-44C7-AC3E-3EE39A132CE8}" srcId="{753746E4-CD93-4BFF-980E-71E25BE20BCA}" destId="{11056C08-75BD-4B11-888E-B926B127158A}" srcOrd="1" destOrd="0" parTransId="{89BAAC75-0F0F-4871-BE2F-898436D7DCC4}" sibTransId="{70754287-C96B-4B68-8886-17F30283EE25}"/>
    <dgm:cxn modelId="{87FFE5C0-17F9-4463-85ED-04884153247C}" type="presOf" srcId="{3EF5EC07-0278-4D0F-A3DF-735A8491CD61}" destId="{D38F1727-DC6A-4027-9AD8-4AA9C650655E}" srcOrd="0" destOrd="0" presId="urn:microsoft.com/office/officeart/2005/8/layout/process1"/>
    <dgm:cxn modelId="{1569F6C6-FA8B-47AD-AFE8-9383B79DEFB9}" type="presOf" srcId="{D7A32654-40BA-42F4-9104-6D9958FEE8F1}" destId="{474A95E6-BF16-476C-88A5-D24EAC43A987}" srcOrd="0" destOrd="0" presId="urn:microsoft.com/office/officeart/2005/8/layout/process1"/>
    <dgm:cxn modelId="{7D0CEFDF-B02D-448B-9DE7-FDB710A26CE6}" type="presOf" srcId="{70754287-C96B-4B68-8886-17F30283EE25}" destId="{91BF160D-BD40-403A-A417-63175931FCE9}" srcOrd="0" destOrd="0" presId="urn:microsoft.com/office/officeart/2005/8/layout/process1"/>
    <dgm:cxn modelId="{A448A9EF-586C-45E5-80CF-D36243CFFC8F}" srcId="{753746E4-CD93-4BFF-980E-71E25BE20BCA}" destId="{10E0AB22-9039-4B2B-905B-5C1BDD62D6E9}" srcOrd="2" destOrd="0" parTransId="{8D7DE414-9DCF-42E0-8F9F-8CA7F4EDB32C}" sibTransId="{D7A32654-40BA-42F4-9104-6D9958FEE8F1}"/>
    <dgm:cxn modelId="{24D055FC-3B20-49E8-B2E0-619C4878ED31}" type="presOf" srcId="{0954E750-4CE4-4695-A46C-D4808D2A4534}" destId="{532E3EA2-B6A4-405E-809F-E00A14DB805B}" srcOrd="0" destOrd="0" presId="urn:microsoft.com/office/officeart/2005/8/layout/process1"/>
    <dgm:cxn modelId="{E3365732-258C-4AAE-88A1-4DE1F7AE5375}" type="presParOf" srcId="{89536B8A-8FAB-4E4C-A080-596785C32E28}" destId="{A2334A2A-6A3E-47EF-B5F5-100A0A99528A}" srcOrd="0" destOrd="0" presId="urn:microsoft.com/office/officeart/2005/8/layout/process1"/>
    <dgm:cxn modelId="{30644FC6-EFEE-4726-8CE1-DD1CBE969E67}" type="presParOf" srcId="{89536B8A-8FAB-4E4C-A080-596785C32E28}" destId="{F280A385-ECF7-40DB-B7BA-E7DAF9A0F188}" srcOrd="1" destOrd="0" presId="urn:microsoft.com/office/officeart/2005/8/layout/process1"/>
    <dgm:cxn modelId="{BEF94B10-79D1-4113-9EFC-AFEED2158844}" type="presParOf" srcId="{F280A385-ECF7-40DB-B7BA-E7DAF9A0F188}" destId="{A6F2686D-043C-4FBF-9E3A-EF74822B0865}" srcOrd="0" destOrd="0" presId="urn:microsoft.com/office/officeart/2005/8/layout/process1"/>
    <dgm:cxn modelId="{5A0EA53D-C31F-48AA-94C3-4CFB98E3BD9A}" type="presParOf" srcId="{89536B8A-8FAB-4E4C-A080-596785C32E28}" destId="{615DA286-3232-4DD1-8314-0E4896EADE8F}" srcOrd="2" destOrd="0" presId="urn:microsoft.com/office/officeart/2005/8/layout/process1"/>
    <dgm:cxn modelId="{C81E8E3C-C346-4ACA-981A-C3B742A793C4}" type="presParOf" srcId="{89536B8A-8FAB-4E4C-A080-596785C32E28}" destId="{91BF160D-BD40-403A-A417-63175931FCE9}" srcOrd="3" destOrd="0" presId="urn:microsoft.com/office/officeart/2005/8/layout/process1"/>
    <dgm:cxn modelId="{A372EE62-2EE3-44EA-91C3-B476C23DDEC2}" type="presParOf" srcId="{91BF160D-BD40-403A-A417-63175931FCE9}" destId="{1935B44D-A8B4-469B-900F-C2BBB1DBC32F}" srcOrd="0" destOrd="0" presId="urn:microsoft.com/office/officeart/2005/8/layout/process1"/>
    <dgm:cxn modelId="{8C50D929-A183-4560-9212-AE3E66353849}" type="presParOf" srcId="{89536B8A-8FAB-4E4C-A080-596785C32E28}" destId="{A764085C-6B28-4088-A150-842E94016487}" srcOrd="4" destOrd="0" presId="urn:microsoft.com/office/officeart/2005/8/layout/process1"/>
    <dgm:cxn modelId="{6389B411-5E2C-4710-B6AE-38E353D260C4}" type="presParOf" srcId="{89536B8A-8FAB-4E4C-A080-596785C32E28}" destId="{474A95E6-BF16-476C-88A5-D24EAC43A987}" srcOrd="5" destOrd="0" presId="urn:microsoft.com/office/officeart/2005/8/layout/process1"/>
    <dgm:cxn modelId="{3A10CC5C-2EB7-43C4-A4D9-04C094ECF28F}" type="presParOf" srcId="{474A95E6-BF16-476C-88A5-D24EAC43A987}" destId="{4329AD2C-8DF3-4C78-A65B-DAC29ABE94F0}" srcOrd="0" destOrd="0" presId="urn:microsoft.com/office/officeart/2005/8/layout/process1"/>
    <dgm:cxn modelId="{0ECE45BE-4947-442B-8969-F35DC83C1A57}" type="presParOf" srcId="{89536B8A-8FAB-4E4C-A080-596785C32E28}" destId="{532E3EA2-B6A4-405E-809F-E00A14DB805B}" srcOrd="6" destOrd="0" presId="urn:microsoft.com/office/officeart/2005/8/layout/process1"/>
    <dgm:cxn modelId="{98BBD687-9C56-4E7D-BE7A-AB92A70E854D}" type="presParOf" srcId="{89536B8A-8FAB-4E4C-A080-596785C32E28}" destId="{D38F1727-DC6A-4027-9AD8-4AA9C650655E}" srcOrd="7" destOrd="0" presId="urn:microsoft.com/office/officeart/2005/8/layout/process1"/>
    <dgm:cxn modelId="{2B0936D7-1EBE-4CD5-AAF0-5BC5C4FD85D7}" type="presParOf" srcId="{D38F1727-DC6A-4027-9AD8-4AA9C650655E}" destId="{A39D092D-A8EB-4B5D-81FE-F2C10EB96A3B}" srcOrd="0" destOrd="0" presId="urn:microsoft.com/office/officeart/2005/8/layout/process1"/>
    <dgm:cxn modelId="{2735AA0A-A464-4897-AD42-0E2CD1295B10}" type="presParOf" srcId="{89536B8A-8FAB-4E4C-A080-596785C32E28}" destId="{D2DB5F86-735C-4394-A50C-9D83F8E14E88}" srcOrd="8" destOrd="0" presId="urn:microsoft.com/office/officeart/2005/8/layout/process1"/>
    <dgm:cxn modelId="{A07216E5-BB16-473B-8A28-4B688A27459C}" type="presParOf" srcId="{89536B8A-8FAB-4E4C-A080-596785C32E28}" destId="{BF32F06B-E292-4CFA-B230-5B8ECFAC9FF5}" srcOrd="9" destOrd="0" presId="urn:microsoft.com/office/officeart/2005/8/layout/process1"/>
    <dgm:cxn modelId="{B3473041-7EE5-4B57-BC3D-16934540D2E9}" type="presParOf" srcId="{BF32F06B-E292-4CFA-B230-5B8ECFAC9FF5}" destId="{23C73418-01E0-4EB7-A5E5-DE9415015553}" srcOrd="0" destOrd="0" presId="urn:microsoft.com/office/officeart/2005/8/layout/process1"/>
    <dgm:cxn modelId="{76AA9BEC-E805-4D96-A968-FE6BDDF1FA93}" type="presParOf" srcId="{89536B8A-8FAB-4E4C-A080-596785C32E28}" destId="{9B10CB83-5623-474C-A511-42C0CE33C7A2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753746E4-CD93-4BFF-980E-71E25BE20BCA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</dgm:pt>
    <dgm:pt modelId="{CF8E8C8C-460A-40EE-8530-E4E976031848}">
      <dgm:prSet phldrT="[文本]"/>
      <dgm:spPr/>
      <dgm:t>
        <a:bodyPr/>
        <a:lstStyle/>
        <a:p>
          <a:r>
            <a:rPr lang="zh-CN" altLang="en-US" dirty="0"/>
            <a:t>交代目标</a:t>
          </a:r>
          <a:endParaRPr lang="en-US" altLang="zh-CN" dirty="0"/>
        </a:p>
        <a:p>
          <a:r>
            <a:rPr lang="zh-CN" altLang="en-US" dirty="0"/>
            <a:t>告知重点</a:t>
          </a:r>
        </a:p>
      </dgm:t>
    </dgm:pt>
    <dgm:pt modelId="{0549603E-1C7A-4B5B-921E-4EF1ECB9B10C}" type="parTrans" cxnId="{D8486987-D16D-458B-BA91-A20BA938251B}">
      <dgm:prSet/>
      <dgm:spPr/>
      <dgm:t>
        <a:bodyPr/>
        <a:lstStyle/>
        <a:p>
          <a:endParaRPr lang="zh-CN" altLang="en-US"/>
        </a:p>
      </dgm:t>
    </dgm:pt>
    <dgm:pt modelId="{E87329B6-E805-47E2-A1FD-A2C28937234D}" type="sibTrans" cxnId="{D8486987-D16D-458B-BA91-A20BA938251B}">
      <dgm:prSet/>
      <dgm:spPr/>
      <dgm:t>
        <a:bodyPr/>
        <a:lstStyle/>
        <a:p>
          <a:endParaRPr lang="zh-CN" altLang="en-US"/>
        </a:p>
      </dgm:t>
    </dgm:pt>
    <dgm:pt modelId="{11056C08-75BD-4B11-888E-B926B127158A}">
      <dgm:prSet phldrT="[文本]"/>
      <dgm:spPr/>
      <dgm:t>
        <a:bodyPr/>
        <a:lstStyle/>
        <a:p>
          <a:r>
            <a:rPr lang="zh-CN" altLang="en-US" dirty="0"/>
            <a:t>激活</a:t>
          </a:r>
          <a:endParaRPr lang="en-US" altLang="zh-CN" dirty="0"/>
        </a:p>
        <a:p>
          <a:r>
            <a:rPr lang="zh-CN" altLang="en-US" dirty="0"/>
            <a:t>引发思考</a:t>
          </a:r>
        </a:p>
      </dgm:t>
    </dgm:pt>
    <dgm:pt modelId="{89BAAC75-0F0F-4871-BE2F-898436D7DCC4}" type="parTrans" cxnId="{7408E7BB-32BD-44C7-AC3E-3EE39A132CE8}">
      <dgm:prSet/>
      <dgm:spPr/>
      <dgm:t>
        <a:bodyPr/>
        <a:lstStyle/>
        <a:p>
          <a:endParaRPr lang="zh-CN" altLang="en-US"/>
        </a:p>
      </dgm:t>
    </dgm:pt>
    <dgm:pt modelId="{70754287-C96B-4B68-8886-17F30283EE25}" type="sibTrans" cxnId="{7408E7BB-32BD-44C7-AC3E-3EE39A132CE8}">
      <dgm:prSet/>
      <dgm:spPr/>
      <dgm:t>
        <a:bodyPr/>
        <a:lstStyle/>
        <a:p>
          <a:endParaRPr lang="zh-CN" altLang="en-US"/>
        </a:p>
      </dgm:t>
    </dgm:pt>
    <dgm:pt modelId="{0954E750-4CE4-4695-A46C-D4808D2A4534}">
      <dgm:prSet phldrT="[文本]"/>
      <dgm:spPr/>
      <dgm:t>
        <a:bodyPr/>
        <a:lstStyle/>
        <a:p>
          <a:r>
            <a:rPr lang="zh-CN" altLang="en-US" dirty="0"/>
            <a:t>练习</a:t>
          </a:r>
          <a:endParaRPr lang="en-US" altLang="zh-CN" dirty="0"/>
        </a:p>
        <a:p>
          <a:r>
            <a:rPr lang="zh-CN" altLang="en-US" dirty="0"/>
            <a:t>练习</a:t>
          </a:r>
          <a:r>
            <a:rPr lang="en-US" altLang="zh-CN" dirty="0"/>
            <a:t>+</a:t>
          </a:r>
          <a:r>
            <a:rPr lang="zh-CN" altLang="en-US" dirty="0"/>
            <a:t>讨论</a:t>
          </a:r>
        </a:p>
      </dgm:t>
    </dgm:pt>
    <dgm:pt modelId="{AEC1A93E-1C83-47B1-9A42-28180AAD63C9}" type="parTrans" cxnId="{4B8AA257-CBE2-4A46-8BCD-63986AE951B2}">
      <dgm:prSet/>
      <dgm:spPr/>
      <dgm:t>
        <a:bodyPr/>
        <a:lstStyle/>
        <a:p>
          <a:endParaRPr lang="zh-CN" altLang="en-US"/>
        </a:p>
      </dgm:t>
    </dgm:pt>
    <dgm:pt modelId="{3EF5EC07-0278-4D0F-A3DF-735A8491CD61}" type="sibTrans" cxnId="{4B8AA257-CBE2-4A46-8BCD-63986AE951B2}">
      <dgm:prSet/>
      <dgm:spPr/>
      <dgm:t>
        <a:bodyPr/>
        <a:lstStyle/>
        <a:p>
          <a:endParaRPr lang="zh-CN" altLang="en-US"/>
        </a:p>
      </dgm:t>
    </dgm:pt>
    <dgm:pt modelId="{10E0AB22-9039-4B2B-905B-5C1BDD62D6E9}">
      <dgm:prSet/>
      <dgm:spPr/>
      <dgm:t>
        <a:bodyPr/>
        <a:lstStyle/>
        <a:p>
          <a:r>
            <a:rPr lang="zh-CN" altLang="en-US" dirty="0"/>
            <a:t>讲解</a:t>
          </a:r>
          <a:endParaRPr lang="en-US" altLang="zh-CN" dirty="0"/>
        </a:p>
        <a:p>
          <a:r>
            <a:rPr lang="zh-CN" altLang="en-US" dirty="0"/>
            <a:t>概念</a:t>
          </a:r>
          <a:r>
            <a:rPr lang="en-US" altLang="zh-CN" dirty="0"/>
            <a:t>+</a:t>
          </a:r>
          <a:r>
            <a:rPr lang="zh-CN" altLang="en-US" dirty="0"/>
            <a:t>案例</a:t>
          </a:r>
        </a:p>
      </dgm:t>
    </dgm:pt>
    <dgm:pt modelId="{8D7DE414-9DCF-42E0-8F9F-8CA7F4EDB32C}" type="parTrans" cxnId="{A448A9EF-586C-45E5-80CF-D36243CFFC8F}">
      <dgm:prSet/>
      <dgm:spPr/>
      <dgm:t>
        <a:bodyPr/>
        <a:lstStyle/>
        <a:p>
          <a:endParaRPr lang="zh-CN" altLang="en-US"/>
        </a:p>
      </dgm:t>
    </dgm:pt>
    <dgm:pt modelId="{D7A32654-40BA-42F4-9104-6D9958FEE8F1}" type="sibTrans" cxnId="{A448A9EF-586C-45E5-80CF-D36243CFFC8F}">
      <dgm:prSet/>
      <dgm:spPr/>
      <dgm:t>
        <a:bodyPr/>
        <a:lstStyle/>
        <a:p>
          <a:endParaRPr lang="zh-CN" altLang="en-US"/>
        </a:p>
      </dgm:t>
    </dgm:pt>
    <dgm:pt modelId="{54B78DA2-5D03-46A7-B836-6FF91093AE35}">
      <dgm:prSet/>
      <dgm:spPr/>
      <dgm:t>
        <a:bodyPr/>
        <a:lstStyle/>
        <a:p>
          <a:r>
            <a:rPr lang="zh-CN" altLang="en-US" dirty="0"/>
            <a:t>反馈</a:t>
          </a:r>
          <a:endParaRPr lang="en-US" altLang="zh-CN" dirty="0"/>
        </a:p>
        <a:p>
          <a:r>
            <a:rPr lang="zh-CN" altLang="en-US" dirty="0"/>
            <a:t>答疑</a:t>
          </a:r>
        </a:p>
      </dgm:t>
    </dgm:pt>
    <dgm:pt modelId="{368C5269-CEFF-470E-A438-C689F12EDE3B}" type="parTrans" cxnId="{CC01C304-CE9A-4FF1-8CBB-D72DA9A08C4B}">
      <dgm:prSet/>
      <dgm:spPr/>
      <dgm:t>
        <a:bodyPr/>
        <a:lstStyle/>
        <a:p>
          <a:endParaRPr lang="zh-CN" altLang="en-US"/>
        </a:p>
      </dgm:t>
    </dgm:pt>
    <dgm:pt modelId="{B37EEA1B-167B-4881-9121-A83D21B354E7}" type="sibTrans" cxnId="{CC01C304-CE9A-4FF1-8CBB-D72DA9A08C4B}">
      <dgm:prSet/>
      <dgm:spPr/>
      <dgm:t>
        <a:bodyPr/>
        <a:lstStyle/>
        <a:p>
          <a:endParaRPr lang="zh-CN" altLang="en-US"/>
        </a:p>
      </dgm:t>
    </dgm:pt>
    <dgm:pt modelId="{3E7BF73A-5309-4474-9D12-10A70ED8309A}">
      <dgm:prSet/>
      <dgm:spPr/>
      <dgm:t>
        <a:bodyPr/>
        <a:lstStyle/>
        <a:p>
          <a:r>
            <a:rPr lang="zh-CN" altLang="en-US" dirty="0"/>
            <a:t>总结</a:t>
          </a:r>
          <a:endParaRPr lang="en-US" altLang="zh-CN" dirty="0"/>
        </a:p>
        <a:p>
          <a:r>
            <a:rPr lang="zh-CN" altLang="en-US" dirty="0"/>
            <a:t>收获</a:t>
          </a:r>
        </a:p>
      </dgm:t>
    </dgm:pt>
    <dgm:pt modelId="{19FE1017-41B5-4B7D-AE8C-F4D87E7FC3FF}" type="parTrans" cxnId="{5D709F3E-D9F1-47EA-B790-5B036DF9FC00}">
      <dgm:prSet/>
      <dgm:spPr/>
      <dgm:t>
        <a:bodyPr/>
        <a:lstStyle/>
        <a:p>
          <a:endParaRPr lang="zh-CN" altLang="en-US"/>
        </a:p>
      </dgm:t>
    </dgm:pt>
    <dgm:pt modelId="{E4D3AFDF-48E1-4589-9830-EA2F941F9C51}" type="sibTrans" cxnId="{5D709F3E-D9F1-47EA-B790-5B036DF9FC00}">
      <dgm:prSet/>
      <dgm:spPr/>
      <dgm:t>
        <a:bodyPr/>
        <a:lstStyle/>
        <a:p>
          <a:endParaRPr lang="zh-CN" altLang="en-US"/>
        </a:p>
      </dgm:t>
    </dgm:pt>
    <dgm:pt modelId="{89536B8A-8FAB-4E4C-A080-596785C32E28}" type="pres">
      <dgm:prSet presAssocID="{753746E4-CD93-4BFF-980E-71E25BE20BCA}" presName="Name0" presStyleCnt="0">
        <dgm:presLayoutVars>
          <dgm:dir/>
          <dgm:resizeHandles val="exact"/>
        </dgm:presLayoutVars>
      </dgm:prSet>
      <dgm:spPr/>
    </dgm:pt>
    <dgm:pt modelId="{A2334A2A-6A3E-47EF-B5F5-100A0A99528A}" type="pres">
      <dgm:prSet presAssocID="{CF8E8C8C-460A-40EE-8530-E4E976031848}" presName="node" presStyleLbl="node1" presStyleIdx="0" presStyleCnt="6">
        <dgm:presLayoutVars>
          <dgm:bulletEnabled val="1"/>
        </dgm:presLayoutVars>
      </dgm:prSet>
      <dgm:spPr/>
    </dgm:pt>
    <dgm:pt modelId="{F280A385-ECF7-40DB-B7BA-E7DAF9A0F188}" type="pres">
      <dgm:prSet presAssocID="{E87329B6-E805-47E2-A1FD-A2C28937234D}" presName="sibTrans" presStyleLbl="sibTrans2D1" presStyleIdx="0" presStyleCnt="5"/>
      <dgm:spPr/>
    </dgm:pt>
    <dgm:pt modelId="{A6F2686D-043C-4FBF-9E3A-EF74822B0865}" type="pres">
      <dgm:prSet presAssocID="{E87329B6-E805-47E2-A1FD-A2C28937234D}" presName="connectorText" presStyleLbl="sibTrans2D1" presStyleIdx="0" presStyleCnt="5"/>
      <dgm:spPr/>
    </dgm:pt>
    <dgm:pt modelId="{615DA286-3232-4DD1-8314-0E4896EADE8F}" type="pres">
      <dgm:prSet presAssocID="{11056C08-75BD-4B11-888E-B926B127158A}" presName="node" presStyleLbl="node1" presStyleIdx="1" presStyleCnt="6">
        <dgm:presLayoutVars>
          <dgm:bulletEnabled val="1"/>
        </dgm:presLayoutVars>
      </dgm:prSet>
      <dgm:spPr/>
    </dgm:pt>
    <dgm:pt modelId="{91BF160D-BD40-403A-A417-63175931FCE9}" type="pres">
      <dgm:prSet presAssocID="{70754287-C96B-4B68-8886-17F30283EE25}" presName="sibTrans" presStyleLbl="sibTrans2D1" presStyleIdx="1" presStyleCnt="5"/>
      <dgm:spPr/>
    </dgm:pt>
    <dgm:pt modelId="{1935B44D-A8B4-469B-900F-C2BBB1DBC32F}" type="pres">
      <dgm:prSet presAssocID="{70754287-C96B-4B68-8886-17F30283EE25}" presName="connectorText" presStyleLbl="sibTrans2D1" presStyleIdx="1" presStyleCnt="5"/>
      <dgm:spPr/>
    </dgm:pt>
    <dgm:pt modelId="{A764085C-6B28-4088-A150-842E94016487}" type="pres">
      <dgm:prSet presAssocID="{10E0AB22-9039-4B2B-905B-5C1BDD62D6E9}" presName="node" presStyleLbl="node1" presStyleIdx="2" presStyleCnt="6">
        <dgm:presLayoutVars>
          <dgm:bulletEnabled val="1"/>
        </dgm:presLayoutVars>
      </dgm:prSet>
      <dgm:spPr/>
    </dgm:pt>
    <dgm:pt modelId="{474A95E6-BF16-476C-88A5-D24EAC43A987}" type="pres">
      <dgm:prSet presAssocID="{D7A32654-40BA-42F4-9104-6D9958FEE8F1}" presName="sibTrans" presStyleLbl="sibTrans2D1" presStyleIdx="2" presStyleCnt="5"/>
      <dgm:spPr/>
    </dgm:pt>
    <dgm:pt modelId="{4329AD2C-8DF3-4C78-A65B-DAC29ABE94F0}" type="pres">
      <dgm:prSet presAssocID="{D7A32654-40BA-42F4-9104-6D9958FEE8F1}" presName="connectorText" presStyleLbl="sibTrans2D1" presStyleIdx="2" presStyleCnt="5"/>
      <dgm:spPr/>
    </dgm:pt>
    <dgm:pt modelId="{532E3EA2-B6A4-405E-809F-E00A14DB805B}" type="pres">
      <dgm:prSet presAssocID="{0954E750-4CE4-4695-A46C-D4808D2A4534}" presName="node" presStyleLbl="node1" presStyleIdx="3" presStyleCnt="6">
        <dgm:presLayoutVars>
          <dgm:bulletEnabled val="1"/>
        </dgm:presLayoutVars>
      </dgm:prSet>
      <dgm:spPr/>
    </dgm:pt>
    <dgm:pt modelId="{D38F1727-DC6A-4027-9AD8-4AA9C650655E}" type="pres">
      <dgm:prSet presAssocID="{3EF5EC07-0278-4D0F-A3DF-735A8491CD61}" presName="sibTrans" presStyleLbl="sibTrans2D1" presStyleIdx="3" presStyleCnt="5"/>
      <dgm:spPr/>
    </dgm:pt>
    <dgm:pt modelId="{A39D092D-A8EB-4B5D-81FE-F2C10EB96A3B}" type="pres">
      <dgm:prSet presAssocID="{3EF5EC07-0278-4D0F-A3DF-735A8491CD61}" presName="connectorText" presStyleLbl="sibTrans2D1" presStyleIdx="3" presStyleCnt="5"/>
      <dgm:spPr/>
    </dgm:pt>
    <dgm:pt modelId="{D2DB5F86-735C-4394-A50C-9D83F8E14E88}" type="pres">
      <dgm:prSet presAssocID="{54B78DA2-5D03-46A7-B836-6FF91093AE35}" presName="node" presStyleLbl="node1" presStyleIdx="4" presStyleCnt="6">
        <dgm:presLayoutVars>
          <dgm:bulletEnabled val="1"/>
        </dgm:presLayoutVars>
      </dgm:prSet>
      <dgm:spPr/>
    </dgm:pt>
    <dgm:pt modelId="{BF32F06B-E292-4CFA-B230-5B8ECFAC9FF5}" type="pres">
      <dgm:prSet presAssocID="{B37EEA1B-167B-4881-9121-A83D21B354E7}" presName="sibTrans" presStyleLbl="sibTrans2D1" presStyleIdx="4" presStyleCnt="5"/>
      <dgm:spPr/>
    </dgm:pt>
    <dgm:pt modelId="{23C73418-01E0-4EB7-A5E5-DE9415015553}" type="pres">
      <dgm:prSet presAssocID="{B37EEA1B-167B-4881-9121-A83D21B354E7}" presName="connectorText" presStyleLbl="sibTrans2D1" presStyleIdx="4" presStyleCnt="5"/>
      <dgm:spPr/>
    </dgm:pt>
    <dgm:pt modelId="{9B10CB83-5623-474C-A511-42C0CE33C7A2}" type="pres">
      <dgm:prSet presAssocID="{3E7BF73A-5309-4474-9D12-10A70ED8309A}" presName="node" presStyleLbl="node1" presStyleIdx="5" presStyleCnt="6">
        <dgm:presLayoutVars>
          <dgm:bulletEnabled val="1"/>
        </dgm:presLayoutVars>
      </dgm:prSet>
      <dgm:spPr/>
    </dgm:pt>
  </dgm:ptLst>
  <dgm:cxnLst>
    <dgm:cxn modelId="{CC01C304-CE9A-4FF1-8CBB-D72DA9A08C4B}" srcId="{753746E4-CD93-4BFF-980E-71E25BE20BCA}" destId="{54B78DA2-5D03-46A7-B836-6FF91093AE35}" srcOrd="4" destOrd="0" parTransId="{368C5269-CEFF-470E-A438-C689F12EDE3B}" sibTransId="{B37EEA1B-167B-4881-9121-A83D21B354E7}"/>
    <dgm:cxn modelId="{E5C75D17-0588-4F22-B41C-DE20A4D061B4}" type="presOf" srcId="{3E7BF73A-5309-4474-9D12-10A70ED8309A}" destId="{9B10CB83-5623-474C-A511-42C0CE33C7A2}" srcOrd="0" destOrd="0" presId="urn:microsoft.com/office/officeart/2005/8/layout/process1"/>
    <dgm:cxn modelId="{5A11E71D-6E82-4230-BA53-EEDC8058C5D9}" type="presOf" srcId="{70754287-C96B-4B68-8886-17F30283EE25}" destId="{1935B44D-A8B4-469B-900F-C2BBB1DBC32F}" srcOrd="1" destOrd="0" presId="urn:microsoft.com/office/officeart/2005/8/layout/process1"/>
    <dgm:cxn modelId="{2495A51F-474B-43C5-A2ED-544F9B928575}" type="presOf" srcId="{D7A32654-40BA-42F4-9104-6D9958FEE8F1}" destId="{4329AD2C-8DF3-4C78-A65B-DAC29ABE94F0}" srcOrd="1" destOrd="0" presId="urn:microsoft.com/office/officeart/2005/8/layout/process1"/>
    <dgm:cxn modelId="{09CBFD25-DC12-4077-9504-BC7E9F480687}" type="presOf" srcId="{B37EEA1B-167B-4881-9121-A83D21B354E7}" destId="{23C73418-01E0-4EB7-A5E5-DE9415015553}" srcOrd="1" destOrd="0" presId="urn:microsoft.com/office/officeart/2005/8/layout/process1"/>
    <dgm:cxn modelId="{36E4972B-1F5C-4CD2-AF34-AEFC29D05E6B}" type="presOf" srcId="{54B78DA2-5D03-46A7-B836-6FF91093AE35}" destId="{D2DB5F86-735C-4394-A50C-9D83F8E14E88}" srcOrd="0" destOrd="0" presId="urn:microsoft.com/office/officeart/2005/8/layout/process1"/>
    <dgm:cxn modelId="{ED49D437-3774-46E5-AA31-8CE172FF28EB}" type="presOf" srcId="{E87329B6-E805-47E2-A1FD-A2C28937234D}" destId="{A6F2686D-043C-4FBF-9E3A-EF74822B0865}" srcOrd="1" destOrd="0" presId="urn:microsoft.com/office/officeart/2005/8/layout/process1"/>
    <dgm:cxn modelId="{265DFD39-8D91-4856-8DBE-5BA26BDF29CB}" type="presOf" srcId="{CF8E8C8C-460A-40EE-8530-E4E976031848}" destId="{A2334A2A-6A3E-47EF-B5F5-100A0A99528A}" srcOrd="0" destOrd="0" presId="urn:microsoft.com/office/officeart/2005/8/layout/process1"/>
    <dgm:cxn modelId="{5D709F3E-D9F1-47EA-B790-5B036DF9FC00}" srcId="{753746E4-CD93-4BFF-980E-71E25BE20BCA}" destId="{3E7BF73A-5309-4474-9D12-10A70ED8309A}" srcOrd="5" destOrd="0" parTransId="{19FE1017-41B5-4B7D-AE8C-F4D87E7FC3FF}" sibTransId="{E4D3AFDF-48E1-4589-9830-EA2F941F9C51}"/>
    <dgm:cxn modelId="{9353C544-0B5A-4A42-A78D-8D14A710F352}" type="presOf" srcId="{11056C08-75BD-4B11-888E-B926B127158A}" destId="{615DA286-3232-4DD1-8314-0E4896EADE8F}" srcOrd="0" destOrd="0" presId="urn:microsoft.com/office/officeart/2005/8/layout/process1"/>
    <dgm:cxn modelId="{4B8AA257-CBE2-4A46-8BCD-63986AE951B2}" srcId="{753746E4-CD93-4BFF-980E-71E25BE20BCA}" destId="{0954E750-4CE4-4695-A46C-D4808D2A4534}" srcOrd="3" destOrd="0" parTransId="{AEC1A93E-1C83-47B1-9A42-28180AAD63C9}" sibTransId="{3EF5EC07-0278-4D0F-A3DF-735A8491CD61}"/>
    <dgm:cxn modelId="{D8486987-D16D-458B-BA91-A20BA938251B}" srcId="{753746E4-CD93-4BFF-980E-71E25BE20BCA}" destId="{CF8E8C8C-460A-40EE-8530-E4E976031848}" srcOrd="0" destOrd="0" parTransId="{0549603E-1C7A-4B5B-921E-4EF1ECB9B10C}" sibTransId="{E87329B6-E805-47E2-A1FD-A2C28937234D}"/>
    <dgm:cxn modelId="{58EEAC8A-0C66-4CC1-9919-EA474E5D173A}" type="presOf" srcId="{E87329B6-E805-47E2-A1FD-A2C28937234D}" destId="{F280A385-ECF7-40DB-B7BA-E7DAF9A0F188}" srcOrd="0" destOrd="0" presId="urn:microsoft.com/office/officeart/2005/8/layout/process1"/>
    <dgm:cxn modelId="{CC82268B-3450-4BCF-8ABB-28F0169977B6}" type="presOf" srcId="{10E0AB22-9039-4B2B-905B-5C1BDD62D6E9}" destId="{A764085C-6B28-4088-A150-842E94016487}" srcOrd="0" destOrd="0" presId="urn:microsoft.com/office/officeart/2005/8/layout/process1"/>
    <dgm:cxn modelId="{3160D09B-8A85-4267-A2C2-017E297BF403}" type="presOf" srcId="{3EF5EC07-0278-4D0F-A3DF-735A8491CD61}" destId="{A39D092D-A8EB-4B5D-81FE-F2C10EB96A3B}" srcOrd="1" destOrd="0" presId="urn:microsoft.com/office/officeart/2005/8/layout/process1"/>
    <dgm:cxn modelId="{9CDD5D9F-1FDC-43B4-B463-9D58174142E3}" type="presOf" srcId="{B37EEA1B-167B-4881-9121-A83D21B354E7}" destId="{BF32F06B-E292-4CFA-B230-5B8ECFAC9FF5}" srcOrd="0" destOrd="0" presId="urn:microsoft.com/office/officeart/2005/8/layout/process1"/>
    <dgm:cxn modelId="{D7656DB7-3DA8-4AAA-93BE-C9D9014010E0}" type="presOf" srcId="{753746E4-CD93-4BFF-980E-71E25BE20BCA}" destId="{89536B8A-8FAB-4E4C-A080-596785C32E28}" srcOrd="0" destOrd="0" presId="urn:microsoft.com/office/officeart/2005/8/layout/process1"/>
    <dgm:cxn modelId="{7408E7BB-32BD-44C7-AC3E-3EE39A132CE8}" srcId="{753746E4-CD93-4BFF-980E-71E25BE20BCA}" destId="{11056C08-75BD-4B11-888E-B926B127158A}" srcOrd="1" destOrd="0" parTransId="{89BAAC75-0F0F-4871-BE2F-898436D7DCC4}" sibTransId="{70754287-C96B-4B68-8886-17F30283EE25}"/>
    <dgm:cxn modelId="{87FFE5C0-17F9-4463-85ED-04884153247C}" type="presOf" srcId="{3EF5EC07-0278-4D0F-A3DF-735A8491CD61}" destId="{D38F1727-DC6A-4027-9AD8-4AA9C650655E}" srcOrd="0" destOrd="0" presId="urn:microsoft.com/office/officeart/2005/8/layout/process1"/>
    <dgm:cxn modelId="{1569F6C6-FA8B-47AD-AFE8-9383B79DEFB9}" type="presOf" srcId="{D7A32654-40BA-42F4-9104-6D9958FEE8F1}" destId="{474A95E6-BF16-476C-88A5-D24EAC43A987}" srcOrd="0" destOrd="0" presId="urn:microsoft.com/office/officeart/2005/8/layout/process1"/>
    <dgm:cxn modelId="{7D0CEFDF-B02D-448B-9DE7-FDB710A26CE6}" type="presOf" srcId="{70754287-C96B-4B68-8886-17F30283EE25}" destId="{91BF160D-BD40-403A-A417-63175931FCE9}" srcOrd="0" destOrd="0" presId="urn:microsoft.com/office/officeart/2005/8/layout/process1"/>
    <dgm:cxn modelId="{A448A9EF-586C-45E5-80CF-D36243CFFC8F}" srcId="{753746E4-CD93-4BFF-980E-71E25BE20BCA}" destId="{10E0AB22-9039-4B2B-905B-5C1BDD62D6E9}" srcOrd="2" destOrd="0" parTransId="{8D7DE414-9DCF-42E0-8F9F-8CA7F4EDB32C}" sibTransId="{D7A32654-40BA-42F4-9104-6D9958FEE8F1}"/>
    <dgm:cxn modelId="{24D055FC-3B20-49E8-B2E0-619C4878ED31}" type="presOf" srcId="{0954E750-4CE4-4695-A46C-D4808D2A4534}" destId="{532E3EA2-B6A4-405E-809F-E00A14DB805B}" srcOrd="0" destOrd="0" presId="urn:microsoft.com/office/officeart/2005/8/layout/process1"/>
    <dgm:cxn modelId="{E3365732-258C-4AAE-88A1-4DE1F7AE5375}" type="presParOf" srcId="{89536B8A-8FAB-4E4C-A080-596785C32E28}" destId="{A2334A2A-6A3E-47EF-B5F5-100A0A99528A}" srcOrd="0" destOrd="0" presId="urn:microsoft.com/office/officeart/2005/8/layout/process1"/>
    <dgm:cxn modelId="{30644FC6-EFEE-4726-8CE1-DD1CBE969E67}" type="presParOf" srcId="{89536B8A-8FAB-4E4C-A080-596785C32E28}" destId="{F280A385-ECF7-40DB-B7BA-E7DAF9A0F188}" srcOrd="1" destOrd="0" presId="urn:microsoft.com/office/officeart/2005/8/layout/process1"/>
    <dgm:cxn modelId="{BEF94B10-79D1-4113-9EFC-AFEED2158844}" type="presParOf" srcId="{F280A385-ECF7-40DB-B7BA-E7DAF9A0F188}" destId="{A6F2686D-043C-4FBF-9E3A-EF74822B0865}" srcOrd="0" destOrd="0" presId="urn:microsoft.com/office/officeart/2005/8/layout/process1"/>
    <dgm:cxn modelId="{5A0EA53D-C31F-48AA-94C3-4CFB98E3BD9A}" type="presParOf" srcId="{89536B8A-8FAB-4E4C-A080-596785C32E28}" destId="{615DA286-3232-4DD1-8314-0E4896EADE8F}" srcOrd="2" destOrd="0" presId="urn:microsoft.com/office/officeart/2005/8/layout/process1"/>
    <dgm:cxn modelId="{C81E8E3C-C346-4ACA-981A-C3B742A793C4}" type="presParOf" srcId="{89536B8A-8FAB-4E4C-A080-596785C32E28}" destId="{91BF160D-BD40-403A-A417-63175931FCE9}" srcOrd="3" destOrd="0" presId="urn:microsoft.com/office/officeart/2005/8/layout/process1"/>
    <dgm:cxn modelId="{A372EE62-2EE3-44EA-91C3-B476C23DDEC2}" type="presParOf" srcId="{91BF160D-BD40-403A-A417-63175931FCE9}" destId="{1935B44D-A8B4-469B-900F-C2BBB1DBC32F}" srcOrd="0" destOrd="0" presId="urn:microsoft.com/office/officeart/2005/8/layout/process1"/>
    <dgm:cxn modelId="{8C50D929-A183-4560-9212-AE3E66353849}" type="presParOf" srcId="{89536B8A-8FAB-4E4C-A080-596785C32E28}" destId="{A764085C-6B28-4088-A150-842E94016487}" srcOrd="4" destOrd="0" presId="urn:microsoft.com/office/officeart/2005/8/layout/process1"/>
    <dgm:cxn modelId="{6389B411-5E2C-4710-B6AE-38E353D260C4}" type="presParOf" srcId="{89536B8A-8FAB-4E4C-A080-596785C32E28}" destId="{474A95E6-BF16-476C-88A5-D24EAC43A987}" srcOrd="5" destOrd="0" presId="urn:microsoft.com/office/officeart/2005/8/layout/process1"/>
    <dgm:cxn modelId="{3A10CC5C-2EB7-43C4-A4D9-04C094ECF28F}" type="presParOf" srcId="{474A95E6-BF16-476C-88A5-D24EAC43A987}" destId="{4329AD2C-8DF3-4C78-A65B-DAC29ABE94F0}" srcOrd="0" destOrd="0" presId="urn:microsoft.com/office/officeart/2005/8/layout/process1"/>
    <dgm:cxn modelId="{0ECE45BE-4947-442B-8969-F35DC83C1A57}" type="presParOf" srcId="{89536B8A-8FAB-4E4C-A080-596785C32E28}" destId="{532E3EA2-B6A4-405E-809F-E00A14DB805B}" srcOrd="6" destOrd="0" presId="urn:microsoft.com/office/officeart/2005/8/layout/process1"/>
    <dgm:cxn modelId="{98BBD687-9C56-4E7D-BE7A-AB92A70E854D}" type="presParOf" srcId="{89536B8A-8FAB-4E4C-A080-596785C32E28}" destId="{D38F1727-DC6A-4027-9AD8-4AA9C650655E}" srcOrd="7" destOrd="0" presId="urn:microsoft.com/office/officeart/2005/8/layout/process1"/>
    <dgm:cxn modelId="{2B0936D7-1EBE-4CD5-AAF0-5BC5C4FD85D7}" type="presParOf" srcId="{D38F1727-DC6A-4027-9AD8-4AA9C650655E}" destId="{A39D092D-A8EB-4B5D-81FE-F2C10EB96A3B}" srcOrd="0" destOrd="0" presId="urn:microsoft.com/office/officeart/2005/8/layout/process1"/>
    <dgm:cxn modelId="{2735AA0A-A464-4897-AD42-0E2CD1295B10}" type="presParOf" srcId="{89536B8A-8FAB-4E4C-A080-596785C32E28}" destId="{D2DB5F86-735C-4394-A50C-9D83F8E14E88}" srcOrd="8" destOrd="0" presId="urn:microsoft.com/office/officeart/2005/8/layout/process1"/>
    <dgm:cxn modelId="{A07216E5-BB16-473B-8A28-4B688A27459C}" type="presParOf" srcId="{89536B8A-8FAB-4E4C-A080-596785C32E28}" destId="{BF32F06B-E292-4CFA-B230-5B8ECFAC9FF5}" srcOrd="9" destOrd="0" presId="urn:microsoft.com/office/officeart/2005/8/layout/process1"/>
    <dgm:cxn modelId="{B3473041-7EE5-4B57-BC3D-16934540D2E9}" type="presParOf" srcId="{BF32F06B-E292-4CFA-B230-5B8ECFAC9FF5}" destId="{23C73418-01E0-4EB7-A5E5-DE9415015553}" srcOrd="0" destOrd="0" presId="urn:microsoft.com/office/officeart/2005/8/layout/process1"/>
    <dgm:cxn modelId="{76AA9BEC-E805-4D96-A968-FE6BDDF1FA93}" type="presParOf" srcId="{89536B8A-8FAB-4E4C-A080-596785C32E28}" destId="{9B10CB83-5623-474C-A511-42C0CE33C7A2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88B8CFE8-0C3C-4068-A7F0-E8FF2A13E13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4E78418-E40D-4FD5-A26C-CBDA1E23BD8A}">
      <dgm:prSet phldrT="[文本]"/>
      <dgm:spPr/>
      <dgm:t>
        <a:bodyPr/>
        <a:lstStyle/>
        <a:p>
          <a:r>
            <a:rPr lang="zh-CN" altLang="en-US" b="1" dirty="0"/>
            <a:t>一轴</a:t>
          </a:r>
          <a:endParaRPr lang="en-US" altLang="zh-CN" b="1" dirty="0"/>
        </a:p>
        <a:p>
          <a:r>
            <a:rPr lang="zh-CN" altLang="en-US" b="1" dirty="0"/>
            <a:t>时间轴</a:t>
          </a:r>
          <a:br>
            <a:rPr lang="en-US" altLang="zh-CN" b="1" dirty="0"/>
          </a:br>
          <a:r>
            <a:rPr lang="zh-CN" altLang="en-US" b="1" dirty="0"/>
            <a:t>学生清晰明白</a:t>
          </a:r>
        </a:p>
      </dgm:t>
    </dgm:pt>
    <dgm:pt modelId="{0CDA4126-665E-4CE7-892E-08D00877ECD7}" type="parTrans" cxnId="{22ACFA18-97D9-43A9-B448-0BA6DD19975A}">
      <dgm:prSet/>
      <dgm:spPr/>
      <dgm:t>
        <a:bodyPr/>
        <a:lstStyle/>
        <a:p>
          <a:endParaRPr lang="zh-CN" altLang="en-US" b="1"/>
        </a:p>
      </dgm:t>
    </dgm:pt>
    <dgm:pt modelId="{6D1BF765-F24C-472F-B90A-A4370D84EFF1}" type="sibTrans" cxnId="{22ACFA18-97D9-43A9-B448-0BA6DD19975A}">
      <dgm:prSet/>
      <dgm:spPr/>
      <dgm:t>
        <a:bodyPr/>
        <a:lstStyle/>
        <a:p>
          <a:endParaRPr lang="zh-CN" altLang="en-US" b="1"/>
        </a:p>
      </dgm:t>
    </dgm:pt>
    <dgm:pt modelId="{9F16B5FC-9840-487F-9D88-F2B8E27E3285}">
      <dgm:prSet phldrT="[文本]"/>
      <dgm:spPr/>
      <dgm:t>
        <a:bodyPr/>
        <a:lstStyle/>
        <a:p>
          <a:r>
            <a:rPr lang="zh-CN" altLang="en-US" b="1" dirty="0"/>
            <a:t>二维</a:t>
          </a:r>
          <a:endParaRPr lang="en-US" altLang="zh-CN" b="1" dirty="0"/>
        </a:p>
        <a:p>
          <a:r>
            <a:rPr lang="zh-CN" altLang="en-US" b="1" dirty="0"/>
            <a:t>资源和活动</a:t>
          </a:r>
          <a:br>
            <a:rPr lang="en-US" altLang="zh-CN" b="1" dirty="0"/>
          </a:br>
          <a:r>
            <a:rPr lang="zh-CN" altLang="en-US" b="1" dirty="0"/>
            <a:t>两条腿不可偏颇</a:t>
          </a:r>
        </a:p>
      </dgm:t>
    </dgm:pt>
    <dgm:pt modelId="{6B55C73D-9FA7-433E-A960-172A7A171B2A}" type="parTrans" cxnId="{55482827-5641-4769-AF26-853FDA2555CB}">
      <dgm:prSet/>
      <dgm:spPr/>
      <dgm:t>
        <a:bodyPr/>
        <a:lstStyle/>
        <a:p>
          <a:endParaRPr lang="zh-CN" altLang="en-US" b="1"/>
        </a:p>
      </dgm:t>
    </dgm:pt>
    <dgm:pt modelId="{D87D2066-E49A-4D9F-81C5-41924B295D73}" type="sibTrans" cxnId="{55482827-5641-4769-AF26-853FDA2555CB}">
      <dgm:prSet/>
      <dgm:spPr/>
      <dgm:t>
        <a:bodyPr/>
        <a:lstStyle/>
        <a:p>
          <a:endParaRPr lang="zh-CN" altLang="en-US" b="1"/>
        </a:p>
      </dgm:t>
    </dgm:pt>
    <dgm:pt modelId="{67C72541-EB1F-4464-91FC-05CF84C35818}">
      <dgm:prSet phldrT="[文本]"/>
      <dgm:spPr/>
      <dgm:t>
        <a:bodyPr/>
        <a:lstStyle/>
        <a:p>
          <a:r>
            <a:rPr lang="zh-CN" altLang="en-US" b="1" dirty="0"/>
            <a:t>三事</a:t>
          </a:r>
          <a:endParaRPr lang="en-US" altLang="zh-CN" b="1" dirty="0"/>
        </a:p>
        <a:p>
          <a:r>
            <a:rPr lang="zh-CN" altLang="en-US" b="1" dirty="0"/>
            <a:t>实时交流</a:t>
          </a:r>
          <a:endParaRPr lang="en-US" altLang="zh-CN" b="1" dirty="0"/>
        </a:p>
        <a:p>
          <a:r>
            <a:rPr lang="zh-CN" altLang="en-US" b="1" dirty="0"/>
            <a:t>增强临场感 </a:t>
          </a:r>
        </a:p>
      </dgm:t>
    </dgm:pt>
    <dgm:pt modelId="{640412D1-550F-464E-B31E-BFB4D5DFF829}" type="parTrans" cxnId="{804081C0-DA23-498B-8517-1A22DCC2971A}">
      <dgm:prSet/>
      <dgm:spPr/>
      <dgm:t>
        <a:bodyPr/>
        <a:lstStyle/>
        <a:p>
          <a:endParaRPr lang="zh-CN" altLang="en-US" b="1"/>
        </a:p>
      </dgm:t>
    </dgm:pt>
    <dgm:pt modelId="{483EEACF-4F04-42AC-B62E-2C4629C89293}" type="sibTrans" cxnId="{804081C0-DA23-498B-8517-1A22DCC2971A}">
      <dgm:prSet/>
      <dgm:spPr/>
      <dgm:t>
        <a:bodyPr/>
        <a:lstStyle/>
        <a:p>
          <a:endParaRPr lang="zh-CN" altLang="en-US" b="1"/>
        </a:p>
      </dgm:t>
    </dgm:pt>
    <dgm:pt modelId="{8F49F390-A95D-4BD7-94FE-83B5B3238BF2}">
      <dgm:prSet phldrT="[文本]"/>
      <dgm:spPr/>
      <dgm:t>
        <a:bodyPr/>
        <a:lstStyle/>
        <a:p>
          <a:r>
            <a:rPr lang="zh-CN" altLang="en-US" b="1" dirty="0"/>
            <a:t>四步</a:t>
          </a:r>
          <a:endParaRPr lang="en-US" altLang="zh-CN" b="1" dirty="0"/>
        </a:p>
        <a:p>
          <a:r>
            <a:rPr lang="zh-CN" altLang="en-US" b="1" dirty="0"/>
            <a:t>做课件、设计活动、排练、录制</a:t>
          </a:r>
          <a:endParaRPr lang="en-US" altLang="zh-CN" b="1" dirty="0"/>
        </a:p>
        <a:p>
          <a:r>
            <a:rPr lang="zh-CN" altLang="en-US" b="1" dirty="0"/>
            <a:t>不只是做好</a:t>
          </a:r>
          <a:r>
            <a:rPr lang="en-US" altLang="zh-CN" b="1" dirty="0"/>
            <a:t>PPT</a:t>
          </a:r>
          <a:endParaRPr lang="zh-CN" altLang="en-US" b="1" dirty="0"/>
        </a:p>
      </dgm:t>
    </dgm:pt>
    <dgm:pt modelId="{11A1C61F-B554-4BD9-A9A6-8E511DF03EEF}" type="parTrans" cxnId="{45453DAA-D27F-49E0-9FD0-DEB5F38ECE2B}">
      <dgm:prSet/>
      <dgm:spPr/>
      <dgm:t>
        <a:bodyPr/>
        <a:lstStyle/>
        <a:p>
          <a:endParaRPr lang="zh-CN" altLang="en-US" b="1"/>
        </a:p>
      </dgm:t>
    </dgm:pt>
    <dgm:pt modelId="{41FB2F62-5FD7-4867-96E3-FFA33F1624AF}" type="sibTrans" cxnId="{45453DAA-D27F-49E0-9FD0-DEB5F38ECE2B}">
      <dgm:prSet/>
      <dgm:spPr/>
      <dgm:t>
        <a:bodyPr/>
        <a:lstStyle/>
        <a:p>
          <a:endParaRPr lang="zh-CN" altLang="en-US" b="1"/>
        </a:p>
      </dgm:t>
    </dgm:pt>
    <dgm:pt modelId="{D8EAA8C5-A2B5-4F33-AAFB-6104B9FBD14A}">
      <dgm:prSet phldrT="[文本]"/>
      <dgm:spPr/>
      <dgm:t>
        <a:bodyPr/>
        <a:lstStyle/>
        <a:p>
          <a:r>
            <a:rPr lang="zh-CN" altLang="en-US" b="1" dirty="0">
              <a:solidFill>
                <a:schemeClr val="bg1"/>
              </a:solidFill>
            </a:rPr>
            <a:t>六环</a:t>
          </a:r>
          <a:endParaRPr lang="en-US" altLang="zh-CN" b="1" dirty="0">
            <a:solidFill>
              <a:schemeClr val="bg1"/>
            </a:solidFill>
          </a:endParaRPr>
        </a:p>
        <a:p>
          <a:r>
            <a:rPr lang="zh-CN" altLang="en-US" b="1" dirty="0">
              <a:solidFill>
                <a:schemeClr val="bg1"/>
              </a:solidFill>
            </a:rPr>
            <a:t>形成闭环</a:t>
          </a:r>
          <a:endParaRPr lang="en-US" altLang="zh-CN" b="1" dirty="0">
            <a:solidFill>
              <a:schemeClr val="bg1"/>
            </a:solidFill>
          </a:endParaRPr>
        </a:p>
        <a:p>
          <a:r>
            <a:rPr lang="zh-CN" altLang="en-US" b="1" dirty="0">
              <a:solidFill>
                <a:schemeClr val="bg1"/>
              </a:solidFill>
            </a:rPr>
            <a:t>有章法 </a:t>
          </a:r>
        </a:p>
      </dgm:t>
    </dgm:pt>
    <dgm:pt modelId="{76AFE99D-7884-400D-8137-15A9F1DD4368}" type="parTrans" cxnId="{FC722071-4A4A-46CD-BB03-D15205F6427F}">
      <dgm:prSet/>
      <dgm:spPr/>
      <dgm:t>
        <a:bodyPr/>
        <a:lstStyle/>
        <a:p>
          <a:endParaRPr lang="zh-CN" altLang="en-US" b="1"/>
        </a:p>
      </dgm:t>
    </dgm:pt>
    <dgm:pt modelId="{42098A03-470E-42F3-8F00-EC0790949FD0}" type="sibTrans" cxnId="{FC722071-4A4A-46CD-BB03-D15205F6427F}">
      <dgm:prSet/>
      <dgm:spPr/>
      <dgm:t>
        <a:bodyPr/>
        <a:lstStyle/>
        <a:p>
          <a:endParaRPr lang="zh-CN" altLang="en-US" b="1"/>
        </a:p>
      </dgm:t>
    </dgm:pt>
    <dgm:pt modelId="{F028E12D-3311-4EE3-84E2-5E06675A7E48}">
      <dgm:prSet/>
      <dgm:spPr/>
      <dgm:t>
        <a:bodyPr/>
        <a:lstStyle/>
        <a:p>
          <a:r>
            <a:rPr lang="zh-CN" altLang="en-US" b="1" dirty="0"/>
            <a:t>五套</a:t>
          </a:r>
          <a:endParaRPr lang="en-US" altLang="zh-CN" b="1" dirty="0"/>
        </a:p>
        <a:p>
          <a:r>
            <a:rPr lang="zh-CN" altLang="en-US" b="1" dirty="0"/>
            <a:t>限时、要求、社会动机</a:t>
          </a:r>
          <a:endParaRPr lang="en-US" altLang="zh-CN" b="1" dirty="0"/>
        </a:p>
        <a:p>
          <a:r>
            <a:rPr lang="zh-CN" altLang="en-US" b="1" dirty="0"/>
            <a:t>驱动学生</a:t>
          </a:r>
        </a:p>
      </dgm:t>
    </dgm:pt>
    <dgm:pt modelId="{FE7D6AE4-7279-47CE-8B04-521D01343FBE}" type="parTrans" cxnId="{0302822E-21E2-454D-BBCC-9C3571885B0B}">
      <dgm:prSet/>
      <dgm:spPr/>
      <dgm:t>
        <a:bodyPr/>
        <a:lstStyle/>
        <a:p>
          <a:endParaRPr lang="zh-CN" altLang="en-US" b="1"/>
        </a:p>
      </dgm:t>
    </dgm:pt>
    <dgm:pt modelId="{0A3A415F-B213-4C61-8553-42EE103AE761}" type="sibTrans" cxnId="{0302822E-21E2-454D-BBCC-9C3571885B0B}">
      <dgm:prSet/>
      <dgm:spPr/>
      <dgm:t>
        <a:bodyPr/>
        <a:lstStyle/>
        <a:p>
          <a:endParaRPr lang="zh-CN" altLang="en-US" b="1"/>
        </a:p>
      </dgm:t>
    </dgm:pt>
    <dgm:pt modelId="{69487A03-32B7-4F61-93C5-AC56ED5B10C1}" type="pres">
      <dgm:prSet presAssocID="{88B8CFE8-0C3C-4068-A7F0-E8FF2A13E134}" presName="diagram" presStyleCnt="0">
        <dgm:presLayoutVars>
          <dgm:dir/>
          <dgm:resizeHandles val="exact"/>
        </dgm:presLayoutVars>
      </dgm:prSet>
      <dgm:spPr/>
    </dgm:pt>
    <dgm:pt modelId="{DF210033-2748-4D12-B2B5-824F1CCF7609}" type="pres">
      <dgm:prSet presAssocID="{54E78418-E40D-4FD5-A26C-CBDA1E23BD8A}" presName="node" presStyleLbl="node1" presStyleIdx="0" presStyleCnt="6">
        <dgm:presLayoutVars>
          <dgm:bulletEnabled val="1"/>
        </dgm:presLayoutVars>
      </dgm:prSet>
      <dgm:spPr/>
    </dgm:pt>
    <dgm:pt modelId="{57CC996E-2433-4B2C-A3BB-207AE8B79401}" type="pres">
      <dgm:prSet presAssocID="{6D1BF765-F24C-472F-B90A-A4370D84EFF1}" presName="sibTrans" presStyleCnt="0"/>
      <dgm:spPr/>
    </dgm:pt>
    <dgm:pt modelId="{8D4400F6-FD73-452E-AEBE-7E009267EE85}" type="pres">
      <dgm:prSet presAssocID="{9F16B5FC-9840-487F-9D88-F2B8E27E3285}" presName="node" presStyleLbl="node1" presStyleIdx="1" presStyleCnt="6">
        <dgm:presLayoutVars>
          <dgm:bulletEnabled val="1"/>
        </dgm:presLayoutVars>
      </dgm:prSet>
      <dgm:spPr/>
    </dgm:pt>
    <dgm:pt modelId="{AF299BFA-DB12-4799-9947-4DF0B627937E}" type="pres">
      <dgm:prSet presAssocID="{D87D2066-E49A-4D9F-81C5-41924B295D73}" presName="sibTrans" presStyleCnt="0"/>
      <dgm:spPr/>
    </dgm:pt>
    <dgm:pt modelId="{1CFF4E25-75F9-4AEE-91DC-49929CC278FF}" type="pres">
      <dgm:prSet presAssocID="{67C72541-EB1F-4464-91FC-05CF84C35818}" presName="node" presStyleLbl="node1" presStyleIdx="2" presStyleCnt="6">
        <dgm:presLayoutVars>
          <dgm:bulletEnabled val="1"/>
        </dgm:presLayoutVars>
      </dgm:prSet>
      <dgm:spPr/>
    </dgm:pt>
    <dgm:pt modelId="{D99E8688-A1D5-415A-AC75-1D40D88625C8}" type="pres">
      <dgm:prSet presAssocID="{483EEACF-4F04-42AC-B62E-2C4629C89293}" presName="sibTrans" presStyleCnt="0"/>
      <dgm:spPr/>
    </dgm:pt>
    <dgm:pt modelId="{7AA2D2D8-1A24-4FB5-ACC2-A6449D0A36DA}" type="pres">
      <dgm:prSet presAssocID="{8F49F390-A95D-4BD7-94FE-83B5B3238BF2}" presName="node" presStyleLbl="node1" presStyleIdx="3" presStyleCnt="6">
        <dgm:presLayoutVars>
          <dgm:bulletEnabled val="1"/>
        </dgm:presLayoutVars>
      </dgm:prSet>
      <dgm:spPr/>
    </dgm:pt>
    <dgm:pt modelId="{11CBD1FD-7FB5-4FA3-AF04-F8AB35A52269}" type="pres">
      <dgm:prSet presAssocID="{41FB2F62-5FD7-4867-96E3-FFA33F1624AF}" presName="sibTrans" presStyleCnt="0"/>
      <dgm:spPr/>
    </dgm:pt>
    <dgm:pt modelId="{1D6FA030-640F-41CA-B334-D6DF8B4CBCF2}" type="pres">
      <dgm:prSet presAssocID="{F028E12D-3311-4EE3-84E2-5E06675A7E48}" presName="node" presStyleLbl="node1" presStyleIdx="4" presStyleCnt="6">
        <dgm:presLayoutVars>
          <dgm:bulletEnabled val="1"/>
        </dgm:presLayoutVars>
      </dgm:prSet>
      <dgm:spPr/>
    </dgm:pt>
    <dgm:pt modelId="{7D3DB2E2-E1FB-4A40-B4DA-DE1D5A2B1B75}" type="pres">
      <dgm:prSet presAssocID="{0A3A415F-B213-4C61-8553-42EE103AE761}" presName="sibTrans" presStyleCnt="0"/>
      <dgm:spPr/>
    </dgm:pt>
    <dgm:pt modelId="{9212F26A-C91B-48EA-B74A-90727DB1A0A6}" type="pres">
      <dgm:prSet presAssocID="{D8EAA8C5-A2B5-4F33-AAFB-6104B9FBD14A}" presName="node" presStyleLbl="node1" presStyleIdx="5" presStyleCnt="6">
        <dgm:presLayoutVars>
          <dgm:bulletEnabled val="1"/>
        </dgm:presLayoutVars>
      </dgm:prSet>
      <dgm:spPr/>
    </dgm:pt>
  </dgm:ptLst>
  <dgm:cxnLst>
    <dgm:cxn modelId="{22ACFA18-97D9-43A9-B448-0BA6DD19975A}" srcId="{88B8CFE8-0C3C-4068-A7F0-E8FF2A13E134}" destId="{54E78418-E40D-4FD5-A26C-CBDA1E23BD8A}" srcOrd="0" destOrd="0" parTransId="{0CDA4126-665E-4CE7-892E-08D00877ECD7}" sibTransId="{6D1BF765-F24C-472F-B90A-A4370D84EFF1}"/>
    <dgm:cxn modelId="{55482827-5641-4769-AF26-853FDA2555CB}" srcId="{88B8CFE8-0C3C-4068-A7F0-E8FF2A13E134}" destId="{9F16B5FC-9840-487F-9D88-F2B8E27E3285}" srcOrd="1" destOrd="0" parTransId="{6B55C73D-9FA7-433E-A960-172A7A171B2A}" sibTransId="{D87D2066-E49A-4D9F-81C5-41924B295D73}"/>
    <dgm:cxn modelId="{0302822E-21E2-454D-BBCC-9C3571885B0B}" srcId="{88B8CFE8-0C3C-4068-A7F0-E8FF2A13E134}" destId="{F028E12D-3311-4EE3-84E2-5E06675A7E48}" srcOrd="4" destOrd="0" parTransId="{FE7D6AE4-7279-47CE-8B04-521D01343FBE}" sibTransId="{0A3A415F-B213-4C61-8553-42EE103AE761}"/>
    <dgm:cxn modelId="{BD2B1A3D-41E9-45BC-A3EB-5D8A5EA7EDC1}" type="presOf" srcId="{F028E12D-3311-4EE3-84E2-5E06675A7E48}" destId="{1D6FA030-640F-41CA-B334-D6DF8B4CBCF2}" srcOrd="0" destOrd="0" presId="urn:microsoft.com/office/officeart/2005/8/layout/default"/>
    <dgm:cxn modelId="{EB00DE47-4F1E-4B95-80A8-9C9DF4547962}" type="presOf" srcId="{D8EAA8C5-A2B5-4F33-AAFB-6104B9FBD14A}" destId="{9212F26A-C91B-48EA-B74A-90727DB1A0A6}" srcOrd="0" destOrd="0" presId="urn:microsoft.com/office/officeart/2005/8/layout/default"/>
    <dgm:cxn modelId="{FC722071-4A4A-46CD-BB03-D15205F6427F}" srcId="{88B8CFE8-0C3C-4068-A7F0-E8FF2A13E134}" destId="{D8EAA8C5-A2B5-4F33-AAFB-6104B9FBD14A}" srcOrd="5" destOrd="0" parTransId="{76AFE99D-7884-400D-8137-15A9F1DD4368}" sibTransId="{42098A03-470E-42F3-8F00-EC0790949FD0}"/>
    <dgm:cxn modelId="{2C956F89-0B76-4AD9-A7F3-803EE6AA5EF5}" type="presOf" srcId="{67C72541-EB1F-4464-91FC-05CF84C35818}" destId="{1CFF4E25-75F9-4AEE-91DC-49929CC278FF}" srcOrd="0" destOrd="0" presId="urn:microsoft.com/office/officeart/2005/8/layout/default"/>
    <dgm:cxn modelId="{238617A5-49F4-48D3-99FA-6D438E16EBF9}" type="presOf" srcId="{88B8CFE8-0C3C-4068-A7F0-E8FF2A13E134}" destId="{69487A03-32B7-4F61-93C5-AC56ED5B10C1}" srcOrd="0" destOrd="0" presId="urn:microsoft.com/office/officeart/2005/8/layout/default"/>
    <dgm:cxn modelId="{E254A2A7-2A2C-42CB-9D65-4B7CF2BCEF68}" type="presOf" srcId="{54E78418-E40D-4FD5-A26C-CBDA1E23BD8A}" destId="{DF210033-2748-4D12-B2B5-824F1CCF7609}" srcOrd="0" destOrd="0" presId="urn:microsoft.com/office/officeart/2005/8/layout/default"/>
    <dgm:cxn modelId="{45453DAA-D27F-49E0-9FD0-DEB5F38ECE2B}" srcId="{88B8CFE8-0C3C-4068-A7F0-E8FF2A13E134}" destId="{8F49F390-A95D-4BD7-94FE-83B5B3238BF2}" srcOrd="3" destOrd="0" parTransId="{11A1C61F-B554-4BD9-A9A6-8E511DF03EEF}" sibTransId="{41FB2F62-5FD7-4867-96E3-FFA33F1624AF}"/>
    <dgm:cxn modelId="{804081C0-DA23-498B-8517-1A22DCC2971A}" srcId="{88B8CFE8-0C3C-4068-A7F0-E8FF2A13E134}" destId="{67C72541-EB1F-4464-91FC-05CF84C35818}" srcOrd="2" destOrd="0" parTransId="{640412D1-550F-464E-B31E-BFB4D5DFF829}" sibTransId="{483EEACF-4F04-42AC-B62E-2C4629C89293}"/>
    <dgm:cxn modelId="{FE34BADD-E24D-41F3-B2D1-BF130AF9D88E}" type="presOf" srcId="{9F16B5FC-9840-487F-9D88-F2B8E27E3285}" destId="{8D4400F6-FD73-452E-AEBE-7E009267EE85}" srcOrd="0" destOrd="0" presId="urn:microsoft.com/office/officeart/2005/8/layout/default"/>
    <dgm:cxn modelId="{1421FEFB-3E7B-4EA2-9D55-1A27526802F0}" type="presOf" srcId="{8F49F390-A95D-4BD7-94FE-83B5B3238BF2}" destId="{7AA2D2D8-1A24-4FB5-ACC2-A6449D0A36DA}" srcOrd="0" destOrd="0" presId="urn:microsoft.com/office/officeart/2005/8/layout/default"/>
    <dgm:cxn modelId="{0A0095EF-0AE3-4084-A3D7-760E1AEFED65}" type="presParOf" srcId="{69487A03-32B7-4F61-93C5-AC56ED5B10C1}" destId="{DF210033-2748-4D12-B2B5-824F1CCF7609}" srcOrd="0" destOrd="0" presId="urn:microsoft.com/office/officeart/2005/8/layout/default"/>
    <dgm:cxn modelId="{5FF4E021-A6ED-44F6-8C8B-913DD3DFB499}" type="presParOf" srcId="{69487A03-32B7-4F61-93C5-AC56ED5B10C1}" destId="{57CC996E-2433-4B2C-A3BB-207AE8B79401}" srcOrd="1" destOrd="0" presId="urn:microsoft.com/office/officeart/2005/8/layout/default"/>
    <dgm:cxn modelId="{713B37CC-5312-4C0D-8A2A-8A21ECF1E598}" type="presParOf" srcId="{69487A03-32B7-4F61-93C5-AC56ED5B10C1}" destId="{8D4400F6-FD73-452E-AEBE-7E009267EE85}" srcOrd="2" destOrd="0" presId="urn:microsoft.com/office/officeart/2005/8/layout/default"/>
    <dgm:cxn modelId="{8944C18D-AE18-4F8D-92F7-7518C7C14F1C}" type="presParOf" srcId="{69487A03-32B7-4F61-93C5-AC56ED5B10C1}" destId="{AF299BFA-DB12-4799-9947-4DF0B627937E}" srcOrd="3" destOrd="0" presId="urn:microsoft.com/office/officeart/2005/8/layout/default"/>
    <dgm:cxn modelId="{DE0F6B8F-379D-43C2-9A8E-7A017DB5F2C9}" type="presParOf" srcId="{69487A03-32B7-4F61-93C5-AC56ED5B10C1}" destId="{1CFF4E25-75F9-4AEE-91DC-49929CC278FF}" srcOrd="4" destOrd="0" presId="urn:microsoft.com/office/officeart/2005/8/layout/default"/>
    <dgm:cxn modelId="{EF999CC0-57B9-4945-B649-C78EE8A054BC}" type="presParOf" srcId="{69487A03-32B7-4F61-93C5-AC56ED5B10C1}" destId="{D99E8688-A1D5-415A-AC75-1D40D88625C8}" srcOrd="5" destOrd="0" presId="urn:microsoft.com/office/officeart/2005/8/layout/default"/>
    <dgm:cxn modelId="{2770F92C-EDBA-4458-B6F3-1BF5A9334495}" type="presParOf" srcId="{69487A03-32B7-4F61-93C5-AC56ED5B10C1}" destId="{7AA2D2D8-1A24-4FB5-ACC2-A6449D0A36DA}" srcOrd="6" destOrd="0" presId="urn:microsoft.com/office/officeart/2005/8/layout/default"/>
    <dgm:cxn modelId="{15A34285-17FA-475A-BA93-1B303A9899FC}" type="presParOf" srcId="{69487A03-32B7-4F61-93C5-AC56ED5B10C1}" destId="{11CBD1FD-7FB5-4FA3-AF04-F8AB35A52269}" srcOrd="7" destOrd="0" presId="urn:microsoft.com/office/officeart/2005/8/layout/default"/>
    <dgm:cxn modelId="{E3A8EFBB-ED1B-49E4-98A1-743440117B2A}" type="presParOf" srcId="{69487A03-32B7-4F61-93C5-AC56ED5B10C1}" destId="{1D6FA030-640F-41CA-B334-D6DF8B4CBCF2}" srcOrd="8" destOrd="0" presId="urn:microsoft.com/office/officeart/2005/8/layout/default"/>
    <dgm:cxn modelId="{78FD346C-E561-4916-B9B4-CDA04ACBC1E7}" type="presParOf" srcId="{69487A03-32B7-4F61-93C5-AC56ED5B10C1}" destId="{7D3DB2E2-E1FB-4A40-B4DA-DE1D5A2B1B75}" srcOrd="9" destOrd="0" presId="urn:microsoft.com/office/officeart/2005/8/layout/default"/>
    <dgm:cxn modelId="{F7A8B4B7-9F9B-4ECC-8464-423DF65E29AA}" type="presParOf" srcId="{69487A03-32B7-4F61-93C5-AC56ED5B10C1}" destId="{9212F26A-C91B-48EA-B74A-90727DB1A0A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81D07DD-3278-4A17-991C-10E3ECA691ED}" type="doc">
      <dgm:prSet loTypeId="urn:microsoft.com/office/officeart/2005/8/layout/bProcess3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zh-CN" altLang="en-US"/>
        </a:p>
      </dgm:t>
    </dgm:pt>
    <dgm:pt modelId="{6C19CE63-D9A3-4739-9CD7-164DF04E46CB}">
      <dgm:prSet phldrT="[文本]" custT="1"/>
      <dgm:spPr/>
      <dgm:t>
        <a:bodyPr/>
        <a:lstStyle/>
        <a:p>
          <a:r>
            <a:rPr lang="zh-CN" altLang="en-US" sz="2000" b="1" dirty="0"/>
            <a:t>一轴（视频</a:t>
          </a:r>
          <a:r>
            <a:rPr lang="en-US" altLang="zh-CN" sz="2000" b="1" dirty="0"/>
            <a:t>A</a:t>
          </a:r>
          <a:r>
            <a:rPr lang="zh-CN" altLang="en-US" sz="2000" b="1" dirty="0"/>
            <a:t>）</a:t>
          </a:r>
          <a:endParaRPr lang="en-US" altLang="zh-CN" sz="2000" b="1" dirty="0"/>
        </a:p>
        <a:p>
          <a:r>
            <a:rPr lang="zh-CN" altLang="en-US" sz="2000" b="1" dirty="0"/>
            <a:t>关键词（活动</a:t>
          </a:r>
          <a:r>
            <a:rPr lang="en-US" altLang="zh-CN" sz="2000" b="1" dirty="0"/>
            <a:t>A</a:t>
          </a:r>
          <a:r>
            <a:rPr lang="zh-CN" altLang="en-US" sz="2000" b="1" dirty="0"/>
            <a:t>）</a:t>
          </a:r>
        </a:p>
      </dgm:t>
    </dgm:pt>
    <dgm:pt modelId="{820BF614-9180-4185-92AE-875289626F2A}" type="parTrans" cxnId="{9CC3D452-BA31-4103-81CA-637134789FA8}">
      <dgm:prSet/>
      <dgm:spPr/>
      <dgm:t>
        <a:bodyPr/>
        <a:lstStyle/>
        <a:p>
          <a:endParaRPr lang="zh-CN" altLang="en-US" sz="1600" b="1"/>
        </a:p>
      </dgm:t>
    </dgm:pt>
    <dgm:pt modelId="{9D5FDC7E-1B8D-469F-AFB7-2AECC65F39DC}" type="sibTrans" cxnId="{9CC3D452-BA31-4103-81CA-637134789FA8}">
      <dgm:prSet custT="1"/>
      <dgm:spPr/>
      <dgm:t>
        <a:bodyPr/>
        <a:lstStyle/>
        <a:p>
          <a:endParaRPr lang="zh-CN" altLang="en-US" sz="400" b="1"/>
        </a:p>
      </dgm:t>
    </dgm:pt>
    <dgm:pt modelId="{31A26AF6-54B8-454F-934A-EA4DDD308277}">
      <dgm:prSet phldrT="[文本]" custT="1"/>
      <dgm:spPr/>
      <dgm:t>
        <a:bodyPr/>
        <a:lstStyle/>
        <a:p>
          <a:r>
            <a:rPr lang="zh-CN" altLang="en-US" sz="2000" b="1" dirty="0"/>
            <a:t>二维（视频</a:t>
          </a:r>
          <a:r>
            <a:rPr lang="en-US" altLang="zh-CN" sz="2000" b="1" dirty="0"/>
            <a:t>B</a:t>
          </a:r>
          <a:r>
            <a:rPr lang="zh-CN" altLang="en-US" sz="2000" b="1" dirty="0"/>
            <a:t>）</a:t>
          </a:r>
        </a:p>
      </dgm:t>
    </dgm:pt>
    <dgm:pt modelId="{CE233CB4-B2CB-4B37-A25D-7F11BE77C2CE}" type="parTrans" cxnId="{C1C20A24-1BB2-46B9-897A-2FA4296A2A14}">
      <dgm:prSet/>
      <dgm:spPr/>
      <dgm:t>
        <a:bodyPr/>
        <a:lstStyle/>
        <a:p>
          <a:endParaRPr lang="zh-CN" altLang="en-US" sz="1600" b="1"/>
        </a:p>
      </dgm:t>
    </dgm:pt>
    <dgm:pt modelId="{DB823A9E-EDA9-40B8-95D0-451F71C80BD5}" type="sibTrans" cxnId="{C1C20A24-1BB2-46B9-897A-2FA4296A2A14}">
      <dgm:prSet custT="1"/>
      <dgm:spPr/>
      <dgm:t>
        <a:bodyPr/>
        <a:lstStyle/>
        <a:p>
          <a:endParaRPr lang="zh-CN" altLang="en-US" sz="400" b="1"/>
        </a:p>
      </dgm:t>
    </dgm:pt>
    <dgm:pt modelId="{D12FF54F-9218-4AB3-9943-B29CE9B2B220}">
      <dgm:prSet phldrT="[文本]" custT="1"/>
      <dgm:spPr/>
      <dgm:t>
        <a:bodyPr/>
        <a:lstStyle/>
        <a:p>
          <a:r>
            <a:rPr lang="zh-CN" altLang="en-US" sz="2000" b="1" dirty="0"/>
            <a:t>三事（视频</a:t>
          </a:r>
          <a:r>
            <a:rPr lang="en-US" altLang="zh-CN" sz="2000" b="1" dirty="0"/>
            <a:t>C</a:t>
          </a:r>
          <a:r>
            <a:rPr lang="zh-CN" altLang="en-US" sz="2000" b="1" dirty="0"/>
            <a:t>）</a:t>
          </a:r>
          <a:br>
            <a:rPr lang="en-US" altLang="zh-CN" sz="2000" b="1" dirty="0"/>
          </a:br>
          <a:r>
            <a:rPr lang="zh-CN" altLang="en-US" sz="2000" b="1" dirty="0"/>
            <a:t>操练（活动</a:t>
          </a:r>
          <a:r>
            <a:rPr lang="en-US" altLang="zh-CN" sz="2000" b="1" dirty="0"/>
            <a:t>C</a:t>
          </a:r>
          <a:r>
            <a:rPr lang="zh-CN" altLang="en-US" sz="2000" b="1" dirty="0"/>
            <a:t>）</a:t>
          </a:r>
          <a:br>
            <a:rPr lang="en-US" altLang="zh-CN" sz="2000" b="1" dirty="0"/>
          </a:br>
          <a:endParaRPr lang="zh-CN" altLang="en-US" sz="2000" b="1" dirty="0">
            <a:solidFill>
              <a:srgbClr val="FF0000"/>
            </a:solidFill>
          </a:endParaRPr>
        </a:p>
      </dgm:t>
    </dgm:pt>
    <dgm:pt modelId="{1D1CEAF9-4F93-48AB-806F-A8F71279BD0B}" type="parTrans" cxnId="{698DB81D-C7FD-4C0C-9CB7-3DE851945949}">
      <dgm:prSet/>
      <dgm:spPr/>
      <dgm:t>
        <a:bodyPr/>
        <a:lstStyle/>
        <a:p>
          <a:endParaRPr lang="zh-CN" altLang="en-US" sz="1600" b="1"/>
        </a:p>
      </dgm:t>
    </dgm:pt>
    <dgm:pt modelId="{368E98FA-7595-40A9-9030-F611BCD109E6}" type="sibTrans" cxnId="{698DB81D-C7FD-4C0C-9CB7-3DE851945949}">
      <dgm:prSet custT="1"/>
      <dgm:spPr/>
      <dgm:t>
        <a:bodyPr/>
        <a:lstStyle/>
        <a:p>
          <a:endParaRPr lang="zh-CN" altLang="en-US" sz="400" b="1"/>
        </a:p>
      </dgm:t>
    </dgm:pt>
    <dgm:pt modelId="{C1D889E4-9205-4E13-B889-5D8D808FDEB5}">
      <dgm:prSet phldrT="[文本]" custT="1"/>
      <dgm:spPr/>
      <dgm:t>
        <a:bodyPr/>
        <a:lstStyle/>
        <a:p>
          <a:r>
            <a:rPr lang="zh-CN" altLang="en-US" sz="2000" b="1" dirty="0"/>
            <a:t>四步（视频</a:t>
          </a:r>
          <a:r>
            <a:rPr lang="en-US" altLang="zh-CN" sz="2000" b="1" dirty="0"/>
            <a:t>F</a:t>
          </a:r>
          <a:r>
            <a:rPr lang="zh-CN" altLang="en-US" sz="2000" b="1" dirty="0"/>
            <a:t>）</a:t>
          </a:r>
          <a:br>
            <a:rPr lang="en-US" altLang="zh-CN" sz="2000" b="1" dirty="0"/>
          </a:br>
          <a:r>
            <a:rPr lang="zh-CN" altLang="en-US" sz="2000" b="1" dirty="0"/>
            <a:t>（课后作业，活动</a:t>
          </a:r>
          <a:r>
            <a:rPr lang="en-US" altLang="zh-CN" sz="2000" b="1" dirty="0"/>
            <a:t>D</a:t>
          </a:r>
          <a:r>
            <a:rPr lang="zh-CN" altLang="en-US" sz="2000" b="1" dirty="0"/>
            <a:t>）</a:t>
          </a:r>
          <a:br>
            <a:rPr lang="en-US" altLang="zh-CN" sz="2000" b="1" dirty="0"/>
          </a:br>
          <a:r>
            <a:rPr lang="zh-CN" altLang="en-US" sz="2000" b="1" dirty="0">
              <a:solidFill>
                <a:srgbClr val="FF0000"/>
              </a:solidFill>
            </a:rPr>
            <a:t>学习重点</a:t>
          </a:r>
          <a:endParaRPr lang="zh-CN" altLang="en-US" sz="2000" b="1" dirty="0"/>
        </a:p>
      </dgm:t>
    </dgm:pt>
    <dgm:pt modelId="{0135AE36-2B19-40FA-81DC-266FC9691846}" type="parTrans" cxnId="{C2563368-857C-4332-8A49-C804314AD79D}">
      <dgm:prSet/>
      <dgm:spPr/>
      <dgm:t>
        <a:bodyPr/>
        <a:lstStyle/>
        <a:p>
          <a:endParaRPr lang="zh-CN" altLang="en-US" sz="1600" b="1"/>
        </a:p>
      </dgm:t>
    </dgm:pt>
    <dgm:pt modelId="{90EC4C32-2C46-4A89-8513-051A5BE6FCF8}" type="sibTrans" cxnId="{C2563368-857C-4332-8A49-C804314AD79D}">
      <dgm:prSet custT="1"/>
      <dgm:spPr/>
      <dgm:t>
        <a:bodyPr/>
        <a:lstStyle/>
        <a:p>
          <a:endParaRPr lang="zh-CN" altLang="en-US" sz="400" b="1"/>
        </a:p>
      </dgm:t>
    </dgm:pt>
    <dgm:pt modelId="{E02F6166-5476-4D77-B5A3-6C9B3B98401C}">
      <dgm:prSet phldrT="[文本]" custT="1"/>
      <dgm:spPr/>
      <dgm:t>
        <a:bodyPr/>
        <a:lstStyle/>
        <a:p>
          <a:r>
            <a:rPr lang="zh-CN" altLang="en-US" sz="2000" b="1" dirty="0"/>
            <a:t>六辅（图文）</a:t>
          </a:r>
        </a:p>
      </dgm:t>
    </dgm:pt>
    <dgm:pt modelId="{8067CCE2-05A9-4111-BE10-874F118B97BF}" type="parTrans" cxnId="{95CFD338-6A76-4180-814C-F28D320C7F26}">
      <dgm:prSet/>
      <dgm:spPr/>
      <dgm:t>
        <a:bodyPr/>
        <a:lstStyle/>
        <a:p>
          <a:endParaRPr lang="zh-CN" altLang="en-US" sz="1600" b="1"/>
        </a:p>
      </dgm:t>
    </dgm:pt>
    <dgm:pt modelId="{71405292-3987-405F-8F2E-4AD9C3FA9BE4}" type="sibTrans" cxnId="{95CFD338-6A76-4180-814C-F28D320C7F26}">
      <dgm:prSet/>
      <dgm:spPr/>
      <dgm:t>
        <a:bodyPr/>
        <a:lstStyle/>
        <a:p>
          <a:endParaRPr lang="zh-CN" altLang="en-US" sz="1600" b="1"/>
        </a:p>
      </dgm:t>
    </dgm:pt>
    <dgm:pt modelId="{892F3036-8B7D-4C07-B7F7-A32A5F9A15BD}">
      <dgm:prSet custT="1"/>
      <dgm:spPr/>
      <dgm:t>
        <a:bodyPr/>
        <a:lstStyle/>
        <a:p>
          <a:r>
            <a:rPr lang="zh-CN" altLang="en-US" sz="2000" b="1" dirty="0"/>
            <a:t>五套（视频</a:t>
          </a:r>
          <a:r>
            <a:rPr lang="en-US" altLang="zh-CN" sz="2000" b="1" dirty="0"/>
            <a:t>G</a:t>
          </a:r>
          <a:r>
            <a:rPr lang="zh-CN" altLang="en-US" sz="2000" b="1" dirty="0"/>
            <a:t>）</a:t>
          </a:r>
          <a:br>
            <a:rPr lang="en-US" altLang="zh-CN" sz="2000" b="1" dirty="0"/>
          </a:br>
          <a:r>
            <a:rPr lang="zh-CN" altLang="en-US" sz="2000" b="1" dirty="0"/>
            <a:t>（课后小组作业，活动</a:t>
          </a:r>
          <a:r>
            <a:rPr lang="en-US" altLang="zh-CN" sz="2000" b="1" dirty="0"/>
            <a:t>G</a:t>
          </a:r>
          <a:r>
            <a:rPr lang="zh-CN" altLang="en-US" sz="2000" b="1" dirty="0"/>
            <a:t>）</a:t>
          </a:r>
          <a:endParaRPr lang="en-US" altLang="zh-CN" sz="2000" b="1" dirty="0"/>
        </a:p>
        <a:p>
          <a:r>
            <a:rPr lang="zh-CN" altLang="en-US" sz="2000" b="1" dirty="0">
              <a:solidFill>
                <a:srgbClr val="FF0000"/>
              </a:solidFill>
            </a:rPr>
            <a:t>学习重点</a:t>
          </a:r>
        </a:p>
      </dgm:t>
    </dgm:pt>
    <dgm:pt modelId="{3DD910E0-91A9-4E8D-B647-CCFD85FBBFCE}" type="parTrans" cxnId="{3C2BFDD3-ECB5-4785-B793-F0AB93108C52}">
      <dgm:prSet/>
      <dgm:spPr/>
      <dgm:t>
        <a:bodyPr/>
        <a:lstStyle/>
        <a:p>
          <a:endParaRPr lang="zh-CN" altLang="en-US" sz="1600" b="1"/>
        </a:p>
      </dgm:t>
    </dgm:pt>
    <dgm:pt modelId="{107B0CD0-DEC1-4CA2-ABDF-DF25A1F53F7E}" type="sibTrans" cxnId="{3C2BFDD3-ECB5-4785-B793-F0AB93108C52}">
      <dgm:prSet custT="1"/>
      <dgm:spPr/>
      <dgm:t>
        <a:bodyPr/>
        <a:lstStyle/>
        <a:p>
          <a:endParaRPr lang="zh-CN" altLang="en-US" sz="400" b="1"/>
        </a:p>
      </dgm:t>
    </dgm:pt>
    <dgm:pt modelId="{57726A8D-E12F-4610-99F2-820DB949274E}" type="pres">
      <dgm:prSet presAssocID="{B81D07DD-3278-4A17-991C-10E3ECA691ED}" presName="Name0" presStyleCnt="0">
        <dgm:presLayoutVars>
          <dgm:dir/>
          <dgm:resizeHandles val="exact"/>
        </dgm:presLayoutVars>
      </dgm:prSet>
      <dgm:spPr/>
    </dgm:pt>
    <dgm:pt modelId="{D010E284-1B94-4BA6-8B0B-03EDEEE5B9F8}" type="pres">
      <dgm:prSet presAssocID="{6C19CE63-D9A3-4739-9CD7-164DF04E46CB}" presName="node" presStyleLbl="node1" presStyleIdx="0" presStyleCnt="6">
        <dgm:presLayoutVars>
          <dgm:bulletEnabled val="1"/>
        </dgm:presLayoutVars>
      </dgm:prSet>
      <dgm:spPr/>
    </dgm:pt>
    <dgm:pt modelId="{7CF821E1-04E5-4794-BF6D-8CF4DF9B3344}" type="pres">
      <dgm:prSet presAssocID="{9D5FDC7E-1B8D-469F-AFB7-2AECC65F39DC}" presName="sibTrans" presStyleLbl="sibTrans1D1" presStyleIdx="0" presStyleCnt="5"/>
      <dgm:spPr/>
    </dgm:pt>
    <dgm:pt modelId="{5469473D-2A95-4EA1-9801-B9DCA984E964}" type="pres">
      <dgm:prSet presAssocID="{9D5FDC7E-1B8D-469F-AFB7-2AECC65F39DC}" presName="connectorText" presStyleLbl="sibTrans1D1" presStyleIdx="0" presStyleCnt="5"/>
      <dgm:spPr/>
    </dgm:pt>
    <dgm:pt modelId="{3A755F0B-E967-4502-8FA1-398543DEA16D}" type="pres">
      <dgm:prSet presAssocID="{31A26AF6-54B8-454F-934A-EA4DDD308277}" presName="node" presStyleLbl="node1" presStyleIdx="1" presStyleCnt="6">
        <dgm:presLayoutVars>
          <dgm:bulletEnabled val="1"/>
        </dgm:presLayoutVars>
      </dgm:prSet>
      <dgm:spPr/>
    </dgm:pt>
    <dgm:pt modelId="{ED23C836-47A8-4226-B5ED-F1D85491B24C}" type="pres">
      <dgm:prSet presAssocID="{DB823A9E-EDA9-40B8-95D0-451F71C80BD5}" presName="sibTrans" presStyleLbl="sibTrans1D1" presStyleIdx="1" presStyleCnt="5"/>
      <dgm:spPr/>
    </dgm:pt>
    <dgm:pt modelId="{D8268C7D-12A9-4FBC-9F74-98D7C0277C08}" type="pres">
      <dgm:prSet presAssocID="{DB823A9E-EDA9-40B8-95D0-451F71C80BD5}" presName="connectorText" presStyleLbl="sibTrans1D1" presStyleIdx="1" presStyleCnt="5"/>
      <dgm:spPr/>
    </dgm:pt>
    <dgm:pt modelId="{65278D49-6A75-4CCD-80FD-8B47AE7954D4}" type="pres">
      <dgm:prSet presAssocID="{D12FF54F-9218-4AB3-9943-B29CE9B2B220}" presName="node" presStyleLbl="node1" presStyleIdx="2" presStyleCnt="6">
        <dgm:presLayoutVars>
          <dgm:bulletEnabled val="1"/>
        </dgm:presLayoutVars>
      </dgm:prSet>
      <dgm:spPr/>
    </dgm:pt>
    <dgm:pt modelId="{507422D8-9675-424A-8254-2413D043F451}" type="pres">
      <dgm:prSet presAssocID="{368E98FA-7595-40A9-9030-F611BCD109E6}" presName="sibTrans" presStyleLbl="sibTrans1D1" presStyleIdx="2" presStyleCnt="5"/>
      <dgm:spPr/>
    </dgm:pt>
    <dgm:pt modelId="{1BA0F588-978F-4994-A67D-B106C66918D5}" type="pres">
      <dgm:prSet presAssocID="{368E98FA-7595-40A9-9030-F611BCD109E6}" presName="connectorText" presStyleLbl="sibTrans1D1" presStyleIdx="2" presStyleCnt="5"/>
      <dgm:spPr/>
    </dgm:pt>
    <dgm:pt modelId="{435B3A72-4513-4026-B7B5-912516C0DF9E}" type="pres">
      <dgm:prSet presAssocID="{C1D889E4-9205-4E13-B889-5D8D808FDEB5}" presName="node" presStyleLbl="node1" presStyleIdx="3" presStyleCnt="6">
        <dgm:presLayoutVars>
          <dgm:bulletEnabled val="1"/>
        </dgm:presLayoutVars>
      </dgm:prSet>
      <dgm:spPr/>
    </dgm:pt>
    <dgm:pt modelId="{2850C029-C764-486F-9913-6DCA75C6F783}" type="pres">
      <dgm:prSet presAssocID="{90EC4C32-2C46-4A89-8513-051A5BE6FCF8}" presName="sibTrans" presStyleLbl="sibTrans1D1" presStyleIdx="3" presStyleCnt="5"/>
      <dgm:spPr/>
    </dgm:pt>
    <dgm:pt modelId="{217EE63A-D6A8-44A4-BD7F-A3F45640DC2C}" type="pres">
      <dgm:prSet presAssocID="{90EC4C32-2C46-4A89-8513-051A5BE6FCF8}" presName="connectorText" presStyleLbl="sibTrans1D1" presStyleIdx="3" presStyleCnt="5"/>
      <dgm:spPr/>
    </dgm:pt>
    <dgm:pt modelId="{151C7822-3ADE-45B3-A603-D59ABA80DD9A}" type="pres">
      <dgm:prSet presAssocID="{892F3036-8B7D-4C07-B7F7-A32A5F9A15BD}" presName="node" presStyleLbl="node1" presStyleIdx="4" presStyleCnt="6">
        <dgm:presLayoutVars>
          <dgm:bulletEnabled val="1"/>
        </dgm:presLayoutVars>
      </dgm:prSet>
      <dgm:spPr/>
    </dgm:pt>
    <dgm:pt modelId="{8431411C-7917-49B8-9D89-30C6B5F36F09}" type="pres">
      <dgm:prSet presAssocID="{107B0CD0-DEC1-4CA2-ABDF-DF25A1F53F7E}" presName="sibTrans" presStyleLbl="sibTrans1D1" presStyleIdx="4" presStyleCnt="5"/>
      <dgm:spPr/>
    </dgm:pt>
    <dgm:pt modelId="{38DD4988-C77B-4778-8B64-96C8F4C7FD92}" type="pres">
      <dgm:prSet presAssocID="{107B0CD0-DEC1-4CA2-ABDF-DF25A1F53F7E}" presName="connectorText" presStyleLbl="sibTrans1D1" presStyleIdx="4" presStyleCnt="5"/>
      <dgm:spPr/>
    </dgm:pt>
    <dgm:pt modelId="{903049A4-D4E7-49CB-88F4-45579507D628}" type="pres">
      <dgm:prSet presAssocID="{E02F6166-5476-4D77-B5A3-6C9B3B98401C}" presName="node" presStyleLbl="node1" presStyleIdx="5" presStyleCnt="6">
        <dgm:presLayoutVars>
          <dgm:bulletEnabled val="1"/>
        </dgm:presLayoutVars>
      </dgm:prSet>
      <dgm:spPr/>
    </dgm:pt>
  </dgm:ptLst>
  <dgm:cxnLst>
    <dgm:cxn modelId="{54A39901-DFCF-4136-A8E0-6F06BFD6D5E8}" type="presOf" srcId="{6C19CE63-D9A3-4739-9CD7-164DF04E46CB}" destId="{D010E284-1B94-4BA6-8B0B-03EDEEE5B9F8}" srcOrd="0" destOrd="0" presId="urn:microsoft.com/office/officeart/2005/8/layout/bProcess3"/>
    <dgm:cxn modelId="{698DB81D-C7FD-4C0C-9CB7-3DE851945949}" srcId="{B81D07DD-3278-4A17-991C-10E3ECA691ED}" destId="{D12FF54F-9218-4AB3-9943-B29CE9B2B220}" srcOrd="2" destOrd="0" parTransId="{1D1CEAF9-4F93-48AB-806F-A8F71279BD0B}" sibTransId="{368E98FA-7595-40A9-9030-F611BCD109E6}"/>
    <dgm:cxn modelId="{2C7AE91D-7E82-4CB0-8967-7906E935A833}" type="presOf" srcId="{E02F6166-5476-4D77-B5A3-6C9B3B98401C}" destId="{903049A4-D4E7-49CB-88F4-45579507D628}" srcOrd="0" destOrd="0" presId="urn:microsoft.com/office/officeart/2005/8/layout/bProcess3"/>
    <dgm:cxn modelId="{C1C20A24-1BB2-46B9-897A-2FA4296A2A14}" srcId="{B81D07DD-3278-4A17-991C-10E3ECA691ED}" destId="{31A26AF6-54B8-454F-934A-EA4DDD308277}" srcOrd="1" destOrd="0" parTransId="{CE233CB4-B2CB-4B37-A25D-7F11BE77C2CE}" sibTransId="{DB823A9E-EDA9-40B8-95D0-451F71C80BD5}"/>
    <dgm:cxn modelId="{6C3A0229-DDA1-46F9-819F-08F638BE9EC6}" type="presOf" srcId="{DB823A9E-EDA9-40B8-95D0-451F71C80BD5}" destId="{ED23C836-47A8-4226-B5ED-F1D85491B24C}" srcOrd="0" destOrd="0" presId="urn:microsoft.com/office/officeart/2005/8/layout/bProcess3"/>
    <dgm:cxn modelId="{A9956936-A729-4319-A930-9C24AEB6070B}" type="presOf" srcId="{D12FF54F-9218-4AB3-9943-B29CE9B2B220}" destId="{65278D49-6A75-4CCD-80FD-8B47AE7954D4}" srcOrd="0" destOrd="0" presId="urn:microsoft.com/office/officeart/2005/8/layout/bProcess3"/>
    <dgm:cxn modelId="{95CFD338-6A76-4180-814C-F28D320C7F26}" srcId="{B81D07DD-3278-4A17-991C-10E3ECA691ED}" destId="{E02F6166-5476-4D77-B5A3-6C9B3B98401C}" srcOrd="5" destOrd="0" parTransId="{8067CCE2-05A9-4111-BE10-874F118B97BF}" sibTransId="{71405292-3987-405F-8F2E-4AD9C3FA9BE4}"/>
    <dgm:cxn modelId="{7E806547-14D0-4F07-8FF4-D290C4930E83}" type="presOf" srcId="{C1D889E4-9205-4E13-B889-5D8D808FDEB5}" destId="{435B3A72-4513-4026-B7B5-912516C0DF9E}" srcOrd="0" destOrd="0" presId="urn:microsoft.com/office/officeart/2005/8/layout/bProcess3"/>
    <dgm:cxn modelId="{C2563368-857C-4332-8A49-C804314AD79D}" srcId="{B81D07DD-3278-4A17-991C-10E3ECA691ED}" destId="{C1D889E4-9205-4E13-B889-5D8D808FDEB5}" srcOrd="3" destOrd="0" parTransId="{0135AE36-2B19-40FA-81DC-266FC9691846}" sibTransId="{90EC4C32-2C46-4A89-8513-051A5BE6FCF8}"/>
    <dgm:cxn modelId="{CBAD2771-C8C8-414C-AEEB-8C91235DD14E}" type="presOf" srcId="{90EC4C32-2C46-4A89-8513-051A5BE6FCF8}" destId="{217EE63A-D6A8-44A4-BD7F-A3F45640DC2C}" srcOrd="1" destOrd="0" presId="urn:microsoft.com/office/officeart/2005/8/layout/bProcess3"/>
    <dgm:cxn modelId="{9CC3D452-BA31-4103-81CA-637134789FA8}" srcId="{B81D07DD-3278-4A17-991C-10E3ECA691ED}" destId="{6C19CE63-D9A3-4739-9CD7-164DF04E46CB}" srcOrd="0" destOrd="0" parTransId="{820BF614-9180-4185-92AE-875289626F2A}" sibTransId="{9D5FDC7E-1B8D-469F-AFB7-2AECC65F39DC}"/>
    <dgm:cxn modelId="{FC68517A-E6E2-4347-AD81-6BDDE02288F1}" type="presOf" srcId="{DB823A9E-EDA9-40B8-95D0-451F71C80BD5}" destId="{D8268C7D-12A9-4FBC-9F74-98D7C0277C08}" srcOrd="1" destOrd="0" presId="urn:microsoft.com/office/officeart/2005/8/layout/bProcess3"/>
    <dgm:cxn modelId="{69EB828C-F967-414B-B208-D8A81B627898}" type="presOf" srcId="{892F3036-8B7D-4C07-B7F7-A32A5F9A15BD}" destId="{151C7822-3ADE-45B3-A603-D59ABA80DD9A}" srcOrd="0" destOrd="0" presId="urn:microsoft.com/office/officeart/2005/8/layout/bProcess3"/>
    <dgm:cxn modelId="{5203898D-E5C2-4B14-8BD5-1568E3A55F2E}" type="presOf" srcId="{90EC4C32-2C46-4A89-8513-051A5BE6FCF8}" destId="{2850C029-C764-486F-9913-6DCA75C6F783}" srcOrd="0" destOrd="0" presId="urn:microsoft.com/office/officeart/2005/8/layout/bProcess3"/>
    <dgm:cxn modelId="{E1E5C48D-0534-4F36-9DCD-309115D8A168}" type="presOf" srcId="{31A26AF6-54B8-454F-934A-EA4DDD308277}" destId="{3A755F0B-E967-4502-8FA1-398543DEA16D}" srcOrd="0" destOrd="0" presId="urn:microsoft.com/office/officeart/2005/8/layout/bProcess3"/>
    <dgm:cxn modelId="{D8A05D95-678B-441E-B48D-82C172A88E89}" type="presOf" srcId="{107B0CD0-DEC1-4CA2-ABDF-DF25A1F53F7E}" destId="{38DD4988-C77B-4778-8B64-96C8F4C7FD92}" srcOrd="1" destOrd="0" presId="urn:microsoft.com/office/officeart/2005/8/layout/bProcess3"/>
    <dgm:cxn modelId="{6B056498-1CC0-45D2-B7AD-2C9CED5CB467}" type="presOf" srcId="{368E98FA-7595-40A9-9030-F611BCD109E6}" destId="{1BA0F588-978F-4994-A67D-B106C66918D5}" srcOrd="1" destOrd="0" presId="urn:microsoft.com/office/officeart/2005/8/layout/bProcess3"/>
    <dgm:cxn modelId="{C436049C-247A-4FB7-9368-22FFD938FF73}" type="presOf" srcId="{9D5FDC7E-1B8D-469F-AFB7-2AECC65F39DC}" destId="{7CF821E1-04E5-4794-BF6D-8CF4DF9B3344}" srcOrd="0" destOrd="0" presId="urn:microsoft.com/office/officeart/2005/8/layout/bProcess3"/>
    <dgm:cxn modelId="{A4DA32AF-ACC9-458E-B7BC-D7C74886B098}" type="presOf" srcId="{368E98FA-7595-40A9-9030-F611BCD109E6}" destId="{507422D8-9675-424A-8254-2413D043F451}" srcOrd="0" destOrd="0" presId="urn:microsoft.com/office/officeart/2005/8/layout/bProcess3"/>
    <dgm:cxn modelId="{172095B0-5E04-4B88-A623-E7CE165F7D0E}" type="presOf" srcId="{B81D07DD-3278-4A17-991C-10E3ECA691ED}" destId="{57726A8D-E12F-4610-99F2-820DB949274E}" srcOrd="0" destOrd="0" presId="urn:microsoft.com/office/officeart/2005/8/layout/bProcess3"/>
    <dgm:cxn modelId="{6E96B6D2-302C-40C7-9D24-35C581882168}" type="presOf" srcId="{9D5FDC7E-1B8D-469F-AFB7-2AECC65F39DC}" destId="{5469473D-2A95-4EA1-9801-B9DCA984E964}" srcOrd="1" destOrd="0" presId="urn:microsoft.com/office/officeart/2005/8/layout/bProcess3"/>
    <dgm:cxn modelId="{3C2BFDD3-ECB5-4785-B793-F0AB93108C52}" srcId="{B81D07DD-3278-4A17-991C-10E3ECA691ED}" destId="{892F3036-8B7D-4C07-B7F7-A32A5F9A15BD}" srcOrd="4" destOrd="0" parTransId="{3DD910E0-91A9-4E8D-B647-CCFD85FBBFCE}" sibTransId="{107B0CD0-DEC1-4CA2-ABDF-DF25A1F53F7E}"/>
    <dgm:cxn modelId="{8BE6D7F5-D4B1-4606-9C67-1B50E942CD43}" type="presOf" srcId="{107B0CD0-DEC1-4CA2-ABDF-DF25A1F53F7E}" destId="{8431411C-7917-49B8-9D89-30C6B5F36F09}" srcOrd="0" destOrd="0" presId="urn:microsoft.com/office/officeart/2005/8/layout/bProcess3"/>
    <dgm:cxn modelId="{9D1E323A-7EF5-474B-8A0C-73E158B5B98C}" type="presParOf" srcId="{57726A8D-E12F-4610-99F2-820DB949274E}" destId="{D010E284-1B94-4BA6-8B0B-03EDEEE5B9F8}" srcOrd="0" destOrd="0" presId="urn:microsoft.com/office/officeart/2005/8/layout/bProcess3"/>
    <dgm:cxn modelId="{89F753D9-7F1B-457F-B873-4DF0AA3C51BA}" type="presParOf" srcId="{57726A8D-E12F-4610-99F2-820DB949274E}" destId="{7CF821E1-04E5-4794-BF6D-8CF4DF9B3344}" srcOrd="1" destOrd="0" presId="urn:microsoft.com/office/officeart/2005/8/layout/bProcess3"/>
    <dgm:cxn modelId="{3CCFB594-A3B2-4604-A3E9-172E92D29EB8}" type="presParOf" srcId="{7CF821E1-04E5-4794-BF6D-8CF4DF9B3344}" destId="{5469473D-2A95-4EA1-9801-B9DCA984E964}" srcOrd="0" destOrd="0" presId="urn:microsoft.com/office/officeart/2005/8/layout/bProcess3"/>
    <dgm:cxn modelId="{130CDA1E-5AE0-4EF8-9551-E18A4A60B76E}" type="presParOf" srcId="{57726A8D-E12F-4610-99F2-820DB949274E}" destId="{3A755F0B-E967-4502-8FA1-398543DEA16D}" srcOrd="2" destOrd="0" presId="urn:microsoft.com/office/officeart/2005/8/layout/bProcess3"/>
    <dgm:cxn modelId="{9EF5D628-C505-4EBD-B802-0AF7D0078D93}" type="presParOf" srcId="{57726A8D-E12F-4610-99F2-820DB949274E}" destId="{ED23C836-47A8-4226-B5ED-F1D85491B24C}" srcOrd="3" destOrd="0" presId="urn:microsoft.com/office/officeart/2005/8/layout/bProcess3"/>
    <dgm:cxn modelId="{ED56836F-67EC-4509-A7AE-1B84975ACE8F}" type="presParOf" srcId="{ED23C836-47A8-4226-B5ED-F1D85491B24C}" destId="{D8268C7D-12A9-4FBC-9F74-98D7C0277C08}" srcOrd="0" destOrd="0" presId="urn:microsoft.com/office/officeart/2005/8/layout/bProcess3"/>
    <dgm:cxn modelId="{1AD28848-737B-4478-8688-DAA438BE8204}" type="presParOf" srcId="{57726A8D-E12F-4610-99F2-820DB949274E}" destId="{65278D49-6A75-4CCD-80FD-8B47AE7954D4}" srcOrd="4" destOrd="0" presId="urn:microsoft.com/office/officeart/2005/8/layout/bProcess3"/>
    <dgm:cxn modelId="{3E0A8C33-4051-47D2-832A-359C71D0483E}" type="presParOf" srcId="{57726A8D-E12F-4610-99F2-820DB949274E}" destId="{507422D8-9675-424A-8254-2413D043F451}" srcOrd="5" destOrd="0" presId="urn:microsoft.com/office/officeart/2005/8/layout/bProcess3"/>
    <dgm:cxn modelId="{706B4AF7-85A8-4569-B9CD-6A4F8BA87EC3}" type="presParOf" srcId="{507422D8-9675-424A-8254-2413D043F451}" destId="{1BA0F588-978F-4994-A67D-B106C66918D5}" srcOrd="0" destOrd="0" presId="urn:microsoft.com/office/officeart/2005/8/layout/bProcess3"/>
    <dgm:cxn modelId="{B16D3F78-6167-4136-B3F9-7435C3F4A97C}" type="presParOf" srcId="{57726A8D-E12F-4610-99F2-820DB949274E}" destId="{435B3A72-4513-4026-B7B5-912516C0DF9E}" srcOrd="6" destOrd="0" presId="urn:microsoft.com/office/officeart/2005/8/layout/bProcess3"/>
    <dgm:cxn modelId="{D37D7422-27CB-4C02-8C29-EA5CED670835}" type="presParOf" srcId="{57726A8D-E12F-4610-99F2-820DB949274E}" destId="{2850C029-C764-486F-9913-6DCA75C6F783}" srcOrd="7" destOrd="0" presId="urn:microsoft.com/office/officeart/2005/8/layout/bProcess3"/>
    <dgm:cxn modelId="{7A1EE4C0-7A40-4D08-833F-C266AB8C0501}" type="presParOf" srcId="{2850C029-C764-486F-9913-6DCA75C6F783}" destId="{217EE63A-D6A8-44A4-BD7F-A3F45640DC2C}" srcOrd="0" destOrd="0" presId="urn:microsoft.com/office/officeart/2005/8/layout/bProcess3"/>
    <dgm:cxn modelId="{6F8A3519-A678-475E-AA4D-EEF90081A652}" type="presParOf" srcId="{57726A8D-E12F-4610-99F2-820DB949274E}" destId="{151C7822-3ADE-45B3-A603-D59ABA80DD9A}" srcOrd="8" destOrd="0" presId="urn:microsoft.com/office/officeart/2005/8/layout/bProcess3"/>
    <dgm:cxn modelId="{142F3A48-9688-4018-84F5-FF0256C3DBF6}" type="presParOf" srcId="{57726A8D-E12F-4610-99F2-820DB949274E}" destId="{8431411C-7917-49B8-9D89-30C6B5F36F09}" srcOrd="9" destOrd="0" presId="urn:microsoft.com/office/officeart/2005/8/layout/bProcess3"/>
    <dgm:cxn modelId="{FD05911E-F429-44E5-9FE0-05870C23DC0E}" type="presParOf" srcId="{8431411C-7917-49B8-9D89-30C6B5F36F09}" destId="{38DD4988-C77B-4778-8B64-96C8F4C7FD92}" srcOrd="0" destOrd="0" presId="urn:microsoft.com/office/officeart/2005/8/layout/bProcess3"/>
    <dgm:cxn modelId="{8E155428-589D-4829-A734-AD3CD3297765}" type="presParOf" srcId="{57726A8D-E12F-4610-99F2-820DB949274E}" destId="{903049A4-D4E7-49CB-88F4-45579507D628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852ADD-EF0F-444C-A2F2-9FA2DBA58B6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2DAEEAF5-AE20-426A-AB20-C41D0424067A}">
      <dgm:prSet phldrT="[文本]"/>
      <dgm:spPr/>
      <dgm:t>
        <a:bodyPr/>
        <a:lstStyle/>
        <a:p>
          <a:r>
            <a:rPr lang="zh-CN" altLang="en-US" dirty="0"/>
            <a:t>为孩子办理上学手续</a:t>
          </a:r>
        </a:p>
      </dgm:t>
    </dgm:pt>
    <dgm:pt modelId="{102AD231-7FC0-4FF0-B755-F897619359EB}" type="parTrans" cxnId="{930EED06-EAC4-49FD-8AF4-BF979B38B3AE}">
      <dgm:prSet/>
      <dgm:spPr/>
      <dgm:t>
        <a:bodyPr/>
        <a:lstStyle/>
        <a:p>
          <a:endParaRPr lang="zh-CN" altLang="en-US"/>
        </a:p>
      </dgm:t>
    </dgm:pt>
    <dgm:pt modelId="{ECADDDC9-0AF5-4E1C-A658-E27368448196}" type="sibTrans" cxnId="{930EED06-EAC4-49FD-8AF4-BF979B38B3AE}">
      <dgm:prSet/>
      <dgm:spPr/>
      <dgm:t>
        <a:bodyPr/>
        <a:lstStyle/>
        <a:p>
          <a:endParaRPr lang="zh-CN" altLang="en-US"/>
        </a:p>
      </dgm:t>
    </dgm:pt>
    <dgm:pt modelId="{793547BF-345A-43A4-9459-637A568A8AE4}">
      <dgm:prSet phldrT="[文本]"/>
      <dgm:spPr/>
      <dgm:t>
        <a:bodyPr/>
        <a:lstStyle/>
        <a:p>
          <a:r>
            <a:rPr lang="zh-CN" altLang="en-US" dirty="0"/>
            <a:t>做伴郎或者伴娘</a:t>
          </a:r>
        </a:p>
      </dgm:t>
    </dgm:pt>
    <dgm:pt modelId="{190F1B34-144D-4692-896F-61D2ADB22C15}" type="parTrans" cxnId="{A8F35EC5-16FE-4D99-99B8-BD5346807802}">
      <dgm:prSet/>
      <dgm:spPr/>
      <dgm:t>
        <a:bodyPr/>
        <a:lstStyle/>
        <a:p>
          <a:endParaRPr lang="zh-CN" altLang="en-US"/>
        </a:p>
      </dgm:t>
    </dgm:pt>
    <dgm:pt modelId="{B919FE1D-BBE4-4530-BAE9-801C299B5DDF}" type="sibTrans" cxnId="{A8F35EC5-16FE-4D99-99B8-BD5346807802}">
      <dgm:prSet/>
      <dgm:spPr/>
      <dgm:t>
        <a:bodyPr/>
        <a:lstStyle/>
        <a:p>
          <a:endParaRPr lang="zh-CN" altLang="en-US"/>
        </a:p>
      </dgm:t>
    </dgm:pt>
    <dgm:pt modelId="{4E28C81A-730D-4531-88A3-12C93D4A0E89}">
      <dgm:prSet phldrT="[文本]"/>
      <dgm:spPr/>
      <dgm:t>
        <a:bodyPr/>
        <a:lstStyle/>
        <a:p>
          <a:r>
            <a:rPr lang="zh-CN" altLang="en-US" dirty="0"/>
            <a:t>看电影</a:t>
          </a:r>
        </a:p>
      </dgm:t>
    </dgm:pt>
    <dgm:pt modelId="{8B4576A3-7DD8-4359-9F16-06EC7D180C95}" type="parTrans" cxnId="{84B94082-5EC2-47B0-9E50-E7A3F73DBA6E}">
      <dgm:prSet/>
      <dgm:spPr/>
      <dgm:t>
        <a:bodyPr/>
        <a:lstStyle/>
        <a:p>
          <a:endParaRPr lang="zh-CN" altLang="en-US"/>
        </a:p>
      </dgm:t>
    </dgm:pt>
    <dgm:pt modelId="{3BCE1110-29EB-4D8E-84A5-BBAA9842FEA6}" type="sibTrans" cxnId="{84B94082-5EC2-47B0-9E50-E7A3F73DBA6E}">
      <dgm:prSet/>
      <dgm:spPr/>
      <dgm:t>
        <a:bodyPr/>
        <a:lstStyle/>
        <a:p>
          <a:endParaRPr lang="zh-CN" altLang="en-US"/>
        </a:p>
      </dgm:t>
    </dgm:pt>
    <dgm:pt modelId="{B195384C-A327-40C6-8AE8-D7FB99345281}">
      <dgm:prSet/>
      <dgm:spPr/>
      <dgm:t>
        <a:bodyPr/>
        <a:lstStyle/>
        <a:p>
          <a:r>
            <a:rPr lang="zh-CN" altLang="en-US" dirty="0"/>
            <a:t>参加旅游团</a:t>
          </a:r>
        </a:p>
      </dgm:t>
    </dgm:pt>
    <dgm:pt modelId="{0E237C6F-DA54-450A-830D-3FCFA6D34E02}" type="parTrans" cxnId="{CC025076-CB07-408E-9D8C-A47D498B2C5C}">
      <dgm:prSet/>
      <dgm:spPr/>
      <dgm:t>
        <a:bodyPr/>
        <a:lstStyle/>
        <a:p>
          <a:endParaRPr lang="zh-CN" altLang="en-US"/>
        </a:p>
      </dgm:t>
    </dgm:pt>
    <dgm:pt modelId="{7B9E6EC3-58E7-41D1-82D8-694ECBD0B0C4}" type="sibTrans" cxnId="{CC025076-CB07-408E-9D8C-A47D498B2C5C}">
      <dgm:prSet/>
      <dgm:spPr/>
      <dgm:t>
        <a:bodyPr/>
        <a:lstStyle/>
        <a:p>
          <a:endParaRPr lang="zh-CN" altLang="en-US"/>
        </a:p>
      </dgm:t>
    </dgm:pt>
    <dgm:pt modelId="{CAA13C75-91BF-48C5-90B6-0FBAB7A04B14}">
      <dgm:prSet/>
      <dgm:spPr/>
      <dgm:t>
        <a:bodyPr/>
        <a:lstStyle/>
        <a:p>
          <a:r>
            <a:rPr lang="zh-CN" altLang="en-US" dirty="0"/>
            <a:t>炒菜做饭</a:t>
          </a:r>
        </a:p>
      </dgm:t>
    </dgm:pt>
    <dgm:pt modelId="{C80C5955-89FE-483C-A23A-40D65924B6EE}" type="parTrans" cxnId="{724EF331-5750-4381-AECC-63C0D8EE00C8}">
      <dgm:prSet/>
      <dgm:spPr/>
      <dgm:t>
        <a:bodyPr/>
        <a:lstStyle/>
        <a:p>
          <a:endParaRPr lang="zh-CN" altLang="en-US"/>
        </a:p>
      </dgm:t>
    </dgm:pt>
    <dgm:pt modelId="{027123F8-AF43-45D6-9043-F7CF44735F80}" type="sibTrans" cxnId="{724EF331-5750-4381-AECC-63C0D8EE00C8}">
      <dgm:prSet/>
      <dgm:spPr/>
      <dgm:t>
        <a:bodyPr/>
        <a:lstStyle/>
        <a:p>
          <a:endParaRPr lang="zh-CN" altLang="en-US"/>
        </a:p>
      </dgm:t>
    </dgm:pt>
    <dgm:pt modelId="{480EF515-025E-40CA-AC80-EB4020844323}">
      <dgm:prSet/>
      <dgm:spPr/>
      <dgm:t>
        <a:bodyPr/>
        <a:lstStyle/>
        <a:p>
          <a:r>
            <a:rPr lang="zh-CN" altLang="en-US" dirty="0"/>
            <a:t>线上听课</a:t>
          </a:r>
        </a:p>
      </dgm:t>
    </dgm:pt>
    <dgm:pt modelId="{41094CEA-F809-4F3B-BB45-90F3324F1DE8}" type="parTrans" cxnId="{A1973E68-6D70-45F3-A978-CB54950490C8}">
      <dgm:prSet/>
      <dgm:spPr/>
      <dgm:t>
        <a:bodyPr/>
        <a:lstStyle/>
        <a:p>
          <a:endParaRPr lang="zh-CN" altLang="en-US"/>
        </a:p>
      </dgm:t>
    </dgm:pt>
    <dgm:pt modelId="{04405730-CCD9-4880-B0C5-51235BA432BE}" type="sibTrans" cxnId="{A1973E68-6D70-45F3-A978-CB54950490C8}">
      <dgm:prSet/>
      <dgm:spPr/>
      <dgm:t>
        <a:bodyPr/>
        <a:lstStyle/>
        <a:p>
          <a:endParaRPr lang="zh-CN" altLang="en-US"/>
        </a:p>
      </dgm:t>
    </dgm:pt>
    <dgm:pt modelId="{D2F17346-FAE1-44FE-A6FC-4254ACB592AF}" type="pres">
      <dgm:prSet presAssocID="{98852ADD-EF0F-444C-A2F2-9FA2DBA58B67}" presName="compositeShape" presStyleCnt="0">
        <dgm:presLayoutVars>
          <dgm:dir/>
          <dgm:resizeHandles/>
        </dgm:presLayoutVars>
      </dgm:prSet>
      <dgm:spPr/>
    </dgm:pt>
    <dgm:pt modelId="{6DE1D5E7-B1D6-4D7C-AC1D-EF03164A4E8C}" type="pres">
      <dgm:prSet presAssocID="{98852ADD-EF0F-444C-A2F2-9FA2DBA58B67}" presName="pyramid" presStyleLbl="node1" presStyleIdx="0" presStyleCnt="1"/>
      <dgm:spPr/>
    </dgm:pt>
    <dgm:pt modelId="{0B662CFA-AB5F-4D6D-A6E8-4EFED806C04E}" type="pres">
      <dgm:prSet presAssocID="{98852ADD-EF0F-444C-A2F2-9FA2DBA58B67}" presName="theList" presStyleCnt="0"/>
      <dgm:spPr/>
    </dgm:pt>
    <dgm:pt modelId="{F517B44D-C1A4-486A-9DB4-022AA8A7DFE3}" type="pres">
      <dgm:prSet presAssocID="{480EF515-025E-40CA-AC80-EB4020844323}" presName="aNode" presStyleLbl="fgAcc1" presStyleIdx="0" presStyleCnt="6">
        <dgm:presLayoutVars>
          <dgm:bulletEnabled val="1"/>
        </dgm:presLayoutVars>
      </dgm:prSet>
      <dgm:spPr/>
    </dgm:pt>
    <dgm:pt modelId="{968DEFF9-3FD1-4C4D-8FB0-C666707B948D}" type="pres">
      <dgm:prSet presAssocID="{480EF515-025E-40CA-AC80-EB4020844323}" presName="aSpace" presStyleCnt="0"/>
      <dgm:spPr/>
    </dgm:pt>
    <dgm:pt modelId="{63624DD1-77E6-456A-B4F0-94FAEC4B76D5}" type="pres">
      <dgm:prSet presAssocID="{2DAEEAF5-AE20-426A-AB20-C41D0424067A}" presName="aNode" presStyleLbl="fgAcc1" presStyleIdx="1" presStyleCnt="6">
        <dgm:presLayoutVars>
          <dgm:bulletEnabled val="1"/>
        </dgm:presLayoutVars>
      </dgm:prSet>
      <dgm:spPr/>
    </dgm:pt>
    <dgm:pt modelId="{5014D926-904C-4F80-A92A-DF0338008315}" type="pres">
      <dgm:prSet presAssocID="{2DAEEAF5-AE20-426A-AB20-C41D0424067A}" presName="aSpace" presStyleCnt="0"/>
      <dgm:spPr/>
    </dgm:pt>
    <dgm:pt modelId="{6783B726-24E6-4D7C-BAB6-606030BEBF72}" type="pres">
      <dgm:prSet presAssocID="{CAA13C75-91BF-48C5-90B6-0FBAB7A04B14}" presName="aNode" presStyleLbl="fgAcc1" presStyleIdx="2" presStyleCnt="6">
        <dgm:presLayoutVars>
          <dgm:bulletEnabled val="1"/>
        </dgm:presLayoutVars>
      </dgm:prSet>
      <dgm:spPr/>
    </dgm:pt>
    <dgm:pt modelId="{0F906BBC-3F27-434F-8DB6-53DCFF9405A0}" type="pres">
      <dgm:prSet presAssocID="{CAA13C75-91BF-48C5-90B6-0FBAB7A04B14}" presName="aSpace" presStyleCnt="0"/>
      <dgm:spPr/>
    </dgm:pt>
    <dgm:pt modelId="{6265577E-B432-4C6F-82D6-CF152E19C80B}" type="pres">
      <dgm:prSet presAssocID="{793547BF-345A-43A4-9459-637A568A8AE4}" presName="aNode" presStyleLbl="fgAcc1" presStyleIdx="3" presStyleCnt="6">
        <dgm:presLayoutVars>
          <dgm:bulletEnabled val="1"/>
        </dgm:presLayoutVars>
      </dgm:prSet>
      <dgm:spPr/>
    </dgm:pt>
    <dgm:pt modelId="{394FBC0E-AF8F-4E16-9D23-519F69D4C809}" type="pres">
      <dgm:prSet presAssocID="{793547BF-345A-43A4-9459-637A568A8AE4}" presName="aSpace" presStyleCnt="0"/>
      <dgm:spPr/>
    </dgm:pt>
    <dgm:pt modelId="{6F929567-16D8-4A1F-8938-9D7EA72B3BE4}" type="pres">
      <dgm:prSet presAssocID="{B195384C-A327-40C6-8AE8-D7FB99345281}" presName="aNode" presStyleLbl="fgAcc1" presStyleIdx="4" presStyleCnt="6">
        <dgm:presLayoutVars>
          <dgm:bulletEnabled val="1"/>
        </dgm:presLayoutVars>
      </dgm:prSet>
      <dgm:spPr/>
    </dgm:pt>
    <dgm:pt modelId="{7A10B456-1B66-4A2B-B3D9-C2B9F602DFBB}" type="pres">
      <dgm:prSet presAssocID="{B195384C-A327-40C6-8AE8-D7FB99345281}" presName="aSpace" presStyleCnt="0"/>
      <dgm:spPr/>
    </dgm:pt>
    <dgm:pt modelId="{D3CE2E3F-040E-44E3-AD8C-985B4450486E}" type="pres">
      <dgm:prSet presAssocID="{4E28C81A-730D-4531-88A3-12C93D4A0E89}" presName="aNode" presStyleLbl="fgAcc1" presStyleIdx="5" presStyleCnt="6">
        <dgm:presLayoutVars>
          <dgm:bulletEnabled val="1"/>
        </dgm:presLayoutVars>
      </dgm:prSet>
      <dgm:spPr/>
    </dgm:pt>
    <dgm:pt modelId="{6BD92A0C-7DE9-43FB-8C71-C7CDB0184983}" type="pres">
      <dgm:prSet presAssocID="{4E28C81A-730D-4531-88A3-12C93D4A0E89}" presName="aSpace" presStyleCnt="0"/>
      <dgm:spPr/>
    </dgm:pt>
  </dgm:ptLst>
  <dgm:cxnLst>
    <dgm:cxn modelId="{930EED06-EAC4-49FD-8AF4-BF979B38B3AE}" srcId="{98852ADD-EF0F-444C-A2F2-9FA2DBA58B67}" destId="{2DAEEAF5-AE20-426A-AB20-C41D0424067A}" srcOrd="1" destOrd="0" parTransId="{102AD231-7FC0-4FF0-B755-F897619359EB}" sibTransId="{ECADDDC9-0AF5-4E1C-A658-E27368448196}"/>
    <dgm:cxn modelId="{724EF331-5750-4381-AECC-63C0D8EE00C8}" srcId="{98852ADD-EF0F-444C-A2F2-9FA2DBA58B67}" destId="{CAA13C75-91BF-48C5-90B6-0FBAB7A04B14}" srcOrd="2" destOrd="0" parTransId="{C80C5955-89FE-483C-A23A-40D65924B6EE}" sibTransId="{027123F8-AF43-45D6-9043-F7CF44735F80}"/>
    <dgm:cxn modelId="{AFF4E233-5F49-4F11-BC60-20A258399EC4}" type="presOf" srcId="{CAA13C75-91BF-48C5-90B6-0FBAB7A04B14}" destId="{6783B726-24E6-4D7C-BAB6-606030BEBF72}" srcOrd="0" destOrd="0" presId="urn:microsoft.com/office/officeart/2005/8/layout/pyramid2"/>
    <dgm:cxn modelId="{6FD0625D-2098-4D50-A9F9-49422B1AF597}" type="presOf" srcId="{2DAEEAF5-AE20-426A-AB20-C41D0424067A}" destId="{63624DD1-77E6-456A-B4F0-94FAEC4B76D5}" srcOrd="0" destOrd="0" presId="urn:microsoft.com/office/officeart/2005/8/layout/pyramid2"/>
    <dgm:cxn modelId="{A1973E68-6D70-45F3-A978-CB54950490C8}" srcId="{98852ADD-EF0F-444C-A2F2-9FA2DBA58B67}" destId="{480EF515-025E-40CA-AC80-EB4020844323}" srcOrd="0" destOrd="0" parTransId="{41094CEA-F809-4F3B-BB45-90F3324F1DE8}" sibTransId="{04405730-CCD9-4880-B0C5-51235BA432BE}"/>
    <dgm:cxn modelId="{CC025076-CB07-408E-9D8C-A47D498B2C5C}" srcId="{98852ADD-EF0F-444C-A2F2-9FA2DBA58B67}" destId="{B195384C-A327-40C6-8AE8-D7FB99345281}" srcOrd="4" destOrd="0" parTransId="{0E237C6F-DA54-450A-830D-3FCFA6D34E02}" sibTransId="{7B9E6EC3-58E7-41D1-82D8-694ECBD0B0C4}"/>
    <dgm:cxn modelId="{5A1F7B78-E672-4117-B721-ADD13175573B}" type="presOf" srcId="{793547BF-345A-43A4-9459-637A568A8AE4}" destId="{6265577E-B432-4C6F-82D6-CF152E19C80B}" srcOrd="0" destOrd="0" presId="urn:microsoft.com/office/officeart/2005/8/layout/pyramid2"/>
    <dgm:cxn modelId="{07512F79-CBAA-42FC-8466-6DFC0A6E5EC7}" type="presOf" srcId="{480EF515-025E-40CA-AC80-EB4020844323}" destId="{F517B44D-C1A4-486A-9DB4-022AA8A7DFE3}" srcOrd="0" destOrd="0" presId="urn:microsoft.com/office/officeart/2005/8/layout/pyramid2"/>
    <dgm:cxn modelId="{84B94082-5EC2-47B0-9E50-E7A3F73DBA6E}" srcId="{98852ADD-EF0F-444C-A2F2-9FA2DBA58B67}" destId="{4E28C81A-730D-4531-88A3-12C93D4A0E89}" srcOrd="5" destOrd="0" parTransId="{8B4576A3-7DD8-4359-9F16-06EC7D180C95}" sibTransId="{3BCE1110-29EB-4D8E-84A5-BBAA9842FEA6}"/>
    <dgm:cxn modelId="{955E218B-2A11-46D0-8424-8FDEE8A17C94}" type="presOf" srcId="{98852ADD-EF0F-444C-A2F2-9FA2DBA58B67}" destId="{D2F17346-FAE1-44FE-A6FC-4254ACB592AF}" srcOrd="0" destOrd="0" presId="urn:microsoft.com/office/officeart/2005/8/layout/pyramid2"/>
    <dgm:cxn modelId="{66C38FB9-0B7D-42D5-8017-7F879D05872D}" type="presOf" srcId="{4E28C81A-730D-4531-88A3-12C93D4A0E89}" destId="{D3CE2E3F-040E-44E3-AD8C-985B4450486E}" srcOrd="0" destOrd="0" presId="urn:microsoft.com/office/officeart/2005/8/layout/pyramid2"/>
    <dgm:cxn modelId="{A8F35EC5-16FE-4D99-99B8-BD5346807802}" srcId="{98852ADD-EF0F-444C-A2F2-9FA2DBA58B67}" destId="{793547BF-345A-43A4-9459-637A568A8AE4}" srcOrd="3" destOrd="0" parTransId="{190F1B34-144D-4692-896F-61D2ADB22C15}" sibTransId="{B919FE1D-BBE4-4530-BAE9-801C299B5DDF}"/>
    <dgm:cxn modelId="{C50ECEE0-11E4-45E4-847E-D840D3199F51}" type="presOf" srcId="{B195384C-A327-40C6-8AE8-D7FB99345281}" destId="{6F929567-16D8-4A1F-8938-9D7EA72B3BE4}" srcOrd="0" destOrd="0" presId="urn:microsoft.com/office/officeart/2005/8/layout/pyramid2"/>
    <dgm:cxn modelId="{885C8103-AC1D-496A-83B7-AF86838F1953}" type="presParOf" srcId="{D2F17346-FAE1-44FE-A6FC-4254ACB592AF}" destId="{6DE1D5E7-B1D6-4D7C-AC1D-EF03164A4E8C}" srcOrd="0" destOrd="0" presId="urn:microsoft.com/office/officeart/2005/8/layout/pyramid2"/>
    <dgm:cxn modelId="{A327F3F6-073F-4191-AF58-2E1D151333EA}" type="presParOf" srcId="{D2F17346-FAE1-44FE-A6FC-4254ACB592AF}" destId="{0B662CFA-AB5F-4D6D-A6E8-4EFED806C04E}" srcOrd="1" destOrd="0" presId="urn:microsoft.com/office/officeart/2005/8/layout/pyramid2"/>
    <dgm:cxn modelId="{A231D424-BA93-40EA-BC62-724FB74DCD2C}" type="presParOf" srcId="{0B662CFA-AB5F-4D6D-A6E8-4EFED806C04E}" destId="{F517B44D-C1A4-486A-9DB4-022AA8A7DFE3}" srcOrd="0" destOrd="0" presId="urn:microsoft.com/office/officeart/2005/8/layout/pyramid2"/>
    <dgm:cxn modelId="{81E91ED0-5057-46DA-9382-37A86631DC63}" type="presParOf" srcId="{0B662CFA-AB5F-4D6D-A6E8-4EFED806C04E}" destId="{968DEFF9-3FD1-4C4D-8FB0-C666707B948D}" srcOrd="1" destOrd="0" presId="urn:microsoft.com/office/officeart/2005/8/layout/pyramid2"/>
    <dgm:cxn modelId="{61EAD07F-D742-4627-84BB-82A584F5A250}" type="presParOf" srcId="{0B662CFA-AB5F-4D6D-A6E8-4EFED806C04E}" destId="{63624DD1-77E6-456A-B4F0-94FAEC4B76D5}" srcOrd="2" destOrd="0" presId="urn:microsoft.com/office/officeart/2005/8/layout/pyramid2"/>
    <dgm:cxn modelId="{936068FE-2E30-4311-A3EF-2BC832FC5C0C}" type="presParOf" srcId="{0B662CFA-AB5F-4D6D-A6E8-4EFED806C04E}" destId="{5014D926-904C-4F80-A92A-DF0338008315}" srcOrd="3" destOrd="0" presId="urn:microsoft.com/office/officeart/2005/8/layout/pyramid2"/>
    <dgm:cxn modelId="{6E4B57CC-2B70-44E0-9984-8F31F9A58E5E}" type="presParOf" srcId="{0B662CFA-AB5F-4D6D-A6E8-4EFED806C04E}" destId="{6783B726-24E6-4D7C-BAB6-606030BEBF72}" srcOrd="4" destOrd="0" presId="urn:microsoft.com/office/officeart/2005/8/layout/pyramid2"/>
    <dgm:cxn modelId="{520AE5E2-B8D7-4B31-8229-F8B57061C484}" type="presParOf" srcId="{0B662CFA-AB5F-4D6D-A6E8-4EFED806C04E}" destId="{0F906BBC-3F27-434F-8DB6-53DCFF9405A0}" srcOrd="5" destOrd="0" presId="urn:microsoft.com/office/officeart/2005/8/layout/pyramid2"/>
    <dgm:cxn modelId="{CFBF5A14-460B-4801-86B4-F3FC6744985C}" type="presParOf" srcId="{0B662CFA-AB5F-4D6D-A6E8-4EFED806C04E}" destId="{6265577E-B432-4C6F-82D6-CF152E19C80B}" srcOrd="6" destOrd="0" presId="urn:microsoft.com/office/officeart/2005/8/layout/pyramid2"/>
    <dgm:cxn modelId="{A3060814-668A-4536-BC7B-AAC5BA3D8E14}" type="presParOf" srcId="{0B662CFA-AB5F-4D6D-A6E8-4EFED806C04E}" destId="{394FBC0E-AF8F-4E16-9D23-519F69D4C809}" srcOrd="7" destOrd="0" presId="urn:microsoft.com/office/officeart/2005/8/layout/pyramid2"/>
    <dgm:cxn modelId="{C2290659-98AD-487A-8C76-1A34F629A24C}" type="presParOf" srcId="{0B662CFA-AB5F-4D6D-A6E8-4EFED806C04E}" destId="{6F929567-16D8-4A1F-8938-9D7EA72B3BE4}" srcOrd="8" destOrd="0" presId="urn:microsoft.com/office/officeart/2005/8/layout/pyramid2"/>
    <dgm:cxn modelId="{BBCC5FB4-C871-472A-8A0A-D7B7E4FFF101}" type="presParOf" srcId="{0B662CFA-AB5F-4D6D-A6E8-4EFED806C04E}" destId="{7A10B456-1B66-4A2B-B3D9-C2B9F602DFBB}" srcOrd="9" destOrd="0" presId="urn:microsoft.com/office/officeart/2005/8/layout/pyramid2"/>
    <dgm:cxn modelId="{9A8CC564-75F0-452E-AB47-0CB06F18EE7E}" type="presParOf" srcId="{0B662CFA-AB5F-4D6D-A6E8-4EFED806C04E}" destId="{D3CE2E3F-040E-44E3-AD8C-985B4450486E}" srcOrd="10" destOrd="0" presId="urn:microsoft.com/office/officeart/2005/8/layout/pyramid2"/>
    <dgm:cxn modelId="{CF52F3BD-8349-4E1A-9E42-433BE9EFCC7F}" type="presParOf" srcId="{0B662CFA-AB5F-4D6D-A6E8-4EFED806C04E}" destId="{6BD92A0C-7DE9-43FB-8C71-C7CDB0184983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426D30-F995-4317-9F3E-934F2DBD517F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7CF30398-40EF-4B4F-99CC-3B3A82FBB20F}">
      <dgm:prSet phldrT="[文本]"/>
      <dgm:spPr/>
      <dgm:t>
        <a:bodyPr/>
        <a:lstStyle/>
        <a:p>
          <a:r>
            <a:rPr lang="zh-CN" altLang="en-US" dirty="0"/>
            <a:t>事件</a:t>
          </a:r>
          <a:r>
            <a:rPr lang="en-US" altLang="zh-CN" dirty="0"/>
            <a:t>1</a:t>
          </a:r>
          <a:endParaRPr lang="zh-CN" altLang="en-US" dirty="0"/>
        </a:p>
      </dgm:t>
    </dgm:pt>
    <dgm:pt modelId="{79238B86-D213-413F-9005-52FE4B2EA7CE}" type="parTrans" cxnId="{2DF19861-CF23-4097-939B-B4C9010C2315}">
      <dgm:prSet/>
      <dgm:spPr/>
      <dgm:t>
        <a:bodyPr/>
        <a:lstStyle/>
        <a:p>
          <a:endParaRPr lang="zh-CN" altLang="en-US"/>
        </a:p>
      </dgm:t>
    </dgm:pt>
    <dgm:pt modelId="{3DFABA22-55B8-4471-80FD-BE517AB2CBEE}" type="sibTrans" cxnId="{2DF19861-CF23-4097-939B-B4C9010C2315}">
      <dgm:prSet/>
      <dgm:spPr/>
      <dgm:t>
        <a:bodyPr/>
        <a:lstStyle/>
        <a:p>
          <a:endParaRPr lang="zh-CN" altLang="en-US"/>
        </a:p>
      </dgm:t>
    </dgm:pt>
    <dgm:pt modelId="{3A59E6A1-0784-438E-8D10-56E4E5C0B90B}">
      <dgm:prSet phldrT="[文本]"/>
      <dgm:spPr/>
      <dgm:t>
        <a:bodyPr/>
        <a:lstStyle/>
        <a:p>
          <a:r>
            <a:rPr lang="zh-CN" altLang="en-US" dirty="0"/>
            <a:t>事件</a:t>
          </a:r>
          <a:r>
            <a:rPr lang="en-US" altLang="zh-CN" dirty="0"/>
            <a:t>2</a:t>
          </a:r>
          <a:endParaRPr lang="zh-CN" altLang="en-US" dirty="0"/>
        </a:p>
      </dgm:t>
    </dgm:pt>
    <dgm:pt modelId="{A690F4BA-ACCD-4028-B16A-9861430A8A93}" type="parTrans" cxnId="{92058407-8B56-466D-84E2-59BDAA462D33}">
      <dgm:prSet/>
      <dgm:spPr/>
      <dgm:t>
        <a:bodyPr/>
        <a:lstStyle/>
        <a:p>
          <a:endParaRPr lang="zh-CN" altLang="en-US"/>
        </a:p>
      </dgm:t>
    </dgm:pt>
    <dgm:pt modelId="{55F94A98-3DDE-46A0-9C6A-583C2299B189}" type="sibTrans" cxnId="{92058407-8B56-466D-84E2-59BDAA462D33}">
      <dgm:prSet/>
      <dgm:spPr/>
      <dgm:t>
        <a:bodyPr/>
        <a:lstStyle/>
        <a:p>
          <a:endParaRPr lang="zh-CN" altLang="en-US"/>
        </a:p>
      </dgm:t>
    </dgm:pt>
    <dgm:pt modelId="{1DD2F412-0287-4690-BEEB-9B28B86EF7A7}">
      <dgm:prSet/>
      <dgm:spPr/>
      <dgm:t>
        <a:bodyPr/>
        <a:lstStyle/>
        <a:p>
          <a:r>
            <a:rPr lang="zh-CN" altLang="en-US" dirty="0"/>
            <a:t>事件</a:t>
          </a:r>
          <a:r>
            <a:rPr lang="en-US" altLang="zh-CN" dirty="0"/>
            <a:t>3</a:t>
          </a:r>
          <a:endParaRPr lang="zh-CN" altLang="en-US" dirty="0"/>
        </a:p>
      </dgm:t>
    </dgm:pt>
    <dgm:pt modelId="{3307D55A-F1F0-46D5-9104-61F81C6EBCB8}" type="parTrans" cxnId="{83D3F00F-ED13-4EAB-AAD0-8915BA91F840}">
      <dgm:prSet/>
      <dgm:spPr/>
      <dgm:t>
        <a:bodyPr/>
        <a:lstStyle/>
        <a:p>
          <a:endParaRPr lang="zh-CN" altLang="en-US"/>
        </a:p>
      </dgm:t>
    </dgm:pt>
    <dgm:pt modelId="{92E60B56-A97D-4381-9369-AE22E970FCE0}" type="sibTrans" cxnId="{83D3F00F-ED13-4EAB-AAD0-8915BA91F840}">
      <dgm:prSet/>
      <dgm:spPr/>
      <dgm:t>
        <a:bodyPr/>
        <a:lstStyle/>
        <a:p>
          <a:endParaRPr lang="zh-CN" altLang="en-US"/>
        </a:p>
      </dgm:t>
    </dgm:pt>
    <dgm:pt modelId="{50BF0F17-89D0-480B-93C3-57E629A78349}">
      <dgm:prSet/>
      <dgm:spPr/>
      <dgm:t>
        <a:bodyPr/>
        <a:lstStyle/>
        <a:p>
          <a:r>
            <a:rPr lang="zh-CN" altLang="en-US" dirty="0"/>
            <a:t>事件</a:t>
          </a:r>
          <a:r>
            <a:rPr lang="en-US" altLang="zh-CN" dirty="0"/>
            <a:t>4</a:t>
          </a:r>
          <a:endParaRPr lang="zh-CN" altLang="en-US" dirty="0"/>
        </a:p>
      </dgm:t>
    </dgm:pt>
    <dgm:pt modelId="{DCCC7244-75EC-47E1-8BC8-C0DACD6AF5EB}" type="parTrans" cxnId="{6BD08FDD-0CBC-40D2-A3EF-99323D7A8241}">
      <dgm:prSet/>
      <dgm:spPr/>
      <dgm:t>
        <a:bodyPr/>
        <a:lstStyle/>
        <a:p>
          <a:endParaRPr lang="zh-CN" altLang="en-US"/>
        </a:p>
      </dgm:t>
    </dgm:pt>
    <dgm:pt modelId="{0AEB4634-58DB-4632-B072-4A5855672C51}" type="sibTrans" cxnId="{6BD08FDD-0CBC-40D2-A3EF-99323D7A8241}">
      <dgm:prSet/>
      <dgm:spPr/>
      <dgm:t>
        <a:bodyPr/>
        <a:lstStyle/>
        <a:p>
          <a:endParaRPr lang="zh-CN" altLang="en-US"/>
        </a:p>
      </dgm:t>
    </dgm:pt>
    <dgm:pt modelId="{D011F2A4-6645-4BD2-A3FB-5384237CE37E}">
      <dgm:prSet/>
      <dgm:spPr/>
      <dgm:t>
        <a:bodyPr/>
        <a:lstStyle/>
        <a:p>
          <a:r>
            <a:rPr lang="zh-CN" altLang="en-US" dirty="0"/>
            <a:t>事件</a:t>
          </a:r>
          <a:r>
            <a:rPr lang="en-US" altLang="zh-CN" dirty="0"/>
            <a:t>5</a:t>
          </a:r>
          <a:endParaRPr lang="zh-CN" altLang="en-US" dirty="0"/>
        </a:p>
      </dgm:t>
    </dgm:pt>
    <dgm:pt modelId="{EABF020E-D107-4380-8732-F8FD223B7178}" type="parTrans" cxnId="{B3C273C8-4AA5-4252-B333-EC422865E7B7}">
      <dgm:prSet/>
      <dgm:spPr/>
      <dgm:t>
        <a:bodyPr/>
        <a:lstStyle/>
        <a:p>
          <a:endParaRPr lang="zh-CN" altLang="en-US"/>
        </a:p>
      </dgm:t>
    </dgm:pt>
    <dgm:pt modelId="{852C07E5-C329-4C3F-9FA8-4A3585B532C5}" type="sibTrans" cxnId="{B3C273C8-4AA5-4252-B333-EC422865E7B7}">
      <dgm:prSet/>
      <dgm:spPr/>
      <dgm:t>
        <a:bodyPr/>
        <a:lstStyle/>
        <a:p>
          <a:endParaRPr lang="zh-CN" altLang="en-US"/>
        </a:p>
      </dgm:t>
    </dgm:pt>
    <dgm:pt modelId="{88880515-C438-452F-BF1D-43657DFD72E3}">
      <dgm:prSet/>
      <dgm:spPr/>
      <dgm:t>
        <a:bodyPr/>
        <a:lstStyle/>
        <a:p>
          <a:r>
            <a:rPr lang="zh-CN" altLang="en-US" dirty="0"/>
            <a:t>事件</a:t>
          </a:r>
          <a:r>
            <a:rPr lang="en-US" altLang="zh-CN" dirty="0"/>
            <a:t>6</a:t>
          </a:r>
          <a:endParaRPr lang="zh-CN" altLang="en-US" dirty="0"/>
        </a:p>
      </dgm:t>
    </dgm:pt>
    <dgm:pt modelId="{C95875E5-4F87-4050-ABD7-7195261E4AE3}" type="parTrans" cxnId="{BE781D07-92E2-4CA5-9536-199B345138A9}">
      <dgm:prSet/>
      <dgm:spPr/>
      <dgm:t>
        <a:bodyPr/>
        <a:lstStyle/>
        <a:p>
          <a:endParaRPr lang="zh-CN" altLang="en-US"/>
        </a:p>
      </dgm:t>
    </dgm:pt>
    <dgm:pt modelId="{C1BF68B1-BD22-498D-8877-D961B201D5A8}" type="sibTrans" cxnId="{BE781D07-92E2-4CA5-9536-199B345138A9}">
      <dgm:prSet/>
      <dgm:spPr/>
      <dgm:t>
        <a:bodyPr/>
        <a:lstStyle/>
        <a:p>
          <a:endParaRPr lang="zh-CN" altLang="en-US"/>
        </a:p>
      </dgm:t>
    </dgm:pt>
    <dgm:pt modelId="{FCE053A1-32DD-4BFF-9671-78155A7F864D}" type="pres">
      <dgm:prSet presAssocID="{33426D30-F995-4317-9F3E-934F2DBD517F}" presName="CompostProcess" presStyleCnt="0">
        <dgm:presLayoutVars>
          <dgm:dir/>
          <dgm:resizeHandles val="exact"/>
        </dgm:presLayoutVars>
      </dgm:prSet>
      <dgm:spPr/>
    </dgm:pt>
    <dgm:pt modelId="{0EAD3A54-D7E6-4404-AAB7-556F74A8DA92}" type="pres">
      <dgm:prSet presAssocID="{33426D30-F995-4317-9F3E-934F2DBD517F}" presName="arrow" presStyleLbl="bgShp" presStyleIdx="0" presStyleCnt="1"/>
      <dgm:spPr/>
    </dgm:pt>
    <dgm:pt modelId="{FE2677ED-90CB-4CD7-8F25-E927A7D8B575}" type="pres">
      <dgm:prSet presAssocID="{33426D30-F995-4317-9F3E-934F2DBD517F}" presName="linearProcess" presStyleCnt="0"/>
      <dgm:spPr/>
    </dgm:pt>
    <dgm:pt modelId="{6B545EB5-2902-49E7-A04F-D03F2E6A12D6}" type="pres">
      <dgm:prSet presAssocID="{7CF30398-40EF-4B4F-99CC-3B3A82FBB20F}" presName="textNode" presStyleLbl="node1" presStyleIdx="0" presStyleCnt="6">
        <dgm:presLayoutVars>
          <dgm:bulletEnabled val="1"/>
        </dgm:presLayoutVars>
      </dgm:prSet>
      <dgm:spPr/>
    </dgm:pt>
    <dgm:pt modelId="{826348A9-0448-4602-86F2-DEEA11026A47}" type="pres">
      <dgm:prSet presAssocID="{3DFABA22-55B8-4471-80FD-BE517AB2CBEE}" presName="sibTrans" presStyleCnt="0"/>
      <dgm:spPr/>
    </dgm:pt>
    <dgm:pt modelId="{55C7235F-4396-4789-B8AC-9BFED3BFCDD8}" type="pres">
      <dgm:prSet presAssocID="{3A59E6A1-0784-438E-8D10-56E4E5C0B90B}" presName="textNode" presStyleLbl="node1" presStyleIdx="1" presStyleCnt="6">
        <dgm:presLayoutVars>
          <dgm:bulletEnabled val="1"/>
        </dgm:presLayoutVars>
      </dgm:prSet>
      <dgm:spPr/>
    </dgm:pt>
    <dgm:pt modelId="{EA7D9B3F-9734-4AC7-A4D8-5B9519424377}" type="pres">
      <dgm:prSet presAssocID="{55F94A98-3DDE-46A0-9C6A-583C2299B189}" presName="sibTrans" presStyleCnt="0"/>
      <dgm:spPr/>
    </dgm:pt>
    <dgm:pt modelId="{233E9FB0-9495-468D-864E-AA74FC46BF95}" type="pres">
      <dgm:prSet presAssocID="{1DD2F412-0287-4690-BEEB-9B28B86EF7A7}" presName="textNode" presStyleLbl="node1" presStyleIdx="2" presStyleCnt="6">
        <dgm:presLayoutVars>
          <dgm:bulletEnabled val="1"/>
        </dgm:presLayoutVars>
      </dgm:prSet>
      <dgm:spPr/>
    </dgm:pt>
    <dgm:pt modelId="{0DF298C3-AEAE-4560-AE83-F87D5CE4B1D0}" type="pres">
      <dgm:prSet presAssocID="{92E60B56-A97D-4381-9369-AE22E970FCE0}" presName="sibTrans" presStyleCnt="0"/>
      <dgm:spPr/>
    </dgm:pt>
    <dgm:pt modelId="{41916B5A-036D-4ECF-974C-15178B9F89D9}" type="pres">
      <dgm:prSet presAssocID="{50BF0F17-89D0-480B-93C3-57E629A78349}" presName="textNode" presStyleLbl="node1" presStyleIdx="3" presStyleCnt="6">
        <dgm:presLayoutVars>
          <dgm:bulletEnabled val="1"/>
        </dgm:presLayoutVars>
      </dgm:prSet>
      <dgm:spPr/>
    </dgm:pt>
    <dgm:pt modelId="{5C5ADE19-72F8-4074-9DEA-25AB3994FAD2}" type="pres">
      <dgm:prSet presAssocID="{0AEB4634-58DB-4632-B072-4A5855672C51}" presName="sibTrans" presStyleCnt="0"/>
      <dgm:spPr/>
    </dgm:pt>
    <dgm:pt modelId="{74C179F3-0392-438E-BFF8-BA9F5DCA27A5}" type="pres">
      <dgm:prSet presAssocID="{D011F2A4-6645-4BD2-A3FB-5384237CE37E}" presName="textNode" presStyleLbl="node1" presStyleIdx="4" presStyleCnt="6">
        <dgm:presLayoutVars>
          <dgm:bulletEnabled val="1"/>
        </dgm:presLayoutVars>
      </dgm:prSet>
      <dgm:spPr/>
    </dgm:pt>
    <dgm:pt modelId="{B81C0052-5AC3-4AC2-A52D-304BA596F4CD}" type="pres">
      <dgm:prSet presAssocID="{852C07E5-C329-4C3F-9FA8-4A3585B532C5}" presName="sibTrans" presStyleCnt="0"/>
      <dgm:spPr/>
    </dgm:pt>
    <dgm:pt modelId="{FAAE45BC-0197-47F6-9833-3CDDED029A54}" type="pres">
      <dgm:prSet presAssocID="{88880515-C438-452F-BF1D-43657DFD72E3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BE781D07-92E2-4CA5-9536-199B345138A9}" srcId="{33426D30-F995-4317-9F3E-934F2DBD517F}" destId="{88880515-C438-452F-BF1D-43657DFD72E3}" srcOrd="5" destOrd="0" parTransId="{C95875E5-4F87-4050-ABD7-7195261E4AE3}" sibTransId="{C1BF68B1-BD22-498D-8877-D961B201D5A8}"/>
    <dgm:cxn modelId="{92058407-8B56-466D-84E2-59BDAA462D33}" srcId="{33426D30-F995-4317-9F3E-934F2DBD517F}" destId="{3A59E6A1-0784-438E-8D10-56E4E5C0B90B}" srcOrd="1" destOrd="0" parTransId="{A690F4BA-ACCD-4028-B16A-9861430A8A93}" sibTransId="{55F94A98-3DDE-46A0-9C6A-583C2299B189}"/>
    <dgm:cxn modelId="{83D3F00F-ED13-4EAB-AAD0-8915BA91F840}" srcId="{33426D30-F995-4317-9F3E-934F2DBD517F}" destId="{1DD2F412-0287-4690-BEEB-9B28B86EF7A7}" srcOrd="2" destOrd="0" parTransId="{3307D55A-F1F0-46D5-9104-61F81C6EBCB8}" sibTransId="{92E60B56-A97D-4381-9369-AE22E970FCE0}"/>
    <dgm:cxn modelId="{6F82E126-2A3E-4B2B-899A-C6221657FDAD}" type="presOf" srcId="{D011F2A4-6645-4BD2-A3FB-5384237CE37E}" destId="{74C179F3-0392-438E-BFF8-BA9F5DCA27A5}" srcOrd="0" destOrd="0" presId="urn:microsoft.com/office/officeart/2005/8/layout/hProcess9"/>
    <dgm:cxn modelId="{59CE9D2A-BD81-48DE-868C-FBAD16E4603E}" type="presOf" srcId="{50BF0F17-89D0-480B-93C3-57E629A78349}" destId="{41916B5A-036D-4ECF-974C-15178B9F89D9}" srcOrd="0" destOrd="0" presId="urn:microsoft.com/office/officeart/2005/8/layout/hProcess9"/>
    <dgm:cxn modelId="{7661413D-F728-4C6B-BA32-CA81E0BA079A}" type="presOf" srcId="{88880515-C438-452F-BF1D-43657DFD72E3}" destId="{FAAE45BC-0197-47F6-9833-3CDDED029A54}" srcOrd="0" destOrd="0" presId="urn:microsoft.com/office/officeart/2005/8/layout/hProcess9"/>
    <dgm:cxn modelId="{2DF19861-CF23-4097-939B-B4C9010C2315}" srcId="{33426D30-F995-4317-9F3E-934F2DBD517F}" destId="{7CF30398-40EF-4B4F-99CC-3B3A82FBB20F}" srcOrd="0" destOrd="0" parTransId="{79238B86-D213-413F-9005-52FE4B2EA7CE}" sibTransId="{3DFABA22-55B8-4471-80FD-BE517AB2CBEE}"/>
    <dgm:cxn modelId="{0672C44E-8A37-4EA2-B81B-5573E7C87DB5}" type="presOf" srcId="{3A59E6A1-0784-438E-8D10-56E4E5C0B90B}" destId="{55C7235F-4396-4789-B8AC-9BFED3BFCDD8}" srcOrd="0" destOrd="0" presId="urn:microsoft.com/office/officeart/2005/8/layout/hProcess9"/>
    <dgm:cxn modelId="{A966084F-C15E-43DF-A9A2-6B281D1CC2B5}" type="presOf" srcId="{7CF30398-40EF-4B4F-99CC-3B3A82FBB20F}" destId="{6B545EB5-2902-49E7-A04F-D03F2E6A12D6}" srcOrd="0" destOrd="0" presId="urn:microsoft.com/office/officeart/2005/8/layout/hProcess9"/>
    <dgm:cxn modelId="{C239C17F-8D51-4B73-883D-CCACC934D7D4}" type="presOf" srcId="{33426D30-F995-4317-9F3E-934F2DBD517F}" destId="{FCE053A1-32DD-4BFF-9671-78155A7F864D}" srcOrd="0" destOrd="0" presId="urn:microsoft.com/office/officeart/2005/8/layout/hProcess9"/>
    <dgm:cxn modelId="{CF6680A0-6124-45BF-8507-39A34952AA01}" type="presOf" srcId="{1DD2F412-0287-4690-BEEB-9B28B86EF7A7}" destId="{233E9FB0-9495-468D-864E-AA74FC46BF95}" srcOrd="0" destOrd="0" presId="urn:microsoft.com/office/officeart/2005/8/layout/hProcess9"/>
    <dgm:cxn modelId="{B3C273C8-4AA5-4252-B333-EC422865E7B7}" srcId="{33426D30-F995-4317-9F3E-934F2DBD517F}" destId="{D011F2A4-6645-4BD2-A3FB-5384237CE37E}" srcOrd="4" destOrd="0" parTransId="{EABF020E-D107-4380-8732-F8FD223B7178}" sibTransId="{852C07E5-C329-4C3F-9FA8-4A3585B532C5}"/>
    <dgm:cxn modelId="{6BD08FDD-0CBC-40D2-A3EF-99323D7A8241}" srcId="{33426D30-F995-4317-9F3E-934F2DBD517F}" destId="{50BF0F17-89D0-480B-93C3-57E629A78349}" srcOrd="3" destOrd="0" parTransId="{DCCC7244-75EC-47E1-8BC8-C0DACD6AF5EB}" sibTransId="{0AEB4634-58DB-4632-B072-4A5855672C51}"/>
    <dgm:cxn modelId="{E78B7D3E-9EC0-46C1-B96E-134BDF89F924}" type="presParOf" srcId="{FCE053A1-32DD-4BFF-9671-78155A7F864D}" destId="{0EAD3A54-D7E6-4404-AAB7-556F74A8DA92}" srcOrd="0" destOrd="0" presId="urn:microsoft.com/office/officeart/2005/8/layout/hProcess9"/>
    <dgm:cxn modelId="{AD75D70E-3196-4523-A0B1-1B52CB46B268}" type="presParOf" srcId="{FCE053A1-32DD-4BFF-9671-78155A7F864D}" destId="{FE2677ED-90CB-4CD7-8F25-E927A7D8B575}" srcOrd="1" destOrd="0" presId="urn:microsoft.com/office/officeart/2005/8/layout/hProcess9"/>
    <dgm:cxn modelId="{C5C7203D-D6B4-4C54-BD96-4649AF649716}" type="presParOf" srcId="{FE2677ED-90CB-4CD7-8F25-E927A7D8B575}" destId="{6B545EB5-2902-49E7-A04F-D03F2E6A12D6}" srcOrd="0" destOrd="0" presId="urn:microsoft.com/office/officeart/2005/8/layout/hProcess9"/>
    <dgm:cxn modelId="{1E7B02D3-0ED5-41EE-92AD-0A6E0C20E409}" type="presParOf" srcId="{FE2677ED-90CB-4CD7-8F25-E927A7D8B575}" destId="{826348A9-0448-4602-86F2-DEEA11026A47}" srcOrd="1" destOrd="0" presId="urn:microsoft.com/office/officeart/2005/8/layout/hProcess9"/>
    <dgm:cxn modelId="{BAD2C2A6-2346-4EF1-B7BB-4BB59151FF3F}" type="presParOf" srcId="{FE2677ED-90CB-4CD7-8F25-E927A7D8B575}" destId="{55C7235F-4396-4789-B8AC-9BFED3BFCDD8}" srcOrd="2" destOrd="0" presId="urn:microsoft.com/office/officeart/2005/8/layout/hProcess9"/>
    <dgm:cxn modelId="{66ED5F55-43D7-47CC-AF7D-BD9D09532F33}" type="presParOf" srcId="{FE2677ED-90CB-4CD7-8F25-E927A7D8B575}" destId="{EA7D9B3F-9734-4AC7-A4D8-5B9519424377}" srcOrd="3" destOrd="0" presId="urn:microsoft.com/office/officeart/2005/8/layout/hProcess9"/>
    <dgm:cxn modelId="{DFE27DA2-69CA-483D-A206-0804ED890BFA}" type="presParOf" srcId="{FE2677ED-90CB-4CD7-8F25-E927A7D8B575}" destId="{233E9FB0-9495-468D-864E-AA74FC46BF95}" srcOrd="4" destOrd="0" presId="urn:microsoft.com/office/officeart/2005/8/layout/hProcess9"/>
    <dgm:cxn modelId="{B797FA34-37CE-4376-BA0F-D5A6000DC369}" type="presParOf" srcId="{FE2677ED-90CB-4CD7-8F25-E927A7D8B575}" destId="{0DF298C3-AEAE-4560-AE83-F87D5CE4B1D0}" srcOrd="5" destOrd="0" presId="urn:microsoft.com/office/officeart/2005/8/layout/hProcess9"/>
    <dgm:cxn modelId="{EAEE480B-9408-4D4D-BE7C-5848818FFDCB}" type="presParOf" srcId="{FE2677ED-90CB-4CD7-8F25-E927A7D8B575}" destId="{41916B5A-036D-4ECF-974C-15178B9F89D9}" srcOrd="6" destOrd="0" presId="urn:microsoft.com/office/officeart/2005/8/layout/hProcess9"/>
    <dgm:cxn modelId="{4047FAD3-6AFC-47FE-B857-0D27F00E4112}" type="presParOf" srcId="{FE2677ED-90CB-4CD7-8F25-E927A7D8B575}" destId="{5C5ADE19-72F8-4074-9DEA-25AB3994FAD2}" srcOrd="7" destOrd="0" presId="urn:microsoft.com/office/officeart/2005/8/layout/hProcess9"/>
    <dgm:cxn modelId="{4788E961-DFF6-4E15-AD26-A6D4D72DC898}" type="presParOf" srcId="{FE2677ED-90CB-4CD7-8F25-E927A7D8B575}" destId="{74C179F3-0392-438E-BFF8-BA9F5DCA27A5}" srcOrd="8" destOrd="0" presId="urn:microsoft.com/office/officeart/2005/8/layout/hProcess9"/>
    <dgm:cxn modelId="{EE179B54-51D1-4F0A-AA9C-244507B0BAB6}" type="presParOf" srcId="{FE2677ED-90CB-4CD7-8F25-E927A7D8B575}" destId="{B81C0052-5AC3-4AC2-A52D-304BA596F4CD}" srcOrd="9" destOrd="0" presId="urn:microsoft.com/office/officeart/2005/8/layout/hProcess9"/>
    <dgm:cxn modelId="{74581347-EAB6-49E6-AE4B-F8E78C18175D}" type="presParOf" srcId="{FE2677ED-90CB-4CD7-8F25-E927A7D8B575}" destId="{FAAE45BC-0197-47F6-9833-3CDDED029A54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4B27682-D0CB-4B1D-ABA9-70D4B3B450AB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A6231429-D849-4F6B-8EC3-25D7BF0B3E16}">
      <dgm:prSet phldrT="[文本]"/>
      <dgm:spPr/>
      <dgm:t>
        <a:bodyPr/>
        <a:lstStyle/>
        <a:p>
          <a:r>
            <a:rPr lang="zh-CN" altLang="en-US" dirty="0"/>
            <a:t>视频</a:t>
          </a:r>
        </a:p>
      </dgm:t>
    </dgm:pt>
    <dgm:pt modelId="{8AB4853D-69F1-45CB-A37C-52987931B2C8}" type="parTrans" cxnId="{B4E0D908-2559-4D1D-87B3-24FB7A757E72}">
      <dgm:prSet/>
      <dgm:spPr/>
      <dgm:t>
        <a:bodyPr/>
        <a:lstStyle/>
        <a:p>
          <a:endParaRPr lang="zh-CN" altLang="en-US"/>
        </a:p>
      </dgm:t>
    </dgm:pt>
    <dgm:pt modelId="{6EAC318A-CE1B-4D8F-9383-5E11F6438BF5}" type="sibTrans" cxnId="{B4E0D908-2559-4D1D-87B3-24FB7A757E72}">
      <dgm:prSet/>
      <dgm:spPr/>
      <dgm:t>
        <a:bodyPr/>
        <a:lstStyle/>
        <a:p>
          <a:endParaRPr lang="zh-CN" altLang="en-US"/>
        </a:p>
      </dgm:t>
    </dgm:pt>
    <dgm:pt modelId="{45768136-74D3-456F-A54A-8395703E0303}">
      <dgm:prSet phldrT="[文本]"/>
      <dgm:spPr/>
      <dgm:t>
        <a:bodyPr/>
        <a:lstStyle/>
        <a:p>
          <a:r>
            <a:rPr lang="zh-CN" altLang="en-US" dirty="0"/>
            <a:t>活动</a:t>
          </a:r>
        </a:p>
      </dgm:t>
    </dgm:pt>
    <dgm:pt modelId="{48A456C1-B8F1-4162-A771-B06797699A39}" type="parTrans" cxnId="{90155986-6905-4A98-A832-0E9522B97BA7}">
      <dgm:prSet/>
      <dgm:spPr/>
      <dgm:t>
        <a:bodyPr/>
        <a:lstStyle/>
        <a:p>
          <a:endParaRPr lang="zh-CN" altLang="en-US"/>
        </a:p>
      </dgm:t>
    </dgm:pt>
    <dgm:pt modelId="{5DDF893D-C0E8-4D76-A000-536EE371C62D}" type="sibTrans" cxnId="{90155986-6905-4A98-A832-0E9522B97BA7}">
      <dgm:prSet/>
      <dgm:spPr/>
      <dgm:t>
        <a:bodyPr/>
        <a:lstStyle/>
        <a:p>
          <a:endParaRPr lang="zh-CN" altLang="en-US"/>
        </a:p>
      </dgm:t>
    </dgm:pt>
    <dgm:pt modelId="{0AED252E-15C2-4053-9856-3CC1703B6BB4}">
      <dgm:prSet phldrT="[文本]"/>
      <dgm:spPr/>
      <dgm:t>
        <a:bodyPr/>
        <a:lstStyle/>
        <a:p>
          <a:r>
            <a:rPr lang="zh-CN" altLang="en-US" dirty="0"/>
            <a:t>课件</a:t>
          </a:r>
        </a:p>
      </dgm:t>
    </dgm:pt>
    <dgm:pt modelId="{741FCBD7-F7E3-431B-A5BE-6740AFF3743C}" type="parTrans" cxnId="{8B6ACF8D-F3C8-4E93-A002-D465D639F902}">
      <dgm:prSet/>
      <dgm:spPr/>
      <dgm:t>
        <a:bodyPr/>
        <a:lstStyle/>
        <a:p>
          <a:endParaRPr lang="zh-CN" altLang="en-US"/>
        </a:p>
      </dgm:t>
    </dgm:pt>
    <dgm:pt modelId="{6A11BE72-8D2F-49F5-A6AE-D097E2395531}" type="sibTrans" cxnId="{8B6ACF8D-F3C8-4E93-A002-D465D639F902}">
      <dgm:prSet/>
      <dgm:spPr/>
      <dgm:t>
        <a:bodyPr/>
        <a:lstStyle/>
        <a:p>
          <a:endParaRPr lang="zh-CN" altLang="en-US"/>
        </a:p>
      </dgm:t>
    </dgm:pt>
    <dgm:pt modelId="{037373D0-C38C-4403-9F2E-A631EBC55E6A}">
      <dgm:prSet phldrT="[文本]"/>
      <dgm:spPr/>
      <dgm:t>
        <a:bodyPr/>
        <a:lstStyle/>
        <a:p>
          <a:r>
            <a:rPr lang="zh-CN" altLang="en-US" dirty="0"/>
            <a:t>活动</a:t>
          </a:r>
        </a:p>
      </dgm:t>
    </dgm:pt>
    <dgm:pt modelId="{EAAD9BD4-B9DE-48EF-80C4-7EACD6D1FC7C}" type="parTrans" cxnId="{C4E3EA64-A28A-4855-8574-5C109F375B07}">
      <dgm:prSet/>
      <dgm:spPr/>
      <dgm:t>
        <a:bodyPr/>
        <a:lstStyle/>
        <a:p>
          <a:endParaRPr lang="zh-CN" altLang="en-US"/>
        </a:p>
      </dgm:t>
    </dgm:pt>
    <dgm:pt modelId="{88E68F0C-1D4C-49F7-957B-2A361CAE2995}" type="sibTrans" cxnId="{C4E3EA64-A28A-4855-8574-5C109F375B07}">
      <dgm:prSet/>
      <dgm:spPr/>
      <dgm:t>
        <a:bodyPr/>
        <a:lstStyle/>
        <a:p>
          <a:endParaRPr lang="zh-CN" altLang="en-US"/>
        </a:p>
      </dgm:t>
    </dgm:pt>
    <dgm:pt modelId="{C7E0B0A5-6877-495E-BD1F-442B2F06B67B}">
      <dgm:prSet phldrT="[文本]"/>
      <dgm:spPr/>
      <dgm:t>
        <a:bodyPr/>
        <a:lstStyle/>
        <a:p>
          <a:r>
            <a:rPr lang="zh-CN" altLang="en-US" dirty="0"/>
            <a:t>视频</a:t>
          </a:r>
        </a:p>
      </dgm:t>
    </dgm:pt>
    <dgm:pt modelId="{327A565E-4002-4806-861C-B3EC9CEF5885}" type="parTrans" cxnId="{041A8D9B-EC43-45ED-B3B0-74E2F8E78321}">
      <dgm:prSet/>
      <dgm:spPr/>
      <dgm:t>
        <a:bodyPr/>
        <a:lstStyle/>
        <a:p>
          <a:endParaRPr lang="zh-CN" altLang="en-US"/>
        </a:p>
      </dgm:t>
    </dgm:pt>
    <dgm:pt modelId="{7B3D0D8A-9420-46C6-957A-6CA0D1787648}" type="sibTrans" cxnId="{041A8D9B-EC43-45ED-B3B0-74E2F8E78321}">
      <dgm:prSet/>
      <dgm:spPr/>
      <dgm:t>
        <a:bodyPr/>
        <a:lstStyle/>
        <a:p>
          <a:endParaRPr lang="zh-CN" altLang="en-US"/>
        </a:p>
      </dgm:t>
    </dgm:pt>
    <dgm:pt modelId="{4515E57C-AA04-4731-8CB1-9E29568216F5}">
      <dgm:prSet/>
      <dgm:spPr/>
      <dgm:t>
        <a:bodyPr/>
        <a:lstStyle/>
        <a:p>
          <a:r>
            <a:rPr lang="zh-CN" altLang="en-US" dirty="0"/>
            <a:t>活动</a:t>
          </a:r>
        </a:p>
      </dgm:t>
    </dgm:pt>
    <dgm:pt modelId="{B686FAE8-C77D-4FF5-B54E-EDB1ACABC7C5}" type="parTrans" cxnId="{D8F828D0-775D-4DA3-8695-EDDFBD2E5E96}">
      <dgm:prSet/>
      <dgm:spPr/>
      <dgm:t>
        <a:bodyPr/>
        <a:lstStyle/>
        <a:p>
          <a:endParaRPr lang="zh-CN" altLang="en-US"/>
        </a:p>
      </dgm:t>
    </dgm:pt>
    <dgm:pt modelId="{44583E50-9D4D-422E-A0B9-F3049E99FC7A}" type="sibTrans" cxnId="{D8F828D0-775D-4DA3-8695-EDDFBD2E5E96}">
      <dgm:prSet/>
      <dgm:spPr/>
      <dgm:t>
        <a:bodyPr/>
        <a:lstStyle/>
        <a:p>
          <a:endParaRPr lang="zh-CN" altLang="en-US"/>
        </a:p>
      </dgm:t>
    </dgm:pt>
    <dgm:pt modelId="{CBA66933-24C8-4BDE-AFDD-8C20D7F304F4}" type="pres">
      <dgm:prSet presAssocID="{B4B27682-D0CB-4B1D-ABA9-70D4B3B450AB}" presName="diagram" presStyleCnt="0">
        <dgm:presLayoutVars>
          <dgm:dir/>
          <dgm:resizeHandles val="exact"/>
        </dgm:presLayoutVars>
      </dgm:prSet>
      <dgm:spPr/>
    </dgm:pt>
    <dgm:pt modelId="{F816FB65-EC4D-40BA-8F8C-1FAF650CD06E}" type="pres">
      <dgm:prSet presAssocID="{A6231429-D849-4F6B-8EC3-25D7BF0B3E16}" presName="node" presStyleLbl="node1" presStyleIdx="0" presStyleCnt="6">
        <dgm:presLayoutVars>
          <dgm:bulletEnabled val="1"/>
        </dgm:presLayoutVars>
      </dgm:prSet>
      <dgm:spPr/>
    </dgm:pt>
    <dgm:pt modelId="{976F34E3-EB3F-4C8D-AB1E-032B53399A37}" type="pres">
      <dgm:prSet presAssocID="{6EAC318A-CE1B-4D8F-9383-5E11F6438BF5}" presName="sibTrans" presStyleCnt="0"/>
      <dgm:spPr/>
    </dgm:pt>
    <dgm:pt modelId="{DADD73BA-82FA-4664-BDEA-2021746A899C}" type="pres">
      <dgm:prSet presAssocID="{45768136-74D3-456F-A54A-8395703E0303}" presName="node" presStyleLbl="node1" presStyleIdx="1" presStyleCnt="6">
        <dgm:presLayoutVars>
          <dgm:bulletEnabled val="1"/>
        </dgm:presLayoutVars>
      </dgm:prSet>
      <dgm:spPr/>
    </dgm:pt>
    <dgm:pt modelId="{0EF522FC-8C53-43BE-A6D0-29619FB25545}" type="pres">
      <dgm:prSet presAssocID="{5DDF893D-C0E8-4D76-A000-536EE371C62D}" presName="sibTrans" presStyleCnt="0"/>
      <dgm:spPr/>
    </dgm:pt>
    <dgm:pt modelId="{A8BF70AB-6EE8-48C8-8E8A-FB327E007A86}" type="pres">
      <dgm:prSet presAssocID="{0AED252E-15C2-4053-9856-3CC1703B6BB4}" presName="node" presStyleLbl="node1" presStyleIdx="2" presStyleCnt="6">
        <dgm:presLayoutVars>
          <dgm:bulletEnabled val="1"/>
        </dgm:presLayoutVars>
      </dgm:prSet>
      <dgm:spPr/>
    </dgm:pt>
    <dgm:pt modelId="{C5A59DF2-8C98-4793-89E6-59DAC0D2F5FB}" type="pres">
      <dgm:prSet presAssocID="{6A11BE72-8D2F-49F5-A6AE-D097E2395531}" presName="sibTrans" presStyleCnt="0"/>
      <dgm:spPr/>
    </dgm:pt>
    <dgm:pt modelId="{E8601A57-8B79-468F-BBF7-48D4540D7E04}" type="pres">
      <dgm:prSet presAssocID="{037373D0-C38C-4403-9F2E-A631EBC55E6A}" presName="node" presStyleLbl="node1" presStyleIdx="3" presStyleCnt="6">
        <dgm:presLayoutVars>
          <dgm:bulletEnabled val="1"/>
        </dgm:presLayoutVars>
      </dgm:prSet>
      <dgm:spPr/>
    </dgm:pt>
    <dgm:pt modelId="{32DACAB9-E83C-4414-A012-CAB78D63EE24}" type="pres">
      <dgm:prSet presAssocID="{88E68F0C-1D4C-49F7-957B-2A361CAE2995}" presName="sibTrans" presStyleCnt="0"/>
      <dgm:spPr/>
    </dgm:pt>
    <dgm:pt modelId="{F8BC992C-3E44-4644-885D-63D30B16CBAA}" type="pres">
      <dgm:prSet presAssocID="{4515E57C-AA04-4731-8CB1-9E29568216F5}" presName="node" presStyleLbl="node1" presStyleIdx="4" presStyleCnt="6">
        <dgm:presLayoutVars>
          <dgm:bulletEnabled val="1"/>
        </dgm:presLayoutVars>
      </dgm:prSet>
      <dgm:spPr/>
    </dgm:pt>
    <dgm:pt modelId="{82D5CCEB-6E16-4491-83EC-835D3DAED932}" type="pres">
      <dgm:prSet presAssocID="{44583E50-9D4D-422E-A0B9-F3049E99FC7A}" presName="sibTrans" presStyleCnt="0"/>
      <dgm:spPr/>
    </dgm:pt>
    <dgm:pt modelId="{9DF2E6E2-B43D-469E-A99C-06D92E3400C4}" type="pres">
      <dgm:prSet presAssocID="{C7E0B0A5-6877-495E-BD1F-442B2F06B67B}" presName="node" presStyleLbl="node1" presStyleIdx="5" presStyleCnt="6">
        <dgm:presLayoutVars>
          <dgm:bulletEnabled val="1"/>
        </dgm:presLayoutVars>
      </dgm:prSet>
      <dgm:spPr/>
    </dgm:pt>
  </dgm:ptLst>
  <dgm:cxnLst>
    <dgm:cxn modelId="{B4E0D908-2559-4D1D-87B3-24FB7A757E72}" srcId="{B4B27682-D0CB-4B1D-ABA9-70D4B3B450AB}" destId="{A6231429-D849-4F6B-8EC3-25D7BF0B3E16}" srcOrd="0" destOrd="0" parTransId="{8AB4853D-69F1-45CB-A37C-52987931B2C8}" sibTransId="{6EAC318A-CE1B-4D8F-9383-5E11F6438BF5}"/>
    <dgm:cxn modelId="{9C319B3E-B552-4CD4-BDCE-ABCEE839E90A}" type="presOf" srcId="{A6231429-D849-4F6B-8EC3-25D7BF0B3E16}" destId="{F816FB65-EC4D-40BA-8F8C-1FAF650CD06E}" srcOrd="0" destOrd="0" presId="urn:microsoft.com/office/officeart/2005/8/layout/default"/>
    <dgm:cxn modelId="{C4E3EA64-A28A-4855-8574-5C109F375B07}" srcId="{B4B27682-D0CB-4B1D-ABA9-70D4B3B450AB}" destId="{037373D0-C38C-4403-9F2E-A631EBC55E6A}" srcOrd="3" destOrd="0" parTransId="{EAAD9BD4-B9DE-48EF-80C4-7EACD6D1FC7C}" sibTransId="{88E68F0C-1D4C-49F7-957B-2A361CAE2995}"/>
    <dgm:cxn modelId="{90155986-6905-4A98-A832-0E9522B97BA7}" srcId="{B4B27682-D0CB-4B1D-ABA9-70D4B3B450AB}" destId="{45768136-74D3-456F-A54A-8395703E0303}" srcOrd="1" destOrd="0" parTransId="{48A456C1-B8F1-4162-A771-B06797699A39}" sibTransId="{5DDF893D-C0E8-4D76-A000-536EE371C62D}"/>
    <dgm:cxn modelId="{8B6ACF8D-F3C8-4E93-A002-D465D639F902}" srcId="{B4B27682-D0CB-4B1D-ABA9-70D4B3B450AB}" destId="{0AED252E-15C2-4053-9856-3CC1703B6BB4}" srcOrd="2" destOrd="0" parTransId="{741FCBD7-F7E3-431B-A5BE-6740AFF3743C}" sibTransId="{6A11BE72-8D2F-49F5-A6AE-D097E2395531}"/>
    <dgm:cxn modelId="{041A8D9B-EC43-45ED-B3B0-74E2F8E78321}" srcId="{B4B27682-D0CB-4B1D-ABA9-70D4B3B450AB}" destId="{C7E0B0A5-6877-495E-BD1F-442B2F06B67B}" srcOrd="5" destOrd="0" parTransId="{327A565E-4002-4806-861C-B3EC9CEF5885}" sibTransId="{7B3D0D8A-9420-46C6-957A-6CA0D1787648}"/>
    <dgm:cxn modelId="{F92774AE-882C-465D-83FF-B40CCE81C090}" type="presOf" srcId="{B4B27682-D0CB-4B1D-ABA9-70D4B3B450AB}" destId="{CBA66933-24C8-4BDE-AFDD-8C20D7F304F4}" srcOrd="0" destOrd="0" presId="urn:microsoft.com/office/officeart/2005/8/layout/default"/>
    <dgm:cxn modelId="{35DB1EBE-B319-4EF0-A62C-AFE03FE5BECD}" type="presOf" srcId="{037373D0-C38C-4403-9F2E-A631EBC55E6A}" destId="{E8601A57-8B79-468F-BBF7-48D4540D7E04}" srcOrd="0" destOrd="0" presId="urn:microsoft.com/office/officeart/2005/8/layout/default"/>
    <dgm:cxn modelId="{708D56C6-4614-4EE2-8A7F-3FD7F4E3DE83}" type="presOf" srcId="{C7E0B0A5-6877-495E-BD1F-442B2F06B67B}" destId="{9DF2E6E2-B43D-469E-A99C-06D92E3400C4}" srcOrd="0" destOrd="0" presId="urn:microsoft.com/office/officeart/2005/8/layout/default"/>
    <dgm:cxn modelId="{D8F828D0-775D-4DA3-8695-EDDFBD2E5E96}" srcId="{B4B27682-D0CB-4B1D-ABA9-70D4B3B450AB}" destId="{4515E57C-AA04-4731-8CB1-9E29568216F5}" srcOrd="4" destOrd="0" parTransId="{B686FAE8-C77D-4FF5-B54E-EDB1ACABC7C5}" sibTransId="{44583E50-9D4D-422E-A0B9-F3049E99FC7A}"/>
    <dgm:cxn modelId="{370A56D3-0954-40F4-950E-60BF56BDD016}" type="presOf" srcId="{45768136-74D3-456F-A54A-8395703E0303}" destId="{DADD73BA-82FA-4664-BDEA-2021746A899C}" srcOrd="0" destOrd="0" presId="urn:microsoft.com/office/officeart/2005/8/layout/default"/>
    <dgm:cxn modelId="{831E9DD8-BDCA-4542-99FF-47C9AC5CE0A0}" type="presOf" srcId="{4515E57C-AA04-4731-8CB1-9E29568216F5}" destId="{F8BC992C-3E44-4644-885D-63D30B16CBAA}" srcOrd="0" destOrd="0" presId="urn:microsoft.com/office/officeart/2005/8/layout/default"/>
    <dgm:cxn modelId="{6E57E7FB-1167-47A3-8664-9E34049DCE78}" type="presOf" srcId="{0AED252E-15C2-4053-9856-3CC1703B6BB4}" destId="{A8BF70AB-6EE8-48C8-8E8A-FB327E007A86}" srcOrd="0" destOrd="0" presId="urn:microsoft.com/office/officeart/2005/8/layout/default"/>
    <dgm:cxn modelId="{E697DB14-6034-453C-A037-9E8ECBA8CA66}" type="presParOf" srcId="{CBA66933-24C8-4BDE-AFDD-8C20D7F304F4}" destId="{F816FB65-EC4D-40BA-8F8C-1FAF650CD06E}" srcOrd="0" destOrd="0" presId="urn:microsoft.com/office/officeart/2005/8/layout/default"/>
    <dgm:cxn modelId="{AC4DA6E8-032D-428F-80F5-D4B73B76E15D}" type="presParOf" srcId="{CBA66933-24C8-4BDE-AFDD-8C20D7F304F4}" destId="{976F34E3-EB3F-4C8D-AB1E-032B53399A37}" srcOrd="1" destOrd="0" presId="urn:microsoft.com/office/officeart/2005/8/layout/default"/>
    <dgm:cxn modelId="{5B7A9B7A-7E67-42B3-9E44-CB8360A3AEB2}" type="presParOf" srcId="{CBA66933-24C8-4BDE-AFDD-8C20D7F304F4}" destId="{DADD73BA-82FA-4664-BDEA-2021746A899C}" srcOrd="2" destOrd="0" presId="urn:microsoft.com/office/officeart/2005/8/layout/default"/>
    <dgm:cxn modelId="{9A0A74EF-8741-4E8D-AFF7-F84DD1BBCEA4}" type="presParOf" srcId="{CBA66933-24C8-4BDE-AFDD-8C20D7F304F4}" destId="{0EF522FC-8C53-43BE-A6D0-29619FB25545}" srcOrd="3" destOrd="0" presId="urn:microsoft.com/office/officeart/2005/8/layout/default"/>
    <dgm:cxn modelId="{AE86844C-9224-4285-8E5D-AE6B855D0446}" type="presParOf" srcId="{CBA66933-24C8-4BDE-AFDD-8C20D7F304F4}" destId="{A8BF70AB-6EE8-48C8-8E8A-FB327E007A86}" srcOrd="4" destOrd="0" presId="urn:microsoft.com/office/officeart/2005/8/layout/default"/>
    <dgm:cxn modelId="{14001405-8C22-445B-A367-AB73F92EB5CC}" type="presParOf" srcId="{CBA66933-24C8-4BDE-AFDD-8C20D7F304F4}" destId="{C5A59DF2-8C98-4793-89E6-59DAC0D2F5FB}" srcOrd="5" destOrd="0" presId="urn:microsoft.com/office/officeart/2005/8/layout/default"/>
    <dgm:cxn modelId="{31406416-E548-4D9D-86EA-BFA39D34058C}" type="presParOf" srcId="{CBA66933-24C8-4BDE-AFDD-8C20D7F304F4}" destId="{E8601A57-8B79-468F-BBF7-48D4540D7E04}" srcOrd="6" destOrd="0" presId="urn:microsoft.com/office/officeart/2005/8/layout/default"/>
    <dgm:cxn modelId="{B552C794-9BBE-4E10-B25B-DADDDAC183BE}" type="presParOf" srcId="{CBA66933-24C8-4BDE-AFDD-8C20D7F304F4}" destId="{32DACAB9-E83C-4414-A012-CAB78D63EE24}" srcOrd="7" destOrd="0" presId="urn:microsoft.com/office/officeart/2005/8/layout/default"/>
    <dgm:cxn modelId="{A16D4DCA-8F46-4011-A10C-D4DC5E20B854}" type="presParOf" srcId="{CBA66933-24C8-4BDE-AFDD-8C20D7F304F4}" destId="{F8BC992C-3E44-4644-885D-63D30B16CBAA}" srcOrd="8" destOrd="0" presId="urn:microsoft.com/office/officeart/2005/8/layout/default"/>
    <dgm:cxn modelId="{48C2844B-FC25-45A8-A807-37859D5CDB9F}" type="presParOf" srcId="{CBA66933-24C8-4BDE-AFDD-8C20D7F304F4}" destId="{82D5CCEB-6E16-4491-83EC-835D3DAED932}" srcOrd="9" destOrd="0" presId="urn:microsoft.com/office/officeart/2005/8/layout/default"/>
    <dgm:cxn modelId="{B2CB6D1D-C7AF-4A42-9CBB-49DE075AD875}" type="presParOf" srcId="{CBA66933-24C8-4BDE-AFDD-8C20D7F304F4}" destId="{9DF2E6E2-B43D-469E-A99C-06D92E3400C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B62618-DA4D-45B5-891B-B000DD47595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BFF0A36-0854-44AC-9FBB-3DE299B5542D}">
      <dgm:prSet phldrT="[文本]"/>
      <dgm:spPr/>
      <dgm:t>
        <a:bodyPr/>
        <a:lstStyle/>
        <a:p>
          <a:r>
            <a:rPr lang="zh-CN" altLang="en-US" b="1" dirty="0"/>
            <a:t>呈现清晰、编号唯一、明确告知学生</a:t>
          </a:r>
        </a:p>
      </dgm:t>
    </dgm:pt>
    <dgm:pt modelId="{D5C70B0D-DB38-4B87-9EA3-C289428C3214}" type="parTrans" cxnId="{1A255C2B-3B70-4A5D-A38D-7963366DFCB7}">
      <dgm:prSet/>
      <dgm:spPr/>
      <dgm:t>
        <a:bodyPr/>
        <a:lstStyle/>
        <a:p>
          <a:endParaRPr lang="zh-CN" altLang="en-US" b="1"/>
        </a:p>
      </dgm:t>
    </dgm:pt>
    <dgm:pt modelId="{52F397CE-FF81-4056-A6CE-A5DF3C54DF29}" type="sibTrans" cxnId="{1A255C2B-3B70-4A5D-A38D-7963366DFCB7}">
      <dgm:prSet/>
      <dgm:spPr/>
      <dgm:t>
        <a:bodyPr/>
        <a:lstStyle/>
        <a:p>
          <a:endParaRPr lang="zh-CN" altLang="en-US" b="1"/>
        </a:p>
      </dgm:t>
    </dgm:pt>
    <dgm:pt modelId="{666172AF-B551-4E6B-B588-62C8F5371BEF}">
      <dgm:prSet phldrT="[文本]"/>
      <dgm:spPr/>
      <dgm:t>
        <a:bodyPr/>
        <a:lstStyle/>
        <a:p>
          <a:r>
            <a:rPr lang="zh-CN" altLang="en-US" b="1" dirty="0"/>
            <a:t>数量恰当、节奏清晰、颗粒度较合适</a:t>
          </a:r>
        </a:p>
      </dgm:t>
    </dgm:pt>
    <dgm:pt modelId="{C66F6F4E-625C-4754-BC36-0B3295D4CD84}" type="parTrans" cxnId="{334FDE59-F8EF-4D89-A740-D12BF1D3D248}">
      <dgm:prSet/>
      <dgm:spPr/>
      <dgm:t>
        <a:bodyPr/>
        <a:lstStyle/>
        <a:p>
          <a:endParaRPr lang="zh-CN" altLang="en-US" b="1"/>
        </a:p>
      </dgm:t>
    </dgm:pt>
    <dgm:pt modelId="{2A7417FA-9BEE-4D78-B4BB-AF8E09D950F6}" type="sibTrans" cxnId="{334FDE59-F8EF-4D89-A740-D12BF1D3D248}">
      <dgm:prSet/>
      <dgm:spPr/>
      <dgm:t>
        <a:bodyPr/>
        <a:lstStyle/>
        <a:p>
          <a:endParaRPr lang="zh-CN" altLang="en-US" b="1"/>
        </a:p>
      </dgm:t>
    </dgm:pt>
    <dgm:pt modelId="{1C1A3A65-7D10-4297-8683-AC2F3C8E91F6}">
      <dgm:prSet phldrT="[文本]"/>
      <dgm:spPr/>
      <dgm:t>
        <a:bodyPr/>
        <a:lstStyle/>
        <a:p>
          <a:r>
            <a:rPr lang="zh-CN" altLang="en-US" b="1" dirty="0"/>
            <a:t>唯一标准、串联课程、一张蓝图到底</a:t>
          </a:r>
        </a:p>
      </dgm:t>
    </dgm:pt>
    <dgm:pt modelId="{E125647A-3BDF-473F-8332-CD6A9D6495C8}" type="parTrans" cxnId="{2CAE573D-7530-4FEE-A494-657912E5B989}">
      <dgm:prSet/>
      <dgm:spPr/>
      <dgm:t>
        <a:bodyPr/>
        <a:lstStyle/>
        <a:p>
          <a:endParaRPr lang="zh-CN" altLang="en-US" b="1"/>
        </a:p>
      </dgm:t>
    </dgm:pt>
    <dgm:pt modelId="{EE114561-86EC-4FC2-8347-6B506578EBA5}" type="sibTrans" cxnId="{2CAE573D-7530-4FEE-A494-657912E5B989}">
      <dgm:prSet/>
      <dgm:spPr/>
      <dgm:t>
        <a:bodyPr/>
        <a:lstStyle/>
        <a:p>
          <a:endParaRPr lang="zh-CN" altLang="en-US" b="1"/>
        </a:p>
      </dgm:t>
    </dgm:pt>
    <dgm:pt modelId="{4B65AD6E-5425-4E60-915A-10E1852FCBA8}" type="pres">
      <dgm:prSet presAssocID="{DBB62618-DA4D-45B5-891B-B000DD47595D}" presName="linear" presStyleCnt="0">
        <dgm:presLayoutVars>
          <dgm:dir/>
          <dgm:animLvl val="lvl"/>
          <dgm:resizeHandles val="exact"/>
        </dgm:presLayoutVars>
      </dgm:prSet>
      <dgm:spPr/>
    </dgm:pt>
    <dgm:pt modelId="{CBD8AF8D-A033-4BF7-B140-876188DC8930}" type="pres">
      <dgm:prSet presAssocID="{DBFF0A36-0854-44AC-9FBB-3DE299B5542D}" presName="parentLin" presStyleCnt="0"/>
      <dgm:spPr/>
    </dgm:pt>
    <dgm:pt modelId="{474A4854-5CEB-44B5-B614-BD096F1A7C34}" type="pres">
      <dgm:prSet presAssocID="{DBFF0A36-0854-44AC-9FBB-3DE299B5542D}" presName="parentLeftMargin" presStyleLbl="node1" presStyleIdx="0" presStyleCnt="3"/>
      <dgm:spPr/>
    </dgm:pt>
    <dgm:pt modelId="{55583B86-86BE-46A8-BFF9-F1AA3DEAF509}" type="pres">
      <dgm:prSet presAssocID="{DBFF0A36-0854-44AC-9FBB-3DE299B5542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856B70F-3ADF-429A-AB0E-AEFC0CE036CC}" type="pres">
      <dgm:prSet presAssocID="{DBFF0A36-0854-44AC-9FBB-3DE299B5542D}" presName="negativeSpace" presStyleCnt="0"/>
      <dgm:spPr/>
    </dgm:pt>
    <dgm:pt modelId="{D1FF4831-22CA-49C0-8792-3CDA9DDD23C9}" type="pres">
      <dgm:prSet presAssocID="{DBFF0A36-0854-44AC-9FBB-3DE299B5542D}" presName="childText" presStyleLbl="conFgAcc1" presStyleIdx="0" presStyleCnt="3">
        <dgm:presLayoutVars>
          <dgm:bulletEnabled val="1"/>
        </dgm:presLayoutVars>
      </dgm:prSet>
      <dgm:spPr/>
    </dgm:pt>
    <dgm:pt modelId="{CC7B1056-12C0-4668-AB75-0FA4EE4B9FC6}" type="pres">
      <dgm:prSet presAssocID="{52F397CE-FF81-4056-A6CE-A5DF3C54DF29}" presName="spaceBetweenRectangles" presStyleCnt="0"/>
      <dgm:spPr/>
    </dgm:pt>
    <dgm:pt modelId="{CFFFB2F8-04B0-429A-8D71-7FF1E678ED4F}" type="pres">
      <dgm:prSet presAssocID="{666172AF-B551-4E6B-B588-62C8F5371BEF}" presName="parentLin" presStyleCnt="0"/>
      <dgm:spPr/>
    </dgm:pt>
    <dgm:pt modelId="{6BE25C35-022D-4823-9141-E861C2F9C21C}" type="pres">
      <dgm:prSet presAssocID="{666172AF-B551-4E6B-B588-62C8F5371BEF}" presName="parentLeftMargin" presStyleLbl="node1" presStyleIdx="0" presStyleCnt="3"/>
      <dgm:spPr/>
    </dgm:pt>
    <dgm:pt modelId="{D3851F9C-4B48-4684-8697-314BE90367E9}" type="pres">
      <dgm:prSet presAssocID="{666172AF-B551-4E6B-B588-62C8F5371BE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79346B7-07FB-4CC1-8D79-0689AE3ED42D}" type="pres">
      <dgm:prSet presAssocID="{666172AF-B551-4E6B-B588-62C8F5371BEF}" presName="negativeSpace" presStyleCnt="0"/>
      <dgm:spPr/>
    </dgm:pt>
    <dgm:pt modelId="{78378EE8-DF45-49DE-A7B5-0BDC99061CD8}" type="pres">
      <dgm:prSet presAssocID="{666172AF-B551-4E6B-B588-62C8F5371BEF}" presName="childText" presStyleLbl="conFgAcc1" presStyleIdx="1" presStyleCnt="3">
        <dgm:presLayoutVars>
          <dgm:bulletEnabled val="1"/>
        </dgm:presLayoutVars>
      </dgm:prSet>
      <dgm:spPr/>
    </dgm:pt>
    <dgm:pt modelId="{C61FAB27-CD0C-42A9-823F-9DB46064B216}" type="pres">
      <dgm:prSet presAssocID="{2A7417FA-9BEE-4D78-B4BB-AF8E09D950F6}" presName="spaceBetweenRectangles" presStyleCnt="0"/>
      <dgm:spPr/>
    </dgm:pt>
    <dgm:pt modelId="{920CE206-3761-4E29-B06B-37FC0F2DBEA7}" type="pres">
      <dgm:prSet presAssocID="{1C1A3A65-7D10-4297-8683-AC2F3C8E91F6}" presName="parentLin" presStyleCnt="0"/>
      <dgm:spPr/>
    </dgm:pt>
    <dgm:pt modelId="{4AF6755B-70E7-439E-948D-A0C8E64E7233}" type="pres">
      <dgm:prSet presAssocID="{1C1A3A65-7D10-4297-8683-AC2F3C8E91F6}" presName="parentLeftMargin" presStyleLbl="node1" presStyleIdx="1" presStyleCnt="3"/>
      <dgm:spPr/>
    </dgm:pt>
    <dgm:pt modelId="{4DA342AC-5A7E-4456-8544-BDE386B0F8A3}" type="pres">
      <dgm:prSet presAssocID="{1C1A3A65-7D10-4297-8683-AC2F3C8E91F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B0F71EB-6CA7-4852-AB4F-BBE9DBBDF2E5}" type="pres">
      <dgm:prSet presAssocID="{1C1A3A65-7D10-4297-8683-AC2F3C8E91F6}" presName="negativeSpace" presStyleCnt="0"/>
      <dgm:spPr/>
    </dgm:pt>
    <dgm:pt modelId="{4FD7AA84-FD9F-4AA9-8403-39859A3F6AE1}" type="pres">
      <dgm:prSet presAssocID="{1C1A3A65-7D10-4297-8683-AC2F3C8E91F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BAD9807-F837-4381-9A89-DBB6D81153FF}" type="presOf" srcId="{DBB62618-DA4D-45B5-891B-B000DD47595D}" destId="{4B65AD6E-5425-4E60-915A-10E1852FCBA8}" srcOrd="0" destOrd="0" presId="urn:microsoft.com/office/officeart/2005/8/layout/list1"/>
    <dgm:cxn modelId="{2862640A-54BE-451F-ACE6-A34C4A1AF97F}" type="presOf" srcId="{1C1A3A65-7D10-4297-8683-AC2F3C8E91F6}" destId="{4AF6755B-70E7-439E-948D-A0C8E64E7233}" srcOrd="0" destOrd="0" presId="urn:microsoft.com/office/officeart/2005/8/layout/list1"/>
    <dgm:cxn modelId="{1A255C2B-3B70-4A5D-A38D-7963366DFCB7}" srcId="{DBB62618-DA4D-45B5-891B-B000DD47595D}" destId="{DBFF0A36-0854-44AC-9FBB-3DE299B5542D}" srcOrd="0" destOrd="0" parTransId="{D5C70B0D-DB38-4B87-9EA3-C289428C3214}" sibTransId="{52F397CE-FF81-4056-A6CE-A5DF3C54DF29}"/>
    <dgm:cxn modelId="{18BFBE3A-BE06-4BF0-925E-45AAA912E9A1}" type="presOf" srcId="{666172AF-B551-4E6B-B588-62C8F5371BEF}" destId="{6BE25C35-022D-4823-9141-E861C2F9C21C}" srcOrd="0" destOrd="0" presId="urn:microsoft.com/office/officeart/2005/8/layout/list1"/>
    <dgm:cxn modelId="{2CAE573D-7530-4FEE-A494-657912E5B989}" srcId="{DBB62618-DA4D-45B5-891B-B000DD47595D}" destId="{1C1A3A65-7D10-4297-8683-AC2F3C8E91F6}" srcOrd="2" destOrd="0" parTransId="{E125647A-3BDF-473F-8332-CD6A9D6495C8}" sibTransId="{EE114561-86EC-4FC2-8347-6B506578EBA5}"/>
    <dgm:cxn modelId="{BA762E51-BE74-475A-ADE1-A9F81AFB0E5F}" type="presOf" srcId="{DBFF0A36-0854-44AC-9FBB-3DE299B5542D}" destId="{55583B86-86BE-46A8-BFF9-F1AA3DEAF509}" srcOrd="1" destOrd="0" presId="urn:microsoft.com/office/officeart/2005/8/layout/list1"/>
    <dgm:cxn modelId="{334FDE59-F8EF-4D89-A740-D12BF1D3D248}" srcId="{DBB62618-DA4D-45B5-891B-B000DD47595D}" destId="{666172AF-B551-4E6B-B588-62C8F5371BEF}" srcOrd="1" destOrd="0" parTransId="{C66F6F4E-625C-4754-BC36-0B3295D4CD84}" sibTransId="{2A7417FA-9BEE-4D78-B4BB-AF8E09D950F6}"/>
    <dgm:cxn modelId="{AD1345B0-C337-4348-BFB5-BCDB66D13126}" type="presOf" srcId="{666172AF-B551-4E6B-B588-62C8F5371BEF}" destId="{D3851F9C-4B48-4684-8697-314BE90367E9}" srcOrd="1" destOrd="0" presId="urn:microsoft.com/office/officeart/2005/8/layout/list1"/>
    <dgm:cxn modelId="{9944F4E6-7CCE-4607-B6B4-DD2FCA9D38C3}" type="presOf" srcId="{1C1A3A65-7D10-4297-8683-AC2F3C8E91F6}" destId="{4DA342AC-5A7E-4456-8544-BDE386B0F8A3}" srcOrd="1" destOrd="0" presId="urn:microsoft.com/office/officeart/2005/8/layout/list1"/>
    <dgm:cxn modelId="{0F8B41FD-8E9A-40FD-8E0F-5440EF4B5C4A}" type="presOf" srcId="{DBFF0A36-0854-44AC-9FBB-3DE299B5542D}" destId="{474A4854-5CEB-44B5-B614-BD096F1A7C34}" srcOrd="0" destOrd="0" presId="urn:microsoft.com/office/officeart/2005/8/layout/list1"/>
    <dgm:cxn modelId="{EA69DCD5-40E6-425A-9B06-7C5B04BD9638}" type="presParOf" srcId="{4B65AD6E-5425-4E60-915A-10E1852FCBA8}" destId="{CBD8AF8D-A033-4BF7-B140-876188DC8930}" srcOrd="0" destOrd="0" presId="urn:microsoft.com/office/officeart/2005/8/layout/list1"/>
    <dgm:cxn modelId="{AD0C7EF6-57B8-4715-905D-FF8C3C561688}" type="presParOf" srcId="{CBD8AF8D-A033-4BF7-B140-876188DC8930}" destId="{474A4854-5CEB-44B5-B614-BD096F1A7C34}" srcOrd="0" destOrd="0" presId="urn:microsoft.com/office/officeart/2005/8/layout/list1"/>
    <dgm:cxn modelId="{AF4471C8-0BB0-4D0E-9A8C-7D84E713DC9E}" type="presParOf" srcId="{CBD8AF8D-A033-4BF7-B140-876188DC8930}" destId="{55583B86-86BE-46A8-BFF9-F1AA3DEAF509}" srcOrd="1" destOrd="0" presId="urn:microsoft.com/office/officeart/2005/8/layout/list1"/>
    <dgm:cxn modelId="{A25601E6-5049-4FB2-8B3B-65F8E2B6579B}" type="presParOf" srcId="{4B65AD6E-5425-4E60-915A-10E1852FCBA8}" destId="{B856B70F-3ADF-429A-AB0E-AEFC0CE036CC}" srcOrd="1" destOrd="0" presId="urn:microsoft.com/office/officeart/2005/8/layout/list1"/>
    <dgm:cxn modelId="{2F075440-F2C5-46A8-814E-45CDC08B110C}" type="presParOf" srcId="{4B65AD6E-5425-4E60-915A-10E1852FCBA8}" destId="{D1FF4831-22CA-49C0-8792-3CDA9DDD23C9}" srcOrd="2" destOrd="0" presId="urn:microsoft.com/office/officeart/2005/8/layout/list1"/>
    <dgm:cxn modelId="{F3B356D2-912B-4CE6-9550-1D3C6BE2CC43}" type="presParOf" srcId="{4B65AD6E-5425-4E60-915A-10E1852FCBA8}" destId="{CC7B1056-12C0-4668-AB75-0FA4EE4B9FC6}" srcOrd="3" destOrd="0" presId="urn:microsoft.com/office/officeart/2005/8/layout/list1"/>
    <dgm:cxn modelId="{227308AD-D865-45EA-ADDB-CA87E46B0085}" type="presParOf" srcId="{4B65AD6E-5425-4E60-915A-10E1852FCBA8}" destId="{CFFFB2F8-04B0-429A-8D71-7FF1E678ED4F}" srcOrd="4" destOrd="0" presId="urn:microsoft.com/office/officeart/2005/8/layout/list1"/>
    <dgm:cxn modelId="{AD327D9D-F1DC-42F8-8354-5CA86A0B5475}" type="presParOf" srcId="{CFFFB2F8-04B0-429A-8D71-7FF1E678ED4F}" destId="{6BE25C35-022D-4823-9141-E861C2F9C21C}" srcOrd="0" destOrd="0" presId="urn:microsoft.com/office/officeart/2005/8/layout/list1"/>
    <dgm:cxn modelId="{92A85630-982C-4E18-A87B-D1F4D4579983}" type="presParOf" srcId="{CFFFB2F8-04B0-429A-8D71-7FF1E678ED4F}" destId="{D3851F9C-4B48-4684-8697-314BE90367E9}" srcOrd="1" destOrd="0" presId="urn:microsoft.com/office/officeart/2005/8/layout/list1"/>
    <dgm:cxn modelId="{3D4791B4-19C0-48DA-B68F-0F39C50536D2}" type="presParOf" srcId="{4B65AD6E-5425-4E60-915A-10E1852FCBA8}" destId="{079346B7-07FB-4CC1-8D79-0689AE3ED42D}" srcOrd="5" destOrd="0" presId="urn:microsoft.com/office/officeart/2005/8/layout/list1"/>
    <dgm:cxn modelId="{5E55DC4B-C1C3-4AD6-A768-9E586A9CB3A6}" type="presParOf" srcId="{4B65AD6E-5425-4E60-915A-10E1852FCBA8}" destId="{78378EE8-DF45-49DE-A7B5-0BDC99061CD8}" srcOrd="6" destOrd="0" presId="urn:microsoft.com/office/officeart/2005/8/layout/list1"/>
    <dgm:cxn modelId="{D197FCF9-A833-4715-9383-91B07245D7BD}" type="presParOf" srcId="{4B65AD6E-5425-4E60-915A-10E1852FCBA8}" destId="{C61FAB27-CD0C-42A9-823F-9DB46064B216}" srcOrd="7" destOrd="0" presId="urn:microsoft.com/office/officeart/2005/8/layout/list1"/>
    <dgm:cxn modelId="{1F724DCD-B077-42F0-ABD1-8483A8B44556}" type="presParOf" srcId="{4B65AD6E-5425-4E60-915A-10E1852FCBA8}" destId="{920CE206-3761-4E29-B06B-37FC0F2DBEA7}" srcOrd="8" destOrd="0" presId="urn:microsoft.com/office/officeart/2005/8/layout/list1"/>
    <dgm:cxn modelId="{FE74FCBF-21F7-484A-AAF0-E069981AECE9}" type="presParOf" srcId="{920CE206-3761-4E29-B06B-37FC0F2DBEA7}" destId="{4AF6755B-70E7-439E-948D-A0C8E64E7233}" srcOrd="0" destOrd="0" presId="urn:microsoft.com/office/officeart/2005/8/layout/list1"/>
    <dgm:cxn modelId="{725DBD21-1CD3-43AF-8BB9-B8DD93D52E67}" type="presParOf" srcId="{920CE206-3761-4E29-B06B-37FC0F2DBEA7}" destId="{4DA342AC-5A7E-4456-8544-BDE386B0F8A3}" srcOrd="1" destOrd="0" presId="urn:microsoft.com/office/officeart/2005/8/layout/list1"/>
    <dgm:cxn modelId="{CBEF0532-A9BB-4137-AE3A-1E4866FDD0AE}" type="presParOf" srcId="{4B65AD6E-5425-4E60-915A-10E1852FCBA8}" destId="{9B0F71EB-6CA7-4852-AB4F-BBE9DBBDF2E5}" srcOrd="9" destOrd="0" presId="urn:microsoft.com/office/officeart/2005/8/layout/list1"/>
    <dgm:cxn modelId="{A46270BA-D36D-43BE-BAF8-6FB9E6EC43E8}" type="presParOf" srcId="{4B65AD6E-5425-4E60-915A-10E1852FCBA8}" destId="{4FD7AA84-FD9F-4AA9-8403-39859A3F6AE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81D07DD-3278-4A17-991C-10E3ECA691ED}" type="doc">
      <dgm:prSet loTypeId="urn:microsoft.com/office/officeart/2005/8/layout/bProcess3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zh-CN" altLang="en-US"/>
        </a:p>
      </dgm:t>
    </dgm:pt>
    <dgm:pt modelId="{6C19CE63-D9A3-4739-9CD7-164DF04E46CB}">
      <dgm:prSet phldrT="[文本]" custT="1"/>
      <dgm:spPr/>
      <dgm:t>
        <a:bodyPr/>
        <a:lstStyle/>
        <a:p>
          <a:r>
            <a:rPr lang="zh-CN" altLang="en-US" sz="2000" b="1" dirty="0"/>
            <a:t>一轴（视频</a:t>
          </a:r>
          <a:r>
            <a:rPr lang="en-US" altLang="zh-CN" sz="2000" b="1" dirty="0"/>
            <a:t>A</a:t>
          </a:r>
          <a:r>
            <a:rPr lang="zh-CN" altLang="en-US" sz="2000" b="1" dirty="0"/>
            <a:t>）</a:t>
          </a:r>
          <a:endParaRPr lang="en-US" altLang="zh-CN" sz="2000" b="1" dirty="0"/>
        </a:p>
        <a:p>
          <a:r>
            <a:rPr lang="zh-CN" altLang="en-US" sz="2000" b="1" dirty="0"/>
            <a:t>关键词（活动</a:t>
          </a:r>
          <a:r>
            <a:rPr lang="en-US" altLang="zh-CN" sz="2000" b="1" dirty="0"/>
            <a:t>A</a:t>
          </a:r>
          <a:r>
            <a:rPr lang="zh-CN" altLang="en-US" sz="2000" b="1" dirty="0"/>
            <a:t>）</a:t>
          </a:r>
        </a:p>
      </dgm:t>
    </dgm:pt>
    <dgm:pt modelId="{820BF614-9180-4185-92AE-875289626F2A}" type="parTrans" cxnId="{9CC3D452-BA31-4103-81CA-637134789FA8}">
      <dgm:prSet/>
      <dgm:spPr/>
      <dgm:t>
        <a:bodyPr/>
        <a:lstStyle/>
        <a:p>
          <a:endParaRPr lang="zh-CN" altLang="en-US" sz="1600" b="1"/>
        </a:p>
      </dgm:t>
    </dgm:pt>
    <dgm:pt modelId="{9D5FDC7E-1B8D-469F-AFB7-2AECC65F39DC}" type="sibTrans" cxnId="{9CC3D452-BA31-4103-81CA-637134789FA8}">
      <dgm:prSet custT="1"/>
      <dgm:spPr/>
      <dgm:t>
        <a:bodyPr/>
        <a:lstStyle/>
        <a:p>
          <a:endParaRPr lang="zh-CN" altLang="en-US" sz="400" b="1"/>
        </a:p>
      </dgm:t>
    </dgm:pt>
    <dgm:pt modelId="{31A26AF6-54B8-454F-934A-EA4DDD308277}">
      <dgm:prSet phldrT="[文本]" custT="1"/>
      <dgm:spPr/>
      <dgm:t>
        <a:bodyPr/>
        <a:lstStyle/>
        <a:p>
          <a:r>
            <a:rPr lang="zh-CN" altLang="en-US" sz="2000" b="1" dirty="0"/>
            <a:t>二维（视频</a:t>
          </a:r>
          <a:r>
            <a:rPr lang="en-US" altLang="zh-CN" sz="2000" b="1" dirty="0"/>
            <a:t>B</a:t>
          </a:r>
          <a:r>
            <a:rPr lang="zh-CN" altLang="en-US" sz="2000" b="1" dirty="0"/>
            <a:t>）</a:t>
          </a:r>
        </a:p>
      </dgm:t>
    </dgm:pt>
    <dgm:pt modelId="{CE233CB4-B2CB-4B37-A25D-7F11BE77C2CE}" type="parTrans" cxnId="{C1C20A24-1BB2-46B9-897A-2FA4296A2A14}">
      <dgm:prSet/>
      <dgm:spPr/>
      <dgm:t>
        <a:bodyPr/>
        <a:lstStyle/>
        <a:p>
          <a:endParaRPr lang="zh-CN" altLang="en-US" sz="1600" b="1"/>
        </a:p>
      </dgm:t>
    </dgm:pt>
    <dgm:pt modelId="{DB823A9E-EDA9-40B8-95D0-451F71C80BD5}" type="sibTrans" cxnId="{C1C20A24-1BB2-46B9-897A-2FA4296A2A14}">
      <dgm:prSet custT="1"/>
      <dgm:spPr/>
      <dgm:t>
        <a:bodyPr/>
        <a:lstStyle/>
        <a:p>
          <a:endParaRPr lang="zh-CN" altLang="en-US" sz="400" b="1"/>
        </a:p>
      </dgm:t>
    </dgm:pt>
    <dgm:pt modelId="{D12FF54F-9218-4AB3-9943-B29CE9B2B220}">
      <dgm:prSet phldrT="[文本]" custT="1"/>
      <dgm:spPr/>
      <dgm:t>
        <a:bodyPr/>
        <a:lstStyle/>
        <a:p>
          <a:r>
            <a:rPr lang="zh-CN" altLang="en-US" sz="2000" b="1" dirty="0"/>
            <a:t>三事（视频</a:t>
          </a:r>
          <a:r>
            <a:rPr lang="en-US" altLang="zh-CN" sz="2000" b="1" dirty="0"/>
            <a:t>C</a:t>
          </a:r>
          <a:r>
            <a:rPr lang="zh-CN" altLang="en-US" sz="2000" b="1" dirty="0"/>
            <a:t>）</a:t>
          </a:r>
          <a:br>
            <a:rPr lang="en-US" altLang="zh-CN" sz="2000" b="1" dirty="0"/>
          </a:br>
          <a:r>
            <a:rPr lang="zh-CN" altLang="en-US" sz="2000" b="1" dirty="0"/>
            <a:t>操练（活动</a:t>
          </a:r>
          <a:r>
            <a:rPr lang="en-US" altLang="zh-CN" sz="2000" b="1" dirty="0"/>
            <a:t>C</a:t>
          </a:r>
          <a:r>
            <a:rPr lang="zh-CN" altLang="en-US" sz="2000" b="1" dirty="0"/>
            <a:t>）</a:t>
          </a:r>
          <a:br>
            <a:rPr lang="en-US" altLang="zh-CN" sz="2000" b="1" dirty="0"/>
          </a:br>
          <a:endParaRPr lang="zh-CN" altLang="en-US" sz="2000" b="1" dirty="0">
            <a:solidFill>
              <a:srgbClr val="FF0000"/>
            </a:solidFill>
          </a:endParaRPr>
        </a:p>
      </dgm:t>
    </dgm:pt>
    <dgm:pt modelId="{1D1CEAF9-4F93-48AB-806F-A8F71279BD0B}" type="parTrans" cxnId="{698DB81D-C7FD-4C0C-9CB7-3DE851945949}">
      <dgm:prSet/>
      <dgm:spPr/>
      <dgm:t>
        <a:bodyPr/>
        <a:lstStyle/>
        <a:p>
          <a:endParaRPr lang="zh-CN" altLang="en-US" sz="1600" b="1"/>
        </a:p>
      </dgm:t>
    </dgm:pt>
    <dgm:pt modelId="{368E98FA-7595-40A9-9030-F611BCD109E6}" type="sibTrans" cxnId="{698DB81D-C7FD-4C0C-9CB7-3DE851945949}">
      <dgm:prSet custT="1"/>
      <dgm:spPr/>
      <dgm:t>
        <a:bodyPr/>
        <a:lstStyle/>
        <a:p>
          <a:endParaRPr lang="zh-CN" altLang="en-US" sz="400" b="1"/>
        </a:p>
      </dgm:t>
    </dgm:pt>
    <dgm:pt modelId="{C1D889E4-9205-4E13-B889-5D8D808FDEB5}">
      <dgm:prSet phldrT="[文本]" custT="1"/>
      <dgm:spPr/>
      <dgm:t>
        <a:bodyPr/>
        <a:lstStyle/>
        <a:p>
          <a:r>
            <a:rPr lang="zh-CN" altLang="en-US" sz="2000" b="1" dirty="0"/>
            <a:t>四步（视频</a:t>
          </a:r>
          <a:r>
            <a:rPr lang="en-US" altLang="zh-CN" sz="2000" b="1" dirty="0"/>
            <a:t>F</a:t>
          </a:r>
          <a:r>
            <a:rPr lang="zh-CN" altLang="en-US" sz="2000" b="1" dirty="0"/>
            <a:t>）</a:t>
          </a:r>
          <a:br>
            <a:rPr lang="en-US" altLang="zh-CN" sz="2000" b="1" dirty="0"/>
          </a:br>
          <a:r>
            <a:rPr lang="zh-CN" altLang="en-US" sz="2000" b="1" dirty="0"/>
            <a:t>（课后作业，活动</a:t>
          </a:r>
          <a:r>
            <a:rPr lang="en-US" altLang="zh-CN" sz="2000" b="1" dirty="0"/>
            <a:t>D</a:t>
          </a:r>
          <a:r>
            <a:rPr lang="zh-CN" altLang="en-US" sz="2000" b="1" dirty="0"/>
            <a:t>）</a:t>
          </a:r>
          <a:br>
            <a:rPr lang="en-US" altLang="zh-CN" sz="2000" b="1" dirty="0"/>
          </a:br>
          <a:r>
            <a:rPr lang="zh-CN" altLang="en-US" sz="2000" b="1" dirty="0">
              <a:solidFill>
                <a:srgbClr val="FF0000"/>
              </a:solidFill>
            </a:rPr>
            <a:t>学习重点</a:t>
          </a:r>
          <a:endParaRPr lang="zh-CN" altLang="en-US" sz="2000" b="1" dirty="0"/>
        </a:p>
      </dgm:t>
    </dgm:pt>
    <dgm:pt modelId="{0135AE36-2B19-40FA-81DC-266FC9691846}" type="parTrans" cxnId="{C2563368-857C-4332-8A49-C804314AD79D}">
      <dgm:prSet/>
      <dgm:spPr/>
      <dgm:t>
        <a:bodyPr/>
        <a:lstStyle/>
        <a:p>
          <a:endParaRPr lang="zh-CN" altLang="en-US" sz="1600" b="1"/>
        </a:p>
      </dgm:t>
    </dgm:pt>
    <dgm:pt modelId="{90EC4C32-2C46-4A89-8513-051A5BE6FCF8}" type="sibTrans" cxnId="{C2563368-857C-4332-8A49-C804314AD79D}">
      <dgm:prSet custT="1"/>
      <dgm:spPr/>
      <dgm:t>
        <a:bodyPr/>
        <a:lstStyle/>
        <a:p>
          <a:endParaRPr lang="zh-CN" altLang="en-US" sz="400" b="1"/>
        </a:p>
      </dgm:t>
    </dgm:pt>
    <dgm:pt modelId="{E02F6166-5476-4D77-B5A3-6C9B3B98401C}">
      <dgm:prSet phldrT="[文本]" custT="1"/>
      <dgm:spPr/>
      <dgm:t>
        <a:bodyPr/>
        <a:lstStyle/>
        <a:p>
          <a:r>
            <a:rPr lang="zh-CN" altLang="en-US" sz="2000" b="1" dirty="0"/>
            <a:t>六辅（图文）</a:t>
          </a:r>
        </a:p>
      </dgm:t>
    </dgm:pt>
    <dgm:pt modelId="{8067CCE2-05A9-4111-BE10-874F118B97BF}" type="parTrans" cxnId="{95CFD338-6A76-4180-814C-F28D320C7F26}">
      <dgm:prSet/>
      <dgm:spPr/>
      <dgm:t>
        <a:bodyPr/>
        <a:lstStyle/>
        <a:p>
          <a:endParaRPr lang="zh-CN" altLang="en-US" sz="1600" b="1"/>
        </a:p>
      </dgm:t>
    </dgm:pt>
    <dgm:pt modelId="{71405292-3987-405F-8F2E-4AD9C3FA9BE4}" type="sibTrans" cxnId="{95CFD338-6A76-4180-814C-F28D320C7F26}">
      <dgm:prSet/>
      <dgm:spPr/>
      <dgm:t>
        <a:bodyPr/>
        <a:lstStyle/>
        <a:p>
          <a:endParaRPr lang="zh-CN" altLang="en-US" sz="1600" b="1"/>
        </a:p>
      </dgm:t>
    </dgm:pt>
    <dgm:pt modelId="{892F3036-8B7D-4C07-B7F7-A32A5F9A15BD}">
      <dgm:prSet custT="1"/>
      <dgm:spPr/>
      <dgm:t>
        <a:bodyPr/>
        <a:lstStyle/>
        <a:p>
          <a:r>
            <a:rPr lang="zh-CN" altLang="en-US" sz="2000" b="1" dirty="0"/>
            <a:t>五套（视频</a:t>
          </a:r>
          <a:r>
            <a:rPr lang="en-US" altLang="zh-CN" sz="2000" b="1" dirty="0"/>
            <a:t>G</a:t>
          </a:r>
          <a:r>
            <a:rPr lang="zh-CN" altLang="en-US" sz="2000" b="1" dirty="0"/>
            <a:t>）</a:t>
          </a:r>
          <a:br>
            <a:rPr lang="en-US" altLang="zh-CN" sz="2000" b="1" dirty="0"/>
          </a:br>
          <a:r>
            <a:rPr lang="zh-CN" altLang="en-US" sz="2000" b="1" dirty="0"/>
            <a:t>（课后小组作业，活动</a:t>
          </a:r>
          <a:r>
            <a:rPr lang="en-US" altLang="zh-CN" sz="2000" b="1" dirty="0"/>
            <a:t>G</a:t>
          </a:r>
          <a:r>
            <a:rPr lang="zh-CN" altLang="en-US" sz="2000" b="1" dirty="0"/>
            <a:t>）</a:t>
          </a:r>
          <a:endParaRPr lang="en-US" altLang="zh-CN" sz="2000" b="1" dirty="0"/>
        </a:p>
        <a:p>
          <a:r>
            <a:rPr lang="zh-CN" altLang="en-US" sz="2000" b="1" dirty="0">
              <a:solidFill>
                <a:srgbClr val="FF0000"/>
              </a:solidFill>
            </a:rPr>
            <a:t>学习重点</a:t>
          </a:r>
        </a:p>
      </dgm:t>
    </dgm:pt>
    <dgm:pt modelId="{3DD910E0-91A9-4E8D-B647-CCFD85FBBFCE}" type="parTrans" cxnId="{3C2BFDD3-ECB5-4785-B793-F0AB93108C52}">
      <dgm:prSet/>
      <dgm:spPr/>
      <dgm:t>
        <a:bodyPr/>
        <a:lstStyle/>
        <a:p>
          <a:endParaRPr lang="zh-CN" altLang="en-US" sz="1600" b="1"/>
        </a:p>
      </dgm:t>
    </dgm:pt>
    <dgm:pt modelId="{107B0CD0-DEC1-4CA2-ABDF-DF25A1F53F7E}" type="sibTrans" cxnId="{3C2BFDD3-ECB5-4785-B793-F0AB93108C52}">
      <dgm:prSet custT="1"/>
      <dgm:spPr/>
      <dgm:t>
        <a:bodyPr/>
        <a:lstStyle/>
        <a:p>
          <a:endParaRPr lang="zh-CN" altLang="en-US" sz="400" b="1"/>
        </a:p>
      </dgm:t>
    </dgm:pt>
    <dgm:pt modelId="{57726A8D-E12F-4610-99F2-820DB949274E}" type="pres">
      <dgm:prSet presAssocID="{B81D07DD-3278-4A17-991C-10E3ECA691ED}" presName="Name0" presStyleCnt="0">
        <dgm:presLayoutVars>
          <dgm:dir/>
          <dgm:resizeHandles val="exact"/>
        </dgm:presLayoutVars>
      </dgm:prSet>
      <dgm:spPr/>
    </dgm:pt>
    <dgm:pt modelId="{D010E284-1B94-4BA6-8B0B-03EDEEE5B9F8}" type="pres">
      <dgm:prSet presAssocID="{6C19CE63-D9A3-4739-9CD7-164DF04E46CB}" presName="node" presStyleLbl="node1" presStyleIdx="0" presStyleCnt="6">
        <dgm:presLayoutVars>
          <dgm:bulletEnabled val="1"/>
        </dgm:presLayoutVars>
      </dgm:prSet>
      <dgm:spPr/>
    </dgm:pt>
    <dgm:pt modelId="{7CF821E1-04E5-4794-BF6D-8CF4DF9B3344}" type="pres">
      <dgm:prSet presAssocID="{9D5FDC7E-1B8D-469F-AFB7-2AECC65F39DC}" presName="sibTrans" presStyleLbl="sibTrans1D1" presStyleIdx="0" presStyleCnt="5"/>
      <dgm:spPr/>
    </dgm:pt>
    <dgm:pt modelId="{5469473D-2A95-4EA1-9801-B9DCA984E964}" type="pres">
      <dgm:prSet presAssocID="{9D5FDC7E-1B8D-469F-AFB7-2AECC65F39DC}" presName="connectorText" presStyleLbl="sibTrans1D1" presStyleIdx="0" presStyleCnt="5"/>
      <dgm:spPr/>
    </dgm:pt>
    <dgm:pt modelId="{3A755F0B-E967-4502-8FA1-398543DEA16D}" type="pres">
      <dgm:prSet presAssocID="{31A26AF6-54B8-454F-934A-EA4DDD308277}" presName="node" presStyleLbl="node1" presStyleIdx="1" presStyleCnt="6">
        <dgm:presLayoutVars>
          <dgm:bulletEnabled val="1"/>
        </dgm:presLayoutVars>
      </dgm:prSet>
      <dgm:spPr/>
    </dgm:pt>
    <dgm:pt modelId="{ED23C836-47A8-4226-B5ED-F1D85491B24C}" type="pres">
      <dgm:prSet presAssocID="{DB823A9E-EDA9-40B8-95D0-451F71C80BD5}" presName="sibTrans" presStyleLbl="sibTrans1D1" presStyleIdx="1" presStyleCnt="5"/>
      <dgm:spPr/>
    </dgm:pt>
    <dgm:pt modelId="{D8268C7D-12A9-4FBC-9F74-98D7C0277C08}" type="pres">
      <dgm:prSet presAssocID="{DB823A9E-EDA9-40B8-95D0-451F71C80BD5}" presName="connectorText" presStyleLbl="sibTrans1D1" presStyleIdx="1" presStyleCnt="5"/>
      <dgm:spPr/>
    </dgm:pt>
    <dgm:pt modelId="{65278D49-6A75-4CCD-80FD-8B47AE7954D4}" type="pres">
      <dgm:prSet presAssocID="{D12FF54F-9218-4AB3-9943-B29CE9B2B220}" presName="node" presStyleLbl="node1" presStyleIdx="2" presStyleCnt="6">
        <dgm:presLayoutVars>
          <dgm:bulletEnabled val="1"/>
        </dgm:presLayoutVars>
      </dgm:prSet>
      <dgm:spPr/>
    </dgm:pt>
    <dgm:pt modelId="{507422D8-9675-424A-8254-2413D043F451}" type="pres">
      <dgm:prSet presAssocID="{368E98FA-7595-40A9-9030-F611BCD109E6}" presName="sibTrans" presStyleLbl="sibTrans1D1" presStyleIdx="2" presStyleCnt="5"/>
      <dgm:spPr/>
    </dgm:pt>
    <dgm:pt modelId="{1BA0F588-978F-4994-A67D-B106C66918D5}" type="pres">
      <dgm:prSet presAssocID="{368E98FA-7595-40A9-9030-F611BCD109E6}" presName="connectorText" presStyleLbl="sibTrans1D1" presStyleIdx="2" presStyleCnt="5"/>
      <dgm:spPr/>
    </dgm:pt>
    <dgm:pt modelId="{435B3A72-4513-4026-B7B5-912516C0DF9E}" type="pres">
      <dgm:prSet presAssocID="{C1D889E4-9205-4E13-B889-5D8D808FDEB5}" presName="node" presStyleLbl="node1" presStyleIdx="3" presStyleCnt="6">
        <dgm:presLayoutVars>
          <dgm:bulletEnabled val="1"/>
        </dgm:presLayoutVars>
      </dgm:prSet>
      <dgm:spPr/>
    </dgm:pt>
    <dgm:pt modelId="{2850C029-C764-486F-9913-6DCA75C6F783}" type="pres">
      <dgm:prSet presAssocID="{90EC4C32-2C46-4A89-8513-051A5BE6FCF8}" presName="sibTrans" presStyleLbl="sibTrans1D1" presStyleIdx="3" presStyleCnt="5"/>
      <dgm:spPr/>
    </dgm:pt>
    <dgm:pt modelId="{217EE63A-D6A8-44A4-BD7F-A3F45640DC2C}" type="pres">
      <dgm:prSet presAssocID="{90EC4C32-2C46-4A89-8513-051A5BE6FCF8}" presName="connectorText" presStyleLbl="sibTrans1D1" presStyleIdx="3" presStyleCnt="5"/>
      <dgm:spPr/>
    </dgm:pt>
    <dgm:pt modelId="{151C7822-3ADE-45B3-A603-D59ABA80DD9A}" type="pres">
      <dgm:prSet presAssocID="{892F3036-8B7D-4C07-B7F7-A32A5F9A15BD}" presName="node" presStyleLbl="node1" presStyleIdx="4" presStyleCnt="6">
        <dgm:presLayoutVars>
          <dgm:bulletEnabled val="1"/>
        </dgm:presLayoutVars>
      </dgm:prSet>
      <dgm:spPr/>
    </dgm:pt>
    <dgm:pt modelId="{8431411C-7917-49B8-9D89-30C6B5F36F09}" type="pres">
      <dgm:prSet presAssocID="{107B0CD0-DEC1-4CA2-ABDF-DF25A1F53F7E}" presName="sibTrans" presStyleLbl="sibTrans1D1" presStyleIdx="4" presStyleCnt="5"/>
      <dgm:spPr/>
    </dgm:pt>
    <dgm:pt modelId="{38DD4988-C77B-4778-8B64-96C8F4C7FD92}" type="pres">
      <dgm:prSet presAssocID="{107B0CD0-DEC1-4CA2-ABDF-DF25A1F53F7E}" presName="connectorText" presStyleLbl="sibTrans1D1" presStyleIdx="4" presStyleCnt="5"/>
      <dgm:spPr/>
    </dgm:pt>
    <dgm:pt modelId="{903049A4-D4E7-49CB-88F4-45579507D628}" type="pres">
      <dgm:prSet presAssocID="{E02F6166-5476-4D77-B5A3-6C9B3B98401C}" presName="node" presStyleLbl="node1" presStyleIdx="5" presStyleCnt="6">
        <dgm:presLayoutVars>
          <dgm:bulletEnabled val="1"/>
        </dgm:presLayoutVars>
      </dgm:prSet>
      <dgm:spPr/>
    </dgm:pt>
  </dgm:ptLst>
  <dgm:cxnLst>
    <dgm:cxn modelId="{54A39901-DFCF-4136-A8E0-6F06BFD6D5E8}" type="presOf" srcId="{6C19CE63-D9A3-4739-9CD7-164DF04E46CB}" destId="{D010E284-1B94-4BA6-8B0B-03EDEEE5B9F8}" srcOrd="0" destOrd="0" presId="urn:microsoft.com/office/officeart/2005/8/layout/bProcess3"/>
    <dgm:cxn modelId="{698DB81D-C7FD-4C0C-9CB7-3DE851945949}" srcId="{B81D07DD-3278-4A17-991C-10E3ECA691ED}" destId="{D12FF54F-9218-4AB3-9943-B29CE9B2B220}" srcOrd="2" destOrd="0" parTransId="{1D1CEAF9-4F93-48AB-806F-A8F71279BD0B}" sibTransId="{368E98FA-7595-40A9-9030-F611BCD109E6}"/>
    <dgm:cxn modelId="{2C7AE91D-7E82-4CB0-8967-7906E935A833}" type="presOf" srcId="{E02F6166-5476-4D77-B5A3-6C9B3B98401C}" destId="{903049A4-D4E7-49CB-88F4-45579507D628}" srcOrd="0" destOrd="0" presId="urn:microsoft.com/office/officeart/2005/8/layout/bProcess3"/>
    <dgm:cxn modelId="{C1C20A24-1BB2-46B9-897A-2FA4296A2A14}" srcId="{B81D07DD-3278-4A17-991C-10E3ECA691ED}" destId="{31A26AF6-54B8-454F-934A-EA4DDD308277}" srcOrd="1" destOrd="0" parTransId="{CE233CB4-B2CB-4B37-A25D-7F11BE77C2CE}" sibTransId="{DB823A9E-EDA9-40B8-95D0-451F71C80BD5}"/>
    <dgm:cxn modelId="{6C3A0229-DDA1-46F9-819F-08F638BE9EC6}" type="presOf" srcId="{DB823A9E-EDA9-40B8-95D0-451F71C80BD5}" destId="{ED23C836-47A8-4226-B5ED-F1D85491B24C}" srcOrd="0" destOrd="0" presId="urn:microsoft.com/office/officeart/2005/8/layout/bProcess3"/>
    <dgm:cxn modelId="{A9956936-A729-4319-A930-9C24AEB6070B}" type="presOf" srcId="{D12FF54F-9218-4AB3-9943-B29CE9B2B220}" destId="{65278D49-6A75-4CCD-80FD-8B47AE7954D4}" srcOrd="0" destOrd="0" presId="urn:microsoft.com/office/officeart/2005/8/layout/bProcess3"/>
    <dgm:cxn modelId="{95CFD338-6A76-4180-814C-F28D320C7F26}" srcId="{B81D07DD-3278-4A17-991C-10E3ECA691ED}" destId="{E02F6166-5476-4D77-B5A3-6C9B3B98401C}" srcOrd="5" destOrd="0" parTransId="{8067CCE2-05A9-4111-BE10-874F118B97BF}" sibTransId="{71405292-3987-405F-8F2E-4AD9C3FA9BE4}"/>
    <dgm:cxn modelId="{7E806547-14D0-4F07-8FF4-D290C4930E83}" type="presOf" srcId="{C1D889E4-9205-4E13-B889-5D8D808FDEB5}" destId="{435B3A72-4513-4026-B7B5-912516C0DF9E}" srcOrd="0" destOrd="0" presId="urn:microsoft.com/office/officeart/2005/8/layout/bProcess3"/>
    <dgm:cxn modelId="{C2563368-857C-4332-8A49-C804314AD79D}" srcId="{B81D07DD-3278-4A17-991C-10E3ECA691ED}" destId="{C1D889E4-9205-4E13-B889-5D8D808FDEB5}" srcOrd="3" destOrd="0" parTransId="{0135AE36-2B19-40FA-81DC-266FC9691846}" sibTransId="{90EC4C32-2C46-4A89-8513-051A5BE6FCF8}"/>
    <dgm:cxn modelId="{CBAD2771-C8C8-414C-AEEB-8C91235DD14E}" type="presOf" srcId="{90EC4C32-2C46-4A89-8513-051A5BE6FCF8}" destId="{217EE63A-D6A8-44A4-BD7F-A3F45640DC2C}" srcOrd="1" destOrd="0" presId="urn:microsoft.com/office/officeart/2005/8/layout/bProcess3"/>
    <dgm:cxn modelId="{9CC3D452-BA31-4103-81CA-637134789FA8}" srcId="{B81D07DD-3278-4A17-991C-10E3ECA691ED}" destId="{6C19CE63-D9A3-4739-9CD7-164DF04E46CB}" srcOrd="0" destOrd="0" parTransId="{820BF614-9180-4185-92AE-875289626F2A}" sibTransId="{9D5FDC7E-1B8D-469F-AFB7-2AECC65F39DC}"/>
    <dgm:cxn modelId="{FC68517A-E6E2-4347-AD81-6BDDE02288F1}" type="presOf" srcId="{DB823A9E-EDA9-40B8-95D0-451F71C80BD5}" destId="{D8268C7D-12A9-4FBC-9F74-98D7C0277C08}" srcOrd="1" destOrd="0" presId="urn:microsoft.com/office/officeart/2005/8/layout/bProcess3"/>
    <dgm:cxn modelId="{69EB828C-F967-414B-B208-D8A81B627898}" type="presOf" srcId="{892F3036-8B7D-4C07-B7F7-A32A5F9A15BD}" destId="{151C7822-3ADE-45B3-A603-D59ABA80DD9A}" srcOrd="0" destOrd="0" presId="urn:microsoft.com/office/officeart/2005/8/layout/bProcess3"/>
    <dgm:cxn modelId="{5203898D-E5C2-4B14-8BD5-1568E3A55F2E}" type="presOf" srcId="{90EC4C32-2C46-4A89-8513-051A5BE6FCF8}" destId="{2850C029-C764-486F-9913-6DCA75C6F783}" srcOrd="0" destOrd="0" presId="urn:microsoft.com/office/officeart/2005/8/layout/bProcess3"/>
    <dgm:cxn modelId="{E1E5C48D-0534-4F36-9DCD-309115D8A168}" type="presOf" srcId="{31A26AF6-54B8-454F-934A-EA4DDD308277}" destId="{3A755F0B-E967-4502-8FA1-398543DEA16D}" srcOrd="0" destOrd="0" presId="urn:microsoft.com/office/officeart/2005/8/layout/bProcess3"/>
    <dgm:cxn modelId="{D8A05D95-678B-441E-B48D-82C172A88E89}" type="presOf" srcId="{107B0CD0-DEC1-4CA2-ABDF-DF25A1F53F7E}" destId="{38DD4988-C77B-4778-8B64-96C8F4C7FD92}" srcOrd="1" destOrd="0" presId="urn:microsoft.com/office/officeart/2005/8/layout/bProcess3"/>
    <dgm:cxn modelId="{6B056498-1CC0-45D2-B7AD-2C9CED5CB467}" type="presOf" srcId="{368E98FA-7595-40A9-9030-F611BCD109E6}" destId="{1BA0F588-978F-4994-A67D-B106C66918D5}" srcOrd="1" destOrd="0" presId="urn:microsoft.com/office/officeart/2005/8/layout/bProcess3"/>
    <dgm:cxn modelId="{C436049C-247A-4FB7-9368-22FFD938FF73}" type="presOf" srcId="{9D5FDC7E-1B8D-469F-AFB7-2AECC65F39DC}" destId="{7CF821E1-04E5-4794-BF6D-8CF4DF9B3344}" srcOrd="0" destOrd="0" presId="urn:microsoft.com/office/officeart/2005/8/layout/bProcess3"/>
    <dgm:cxn modelId="{A4DA32AF-ACC9-458E-B7BC-D7C74886B098}" type="presOf" srcId="{368E98FA-7595-40A9-9030-F611BCD109E6}" destId="{507422D8-9675-424A-8254-2413D043F451}" srcOrd="0" destOrd="0" presId="urn:microsoft.com/office/officeart/2005/8/layout/bProcess3"/>
    <dgm:cxn modelId="{172095B0-5E04-4B88-A623-E7CE165F7D0E}" type="presOf" srcId="{B81D07DD-3278-4A17-991C-10E3ECA691ED}" destId="{57726A8D-E12F-4610-99F2-820DB949274E}" srcOrd="0" destOrd="0" presId="urn:microsoft.com/office/officeart/2005/8/layout/bProcess3"/>
    <dgm:cxn modelId="{6E96B6D2-302C-40C7-9D24-35C581882168}" type="presOf" srcId="{9D5FDC7E-1B8D-469F-AFB7-2AECC65F39DC}" destId="{5469473D-2A95-4EA1-9801-B9DCA984E964}" srcOrd="1" destOrd="0" presId="urn:microsoft.com/office/officeart/2005/8/layout/bProcess3"/>
    <dgm:cxn modelId="{3C2BFDD3-ECB5-4785-B793-F0AB93108C52}" srcId="{B81D07DD-3278-4A17-991C-10E3ECA691ED}" destId="{892F3036-8B7D-4C07-B7F7-A32A5F9A15BD}" srcOrd="4" destOrd="0" parTransId="{3DD910E0-91A9-4E8D-B647-CCFD85FBBFCE}" sibTransId="{107B0CD0-DEC1-4CA2-ABDF-DF25A1F53F7E}"/>
    <dgm:cxn modelId="{8BE6D7F5-D4B1-4606-9C67-1B50E942CD43}" type="presOf" srcId="{107B0CD0-DEC1-4CA2-ABDF-DF25A1F53F7E}" destId="{8431411C-7917-49B8-9D89-30C6B5F36F09}" srcOrd="0" destOrd="0" presId="urn:microsoft.com/office/officeart/2005/8/layout/bProcess3"/>
    <dgm:cxn modelId="{9D1E323A-7EF5-474B-8A0C-73E158B5B98C}" type="presParOf" srcId="{57726A8D-E12F-4610-99F2-820DB949274E}" destId="{D010E284-1B94-4BA6-8B0B-03EDEEE5B9F8}" srcOrd="0" destOrd="0" presId="urn:microsoft.com/office/officeart/2005/8/layout/bProcess3"/>
    <dgm:cxn modelId="{89F753D9-7F1B-457F-B873-4DF0AA3C51BA}" type="presParOf" srcId="{57726A8D-E12F-4610-99F2-820DB949274E}" destId="{7CF821E1-04E5-4794-BF6D-8CF4DF9B3344}" srcOrd="1" destOrd="0" presId="urn:microsoft.com/office/officeart/2005/8/layout/bProcess3"/>
    <dgm:cxn modelId="{3CCFB594-A3B2-4604-A3E9-172E92D29EB8}" type="presParOf" srcId="{7CF821E1-04E5-4794-BF6D-8CF4DF9B3344}" destId="{5469473D-2A95-4EA1-9801-B9DCA984E964}" srcOrd="0" destOrd="0" presId="urn:microsoft.com/office/officeart/2005/8/layout/bProcess3"/>
    <dgm:cxn modelId="{130CDA1E-5AE0-4EF8-9551-E18A4A60B76E}" type="presParOf" srcId="{57726A8D-E12F-4610-99F2-820DB949274E}" destId="{3A755F0B-E967-4502-8FA1-398543DEA16D}" srcOrd="2" destOrd="0" presId="urn:microsoft.com/office/officeart/2005/8/layout/bProcess3"/>
    <dgm:cxn modelId="{9EF5D628-C505-4EBD-B802-0AF7D0078D93}" type="presParOf" srcId="{57726A8D-E12F-4610-99F2-820DB949274E}" destId="{ED23C836-47A8-4226-B5ED-F1D85491B24C}" srcOrd="3" destOrd="0" presId="urn:microsoft.com/office/officeart/2005/8/layout/bProcess3"/>
    <dgm:cxn modelId="{ED56836F-67EC-4509-A7AE-1B84975ACE8F}" type="presParOf" srcId="{ED23C836-47A8-4226-B5ED-F1D85491B24C}" destId="{D8268C7D-12A9-4FBC-9F74-98D7C0277C08}" srcOrd="0" destOrd="0" presId="urn:microsoft.com/office/officeart/2005/8/layout/bProcess3"/>
    <dgm:cxn modelId="{1AD28848-737B-4478-8688-DAA438BE8204}" type="presParOf" srcId="{57726A8D-E12F-4610-99F2-820DB949274E}" destId="{65278D49-6A75-4CCD-80FD-8B47AE7954D4}" srcOrd="4" destOrd="0" presId="urn:microsoft.com/office/officeart/2005/8/layout/bProcess3"/>
    <dgm:cxn modelId="{3E0A8C33-4051-47D2-832A-359C71D0483E}" type="presParOf" srcId="{57726A8D-E12F-4610-99F2-820DB949274E}" destId="{507422D8-9675-424A-8254-2413D043F451}" srcOrd="5" destOrd="0" presId="urn:microsoft.com/office/officeart/2005/8/layout/bProcess3"/>
    <dgm:cxn modelId="{706B4AF7-85A8-4569-B9CD-6A4F8BA87EC3}" type="presParOf" srcId="{507422D8-9675-424A-8254-2413D043F451}" destId="{1BA0F588-978F-4994-A67D-B106C66918D5}" srcOrd="0" destOrd="0" presId="urn:microsoft.com/office/officeart/2005/8/layout/bProcess3"/>
    <dgm:cxn modelId="{B16D3F78-6167-4136-B3F9-7435C3F4A97C}" type="presParOf" srcId="{57726A8D-E12F-4610-99F2-820DB949274E}" destId="{435B3A72-4513-4026-B7B5-912516C0DF9E}" srcOrd="6" destOrd="0" presId="urn:microsoft.com/office/officeart/2005/8/layout/bProcess3"/>
    <dgm:cxn modelId="{D37D7422-27CB-4C02-8C29-EA5CED670835}" type="presParOf" srcId="{57726A8D-E12F-4610-99F2-820DB949274E}" destId="{2850C029-C764-486F-9913-6DCA75C6F783}" srcOrd="7" destOrd="0" presId="urn:microsoft.com/office/officeart/2005/8/layout/bProcess3"/>
    <dgm:cxn modelId="{7A1EE4C0-7A40-4D08-833F-C266AB8C0501}" type="presParOf" srcId="{2850C029-C764-486F-9913-6DCA75C6F783}" destId="{217EE63A-D6A8-44A4-BD7F-A3F45640DC2C}" srcOrd="0" destOrd="0" presId="urn:microsoft.com/office/officeart/2005/8/layout/bProcess3"/>
    <dgm:cxn modelId="{6F8A3519-A678-475E-AA4D-EEF90081A652}" type="presParOf" srcId="{57726A8D-E12F-4610-99F2-820DB949274E}" destId="{151C7822-3ADE-45B3-A603-D59ABA80DD9A}" srcOrd="8" destOrd="0" presId="urn:microsoft.com/office/officeart/2005/8/layout/bProcess3"/>
    <dgm:cxn modelId="{142F3A48-9688-4018-84F5-FF0256C3DBF6}" type="presParOf" srcId="{57726A8D-E12F-4610-99F2-820DB949274E}" destId="{8431411C-7917-49B8-9D89-30C6B5F36F09}" srcOrd="9" destOrd="0" presId="urn:microsoft.com/office/officeart/2005/8/layout/bProcess3"/>
    <dgm:cxn modelId="{FD05911E-F429-44E5-9FE0-05870C23DC0E}" type="presParOf" srcId="{8431411C-7917-49B8-9D89-30C6B5F36F09}" destId="{38DD4988-C77B-4778-8B64-96C8F4C7FD92}" srcOrd="0" destOrd="0" presId="urn:microsoft.com/office/officeart/2005/8/layout/bProcess3"/>
    <dgm:cxn modelId="{8E155428-589D-4829-A734-AD3CD3297765}" type="presParOf" srcId="{57726A8D-E12F-4610-99F2-820DB949274E}" destId="{903049A4-D4E7-49CB-88F4-45579507D628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120FB89-E49D-4671-830C-1985C96A7A2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A0B23C3-4C94-43E4-92EA-7C98FA5E11ED}">
      <dgm:prSet phldrT="[文本]" custT="1"/>
      <dgm:spPr/>
      <dgm:t>
        <a:bodyPr/>
        <a:lstStyle/>
        <a:p>
          <a:r>
            <a:rPr lang="zh-CN" altLang="en-US" sz="3200" dirty="0"/>
            <a:t>数量恰当</a:t>
          </a:r>
        </a:p>
      </dgm:t>
    </dgm:pt>
    <dgm:pt modelId="{4B5D7664-022D-482A-9F7C-1E4597A92764}" type="parTrans" cxnId="{44B0239E-0345-42B0-A17D-46B2B250E305}">
      <dgm:prSet/>
      <dgm:spPr/>
      <dgm:t>
        <a:bodyPr/>
        <a:lstStyle/>
        <a:p>
          <a:endParaRPr lang="zh-CN" altLang="en-US" sz="1400"/>
        </a:p>
      </dgm:t>
    </dgm:pt>
    <dgm:pt modelId="{A9CE4F95-FCBA-426C-8A94-EBF62CF3AAFF}" type="sibTrans" cxnId="{44B0239E-0345-42B0-A17D-46B2B250E305}">
      <dgm:prSet/>
      <dgm:spPr/>
      <dgm:t>
        <a:bodyPr/>
        <a:lstStyle/>
        <a:p>
          <a:endParaRPr lang="zh-CN" altLang="en-US" sz="1400"/>
        </a:p>
      </dgm:t>
    </dgm:pt>
    <dgm:pt modelId="{C6495C6D-900B-4CFF-B6F0-E25A01E9E6D3}">
      <dgm:prSet phldrT="[文本]" custT="1"/>
      <dgm:spPr/>
      <dgm:t>
        <a:bodyPr/>
        <a:lstStyle/>
        <a:p>
          <a:r>
            <a:rPr lang="zh-CN" altLang="en-US" sz="3200" dirty="0"/>
            <a:t>一个小时</a:t>
          </a:r>
          <a:r>
            <a:rPr lang="en-US" altLang="zh-CN" sz="3200" dirty="0"/>
            <a:t>5-7</a:t>
          </a:r>
          <a:r>
            <a:rPr lang="zh-CN" altLang="en-US" sz="3200" dirty="0"/>
            <a:t>个事件</a:t>
          </a:r>
        </a:p>
      </dgm:t>
    </dgm:pt>
    <dgm:pt modelId="{E97A882F-9192-4883-9F81-4616AF88B4FD}" type="parTrans" cxnId="{F00B6AFF-B3DE-48DA-B9B0-9C2943917C70}">
      <dgm:prSet/>
      <dgm:spPr/>
      <dgm:t>
        <a:bodyPr/>
        <a:lstStyle/>
        <a:p>
          <a:endParaRPr lang="zh-CN" altLang="en-US" sz="1400"/>
        </a:p>
      </dgm:t>
    </dgm:pt>
    <dgm:pt modelId="{A9C56C8B-0E6E-4257-BF12-5E990F79A3BD}" type="sibTrans" cxnId="{F00B6AFF-B3DE-48DA-B9B0-9C2943917C70}">
      <dgm:prSet/>
      <dgm:spPr/>
      <dgm:t>
        <a:bodyPr/>
        <a:lstStyle/>
        <a:p>
          <a:endParaRPr lang="zh-CN" altLang="en-US" sz="1400"/>
        </a:p>
      </dgm:t>
    </dgm:pt>
    <dgm:pt modelId="{CE61464C-11DC-408F-94C9-28EC6CA93CFC}">
      <dgm:prSet phldrT="[文本]" custT="1"/>
      <dgm:spPr/>
      <dgm:t>
        <a:bodyPr/>
        <a:lstStyle/>
        <a:p>
          <a:r>
            <a:rPr lang="zh-CN" altLang="en-US" sz="3200" dirty="0"/>
            <a:t>有意识地断句</a:t>
          </a:r>
        </a:p>
      </dgm:t>
    </dgm:pt>
    <dgm:pt modelId="{F3723797-832A-43D4-A157-662062A9C9E2}" type="parTrans" cxnId="{7767F4C0-742F-4E5A-83CD-50B6F145D0B3}">
      <dgm:prSet/>
      <dgm:spPr/>
      <dgm:t>
        <a:bodyPr/>
        <a:lstStyle/>
        <a:p>
          <a:endParaRPr lang="zh-CN" altLang="en-US" sz="1400"/>
        </a:p>
      </dgm:t>
    </dgm:pt>
    <dgm:pt modelId="{37A100C4-FC32-4232-BCAD-632A4605C108}" type="sibTrans" cxnId="{7767F4C0-742F-4E5A-83CD-50B6F145D0B3}">
      <dgm:prSet/>
      <dgm:spPr/>
      <dgm:t>
        <a:bodyPr/>
        <a:lstStyle/>
        <a:p>
          <a:endParaRPr lang="zh-CN" altLang="en-US" sz="1400"/>
        </a:p>
      </dgm:t>
    </dgm:pt>
    <dgm:pt modelId="{5A677C10-E8AA-43E5-8BFF-47CF35C1F200}">
      <dgm:prSet phldrT="[文本]" custT="1"/>
      <dgm:spPr/>
      <dgm:t>
        <a:bodyPr/>
        <a:lstStyle/>
        <a:p>
          <a:r>
            <a:rPr lang="zh-CN" altLang="en-US" sz="3200" dirty="0"/>
            <a:t>节奏清晰</a:t>
          </a:r>
        </a:p>
      </dgm:t>
    </dgm:pt>
    <dgm:pt modelId="{725C4B9E-8876-4B91-BCC7-A7D38E0607AE}" type="parTrans" cxnId="{6DA68452-8817-400C-9E84-D894A32FF320}">
      <dgm:prSet/>
      <dgm:spPr/>
      <dgm:t>
        <a:bodyPr/>
        <a:lstStyle/>
        <a:p>
          <a:endParaRPr lang="zh-CN" altLang="en-US" sz="1400"/>
        </a:p>
      </dgm:t>
    </dgm:pt>
    <dgm:pt modelId="{7560CFAA-AA12-4988-871A-E5EF133E0752}" type="sibTrans" cxnId="{6DA68452-8817-400C-9E84-D894A32FF320}">
      <dgm:prSet/>
      <dgm:spPr/>
      <dgm:t>
        <a:bodyPr/>
        <a:lstStyle/>
        <a:p>
          <a:endParaRPr lang="zh-CN" altLang="en-US" sz="1400"/>
        </a:p>
      </dgm:t>
    </dgm:pt>
    <dgm:pt modelId="{687A1886-2C3F-4F6D-93F0-A2C9FA92662F}">
      <dgm:prSet phldrT="[文本]" custT="1"/>
      <dgm:spPr/>
      <dgm:t>
        <a:bodyPr/>
        <a:lstStyle/>
        <a:p>
          <a:r>
            <a:rPr lang="zh-CN" altLang="en-US" sz="3200" dirty="0"/>
            <a:t>资源</a:t>
          </a:r>
          <a:r>
            <a:rPr lang="en-US" altLang="zh-CN" sz="3200" dirty="0"/>
            <a:t>-</a:t>
          </a:r>
          <a:r>
            <a:rPr lang="zh-CN" altLang="en-US" sz="3200" dirty="0"/>
            <a:t>活动</a:t>
          </a:r>
        </a:p>
      </dgm:t>
    </dgm:pt>
    <dgm:pt modelId="{FBF5E0BF-2CFF-4C32-8CE0-D540EBDFA681}" type="parTrans" cxnId="{AB805FB7-1366-4F57-A69F-0C669C709F7D}">
      <dgm:prSet/>
      <dgm:spPr/>
      <dgm:t>
        <a:bodyPr/>
        <a:lstStyle/>
        <a:p>
          <a:endParaRPr lang="zh-CN" altLang="en-US" sz="1400"/>
        </a:p>
      </dgm:t>
    </dgm:pt>
    <dgm:pt modelId="{31F792C4-DF1B-4A75-A05D-D667E2637FBB}" type="sibTrans" cxnId="{AB805FB7-1366-4F57-A69F-0C669C709F7D}">
      <dgm:prSet/>
      <dgm:spPr/>
      <dgm:t>
        <a:bodyPr/>
        <a:lstStyle/>
        <a:p>
          <a:endParaRPr lang="zh-CN" altLang="en-US" sz="1400"/>
        </a:p>
      </dgm:t>
    </dgm:pt>
    <dgm:pt modelId="{FA15DEAE-B4AE-4080-A489-E84AAC9EDEA8}">
      <dgm:prSet phldrT="[文本]" custT="1"/>
      <dgm:spPr/>
      <dgm:t>
        <a:bodyPr/>
        <a:lstStyle/>
        <a:p>
          <a:r>
            <a:rPr lang="zh-CN" altLang="en-US" sz="3200" dirty="0"/>
            <a:t>资源</a:t>
          </a:r>
          <a:r>
            <a:rPr lang="en-US" altLang="zh-CN" sz="3200" dirty="0"/>
            <a:t>-</a:t>
          </a:r>
          <a:r>
            <a:rPr lang="zh-CN" altLang="en-US" sz="3200" dirty="0"/>
            <a:t>活动</a:t>
          </a:r>
        </a:p>
      </dgm:t>
    </dgm:pt>
    <dgm:pt modelId="{E93A0D7E-4016-4385-BBED-18AB6633539D}" type="parTrans" cxnId="{47AD83F6-B2F3-413B-948C-18A50251CAF3}">
      <dgm:prSet/>
      <dgm:spPr/>
      <dgm:t>
        <a:bodyPr/>
        <a:lstStyle/>
        <a:p>
          <a:endParaRPr lang="zh-CN" altLang="en-US" sz="1400"/>
        </a:p>
      </dgm:t>
    </dgm:pt>
    <dgm:pt modelId="{81941395-177D-424F-B3BD-C9F9ABED810B}" type="sibTrans" cxnId="{47AD83F6-B2F3-413B-948C-18A50251CAF3}">
      <dgm:prSet/>
      <dgm:spPr/>
      <dgm:t>
        <a:bodyPr/>
        <a:lstStyle/>
        <a:p>
          <a:endParaRPr lang="zh-CN" altLang="en-US" sz="1400"/>
        </a:p>
      </dgm:t>
    </dgm:pt>
    <dgm:pt modelId="{3FDBE116-E3A7-46CA-9E38-B969D7AF3644}">
      <dgm:prSet phldrT="[文本]" custT="1"/>
      <dgm:spPr/>
      <dgm:t>
        <a:bodyPr/>
        <a:lstStyle/>
        <a:p>
          <a:r>
            <a:rPr lang="zh-CN" altLang="en-US" sz="3200" dirty="0"/>
            <a:t>颗粒度均匀</a:t>
          </a:r>
        </a:p>
      </dgm:t>
    </dgm:pt>
    <dgm:pt modelId="{B3EB2177-FED6-4580-98CA-1EF2C6930DBC}" type="parTrans" cxnId="{D1D394FD-8932-441C-986F-F0D55946EA7B}">
      <dgm:prSet/>
      <dgm:spPr/>
      <dgm:t>
        <a:bodyPr/>
        <a:lstStyle/>
        <a:p>
          <a:endParaRPr lang="zh-CN" altLang="en-US" sz="1400"/>
        </a:p>
      </dgm:t>
    </dgm:pt>
    <dgm:pt modelId="{851F8BB3-5AEA-4B8C-9F9C-9EDBB54CD091}" type="sibTrans" cxnId="{D1D394FD-8932-441C-986F-F0D55946EA7B}">
      <dgm:prSet/>
      <dgm:spPr/>
      <dgm:t>
        <a:bodyPr/>
        <a:lstStyle/>
        <a:p>
          <a:endParaRPr lang="zh-CN" altLang="en-US" sz="1400"/>
        </a:p>
      </dgm:t>
    </dgm:pt>
    <dgm:pt modelId="{837D8DD2-9B71-4A0A-BCF3-2C22269DAC05}">
      <dgm:prSet phldrT="[文本]" custT="1"/>
      <dgm:spPr/>
      <dgm:t>
        <a:bodyPr/>
        <a:lstStyle/>
        <a:p>
          <a:r>
            <a:rPr lang="en-US" altLang="zh-CN" sz="3200" dirty="0"/>
            <a:t>10-15</a:t>
          </a:r>
          <a:r>
            <a:rPr lang="zh-CN" altLang="en-US" sz="3200" dirty="0"/>
            <a:t>分钟讲解</a:t>
          </a:r>
        </a:p>
      </dgm:t>
    </dgm:pt>
    <dgm:pt modelId="{BB4D5EE8-A645-4C71-888C-0968074905B4}" type="parTrans" cxnId="{4169913D-2C3B-4A24-8698-D183954E6432}">
      <dgm:prSet/>
      <dgm:spPr/>
      <dgm:t>
        <a:bodyPr/>
        <a:lstStyle/>
        <a:p>
          <a:endParaRPr lang="zh-CN" altLang="en-US" sz="1400"/>
        </a:p>
      </dgm:t>
    </dgm:pt>
    <dgm:pt modelId="{3B407A82-A3ED-4BDA-AA2B-DFCF41B32D35}" type="sibTrans" cxnId="{4169913D-2C3B-4A24-8698-D183954E6432}">
      <dgm:prSet/>
      <dgm:spPr/>
      <dgm:t>
        <a:bodyPr/>
        <a:lstStyle/>
        <a:p>
          <a:endParaRPr lang="zh-CN" altLang="en-US" sz="1400"/>
        </a:p>
      </dgm:t>
    </dgm:pt>
    <dgm:pt modelId="{7A3B4761-39EB-45EB-97D5-A765D6010C6D}">
      <dgm:prSet phldrT="[文本]" custT="1"/>
      <dgm:spPr/>
      <dgm:t>
        <a:bodyPr/>
        <a:lstStyle/>
        <a:p>
          <a:r>
            <a:rPr lang="en-US" altLang="zh-CN" sz="3200" dirty="0"/>
            <a:t>5-8</a:t>
          </a:r>
          <a:r>
            <a:rPr lang="zh-CN" altLang="en-US" sz="3200" dirty="0"/>
            <a:t>分钟活动</a:t>
          </a:r>
        </a:p>
      </dgm:t>
    </dgm:pt>
    <dgm:pt modelId="{501E14B0-6542-4079-879C-D79B5571144D}" type="parTrans" cxnId="{A4334F57-BA91-4BCA-BD48-3C5EDBA5837F}">
      <dgm:prSet/>
      <dgm:spPr/>
      <dgm:t>
        <a:bodyPr/>
        <a:lstStyle/>
        <a:p>
          <a:endParaRPr lang="zh-CN" altLang="en-US" sz="1400"/>
        </a:p>
      </dgm:t>
    </dgm:pt>
    <dgm:pt modelId="{B11BE38C-8A05-49D4-8A30-518AD1B27F94}" type="sibTrans" cxnId="{A4334F57-BA91-4BCA-BD48-3C5EDBA5837F}">
      <dgm:prSet/>
      <dgm:spPr/>
      <dgm:t>
        <a:bodyPr/>
        <a:lstStyle/>
        <a:p>
          <a:endParaRPr lang="zh-CN" altLang="en-US" sz="1400"/>
        </a:p>
      </dgm:t>
    </dgm:pt>
    <dgm:pt modelId="{3344E6A0-011E-4F3E-8FA6-65BAA04F574C}">
      <dgm:prSet phldrT="[文本]" custT="1"/>
      <dgm:spPr/>
      <dgm:t>
        <a:bodyPr/>
        <a:lstStyle/>
        <a:p>
          <a:r>
            <a:rPr lang="zh-CN" altLang="en-US" sz="3200" dirty="0"/>
            <a:t>资源</a:t>
          </a:r>
        </a:p>
      </dgm:t>
    </dgm:pt>
    <dgm:pt modelId="{9306E6C5-745B-4B67-80F5-929B408F6ED9}" type="parTrans" cxnId="{B9741CBF-F4A7-4FA3-89E0-8D6E2598AB0E}">
      <dgm:prSet/>
      <dgm:spPr/>
      <dgm:t>
        <a:bodyPr/>
        <a:lstStyle/>
        <a:p>
          <a:endParaRPr lang="zh-CN" altLang="en-US" sz="1400"/>
        </a:p>
      </dgm:t>
    </dgm:pt>
    <dgm:pt modelId="{F6EB5D03-DAEB-4407-9636-65B2B8B5780B}" type="sibTrans" cxnId="{B9741CBF-F4A7-4FA3-89E0-8D6E2598AB0E}">
      <dgm:prSet/>
      <dgm:spPr/>
      <dgm:t>
        <a:bodyPr/>
        <a:lstStyle/>
        <a:p>
          <a:endParaRPr lang="zh-CN" altLang="en-US" sz="1400"/>
        </a:p>
      </dgm:t>
    </dgm:pt>
    <dgm:pt modelId="{EC780D93-5E13-40E9-9630-C48986F34D66}" type="pres">
      <dgm:prSet presAssocID="{E120FB89-E49D-4671-830C-1985C96A7A27}" presName="Name0" presStyleCnt="0">
        <dgm:presLayoutVars>
          <dgm:dir/>
          <dgm:animLvl val="lvl"/>
          <dgm:resizeHandles val="exact"/>
        </dgm:presLayoutVars>
      </dgm:prSet>
      <dgm:spPr/>
    </dgm:pt>
    <dgm:pt modelId="{AEE6132F-CC51-4762-92C0-595FA104955E}" type="pres">
      <dgm:prSet presAssocID="{CA0B23C3-4C94-43E4-92EA-7C98FA5E11ED}" presName="composite" presStyleCnt="0"/>
      <dgm:spPr/>
    </dgm:pt>
    <dgm:pt modelId="{7FBFFCA6-8056-4BFE-94FA-64F35BB8C4AC}" type="pres">
      <dgm:prSet presAssocID="{CA0B23C3-4C94-43E4-92EA-7C98FA5E11E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3B20475-3F15-4470-A7C5-B7597F1FE3EC}" type="pres">
      <dgm:prSet presAssocID="{CA0B23C3-4C94-43E4-92EA-7C98FA5E11ED}" presName="desTx" presStyleLbl="alignAccFollowNode1" presStyleIdx="0" presStyleCnt="3">
        <dgm:presLayoutVars>
          <dgm:bulletEnabled val="1"/>
        </dgm:presLayoutVars>
      </dgm:prSet>
      <dgm:spPr/>
    </dgm:pt>
    <dgm:pt modelId="{B0F94468-FEB7-4FB7-8DA8-3844189AC63B}" type="pres">
      <dgm:prSet presAssocID="{A9CE4F95-FCBA-426C-8A94-EBF62CF3AAFF}" presName="space" presStyleCnt="0"/>
      <dgm:spPr/>
    </dgm:pt>
    <dgm:pt modelId="{313EC500-04D4-4322-8AA1-2551F190A601}" type="pres">
      <dgm:prSet presAssocID="{5A677C10-E8AA-43E5-8BFF-47CF35C1F200}" presName="composite" presStyleCnt="0"/>
      <dgm:spPr/>
    </dgm:pt>
    <dgm:pt modelId="{D954289A-9A33-4789-929B-B97D06099C60}" type="pres">
      <dgm:prSet presAssocID="{5A677C10-E8AA-43E5-8BFF-47CF35C1F20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3B162E7-38E9-4B65-822E-970570E1350E}" type="pres">
      <dgm:prSet presAssocID="{5A677C10-E8AA-43E5-8BFF-47CF35C1F200}" presName="desTx" presStyleLbl="alignAccFollowNode1" presStyleIdx="1" presStyleCnt="3">
        <dgm:presLayoutVars>
          <dgm:bulletEnabled val="1"/>
        </dgm:presLayoutVars>
      </dgm:prSet>
      <dgm:spPr/>
    </dgm:pt>
    <dgm:pt modelId="{9F5A8B75-EA21-42F5-ADD6-DFE047C2BC13}" type="pres">
      <dgm:prSet presAssocID="{7560CFAA-AA12-4988-871A-E5EF133E0752}" presName="space" presStyleCnt="0"/>
      <dgm:spPr/>
    </dgm:pt>
    <dgm:pt modelId="{A5B1AA2A-8B2D-4239-A6F7-5285A7A523FD}" type="pres">
      <dgm:prSet presAssocID="{3FDBE116-E3A7-46CA-9E38-B969D7AF3644}" presName="composite" presStyleCnt="0"/>
      <dgm:spPr/>
    </dgm:pt>
    <dgm:pt modelId="{E974B7E2-33BC-423E-9688-8F3EDBD60D89}" type="pres">
      <dgm:prSet presAssocID="{3FDBE116-E3A7-46CA-9E38-B969D7AF364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439F41D-D58A-4D1F-95FD-4EAD259F104C}" type="pres">
      <dgm:prSet presAssocID="{3FDBE116-E3A7-46CA-9E38-B969D7AF364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169913D-2C3B-4A24-8698-D183954E6432}" srcId="{3FDBE116-E3A7-46CA-9E38-B969D7AF3644}" destId="{837D8DD2-9B71-4A0A-BCF3-2C22269DAC05}" srcOrd="0" destOrd="0" parTransId="{BB4D5EE8-A645-4C71-888C-0968074905B4}" sibTransId="{3B407A82-A3ED-4BDA-AA2B-DFCF41B32D35}"/>
    <dgm:cxn modelId="{A1EC973E-E6BA-4FE4-A293-5A450BDA3E64}" type="presOf" srcId="{CE61464C-11DC-408F-94C9-28EC6CA93CFC}" destId="{D3B20475-3F15-4470-A7C5-B7597F1FE3EC}" srcOrd="0" destOrd="1" presId="urn:microsoft.com/office/officeart/2005/8/layout/hList1"/>
    <dgm:cxn modelId="{8862995F-C25E-49A8-BEEB-C1831C6DFEA3}" type="presOf" srcId="{687A1886-2C3F-4F6D-93F0-A2C9FA92662F}" destId="{B3B162E7-38E9-4B65-822E-970570E1350E}" srcOrd="0" destOrd="0" presId="urn:microsoft.com/office/officeart/2005/8/layout/hList1"/>
    <dgm:cxn modelId="{E137E645-2B1C-43DC-AD09-A044D1BF3873}" type="presOf" srcId="{E120FB89-E49D-4671-830C-1985C96A7A27}" destId="{EC780D93-5E13-40E9-9630-C48986F34D66}" srcOrd="0" destOrd="0" presId="urn:microsoft.com/office/officeart/2005/8/layout/hList1"/>
    <dgm:cxn modelId="{F83B5047-0242-423F-B153-4980D95853B1}" type="presOf" srcId="{837D8DD2-9B71-4A0A-BCF3-2C22269DAC05}" destId="{E439F41D-D58A-4D1F-95FD-4EAD259F104C}" srcOrd="0" destOrd="0" presId="urn:microsoft.com/office/officeart/2005/8/layout/hList1"/>
    <dgm:cxn modelId="{6DA68452-8817-400C-9E84-D894A32FF320}" srcId="{E120FB89-E49D-4671-830C-1985C96A7A27}" destId="{5A677C10-E8AA-43E5-8BFF-47CF35C1F200}" srcOrd="1" destOrd="0" parTransId="{725C4B9E-8876-4B91-BCC7-A7D38E0607AE}" sibTransId="{7560CFAA-AA12-4988-871A-E5EF133E0752}"/>
    <dgm:cxn modelId="{A4334F57-BA91-4BCA-BD48-3C5EDBA5837F}" srcId="{3FDBE116-E3A7-46CA-9E38-B969D7AF3644}" destId="{7A3B4761-39EB-45EB-97D5-A765D6010C6D}" srcOrd="1" destOrd="0" parTransId="{501E14B0-6542-4079-879C-D79B5571144D}" sibTransId="{B11BE38C-8A05-49D4-8A30-518AD1B27F94}"/>
    <dgm:cxn modelId="{3E4F627C-0C82-4E93-9E7C-77C9EC16115B}" type="presOf" srcId="{CA0B23C3-4C94-43E4-92EA-7C98FA5E11ED}" destId="{7FBFFCA6-8056-4BFE-94FA-64F35BB8C4AC}" srcOrd="0" destOrd="0" presId="urn:microsoft.com/office/officeart/2005/8/layout/hList1"/>
    <dgm:cxn modelId="{51E54B88-AC03-4A2E-8AA0-6D046B628A7D}" type="presOf" srcId="{FA15DEAE-B4AE-4080-A489-E84AAC9EDEA8}" destId="{B3B162E7-38E9-4B65-822E-970570E1350E}" srcOrd="0" destOrd="1" presId="urn:microsoft.com/office/officeart/2005/8/layout/hList1"/>
    <dgm:cxn modelId="{EDEFCB8E-0F0F-4C3E-AABB-56C8DB0FE7FD}" type="presOf" srcId="{7A3B4761-39EB-45EB-97D5-A765D6010C6D}" destId="{E439F41D-D58A-4D1F-95FD-4EAD259F104C}" srcOrd="0" destOrd="1" presId="urn:microsoft.com/office/officeart/2005/8/layout/hList1"/>
    <dgm:cxn modelId="{44B0239E-0345-42B0-A17D-46B2B250E305}" srcId="{E120FB89-E49D-4671-830C-1985C96A7A27}" destId="{CA0B23C3-4C94-43E4-92EA-7C98FA5E11ED}" srcOrd="0" destOrd="0" parTransId="{4B5D7664-022D-482A-9F7C-1E4597A92764}" sibTransId="{A9CE4F95-FCBA-426C-8A94-EBF62CF3AAFF}"/>
    <dgm:cxn modelId="{87C11BA9-17A0-4A51-A368-4E4BBA36EC32}" type="presOf" srcId="{3344E6A0-011E-4F3E-8FA6-65BAA04F574C}" destId="{B3B162E7-38E9-4B65-822E-970570E1350E}" srcOrd="0" destOrd="2" presId="urn:microsoft.com/office/officeart/2005/8/layout/hList1"/>
    <dgm:cxn modelId="{A1D9AAAA-089D-4B25-B2D6-810E8D80450D}" type="presOf" srcId="{C6495C6D-900B-4CFF-B6F0-E25A01E9E6D3}" destId="{D3B20475-3F15-4470-A7C5-B7597F1FE3EC}" srcOrd="0" destOrd="0" presId="urn:microsoft.com/office/officeart/2005/8/layout/hList1"/>
    <dgm:cxn modelId="{AB805FB7-1366-4F57-A69F-0C669C709F7D}" srcId="{5A677C10-E8AA-43E5-8BFF-47CF35C1F200}" destId="{687A1886-2C3F-4F6D-93F0-A2C9FA92662F}" srcOrd="0" destOrd="0" parTransId="{FBF5E0BF-2CFF-4C32-8CE0-D540EBDFA681}" sibTransId="{31F792C4-DF1B-4A75-A05D-D667E2637FBB}"/>
    <dgm:cxn modelId="{B9741CBF-F4A7-4FA3-89E0-8D6E2598AB0E}" srcId="{5A677C10-E8AA-43E5-8BFF-47CF35C1F200}" destId="{3344E6A0-011E-4F3E-8FA6-65BAA04F574C}" srcOrd="2" destOrd="0" parTransId="{9306E6C5-745B-4B67-80F5-929B408F6ED9}" sibTransId="{F6EB5D03-DAEB-4407-9636-65B2B8B5780B}"/>
    <dgm:cxn modelId="{7767F4C0-742F-4E5A-83CD-50B6F145D0B3}" srcId="{CA0B23C3-4C94-43E4-92EA-7C98FA5E11ED}" destId="{CE61464C-11DC-408F-94C9-28EC6CA93CFC}" srcOrd="1" destOrd="0" parTransId="{F3723797-832A-43D4-A157-662062A9C9E2}" sibTransId="{37A100C4-FC32-4232-BCAD-632A4605C108}"/>
    <dgm:cxn modelId="{BFF4FFEB-DF0D-4E85-9702-1E3C38E45A69}" type="presOf" srcId="{3FDBE116-E3A7-46CA-9E38-B969D7AF3644}" destId="{E974B7E2-33BC-423E-9688-8F3EDBD60D89}" srcOrd="0" destOrd="0" presId="urn:microsoft.com/office/officeart/2005/8/layout/hList1"/>
    <dgm:cxn modelId="{47AD83F6-B2F3-413B-948C-18A50251CAF3}" srcId="{5A677C10-E8AA-43E5-8BFF-47CF35C1F200}" destId="{FA15DEAE-B4AE-4080-A489-E84AAC9EDEA8}" srcOrd="1" destOrd="0" parTransId="{E93A0D7E-4016-4385-BBED-18AB6633539D}" sibTransId="{81941395-177D-424F-B3BD-C9F9ABED810B}"/>
    <dgm:cxn modelId="{18B7D8F9-FA4E-4F78-8A80-4E3EFC988362}" type="presOf" srcId="{5A677C10-E8AA-43E5-8BFF-47CF35C1F200}" destId="{D954289A-9A33-4789-929B-B97D06099C60}" srcOrd="0" destOrd="0" presId="urn:microsoft.com/office/officeart/2005/8/layout/hList1"/>
    <dgm:cxn modelId="{D1D394FD-8932-441C-986F-F0D55946EA7B}" srcId="{E120FB89-E49D-4671-830C-1985C96A7A27}" destId="{3FDBE116-E3A7-46CA-9E38-B969D7AF3644}" srcOrd="2" destOrd="0" parTransId="{B3EB2177-FED6-4580-98CA-1EF2C6930DBC}" sibTransId="{851F8BB3-5AEA-4B8C-9F9C-9EDBB54CD091}"/>
    <dgm:cxn modelId="{F00B6AFF-B3DE-48DA-B9B0-9C2943917C70}" srcId="{CA0B23C3-4C94-43E4-92EA-7C98FA5E11ED}" destId="{C6495C6D-900B-4CFF-B6F0-E25A01E9E6D3}" srcOrd="0" destOrd="0" parTransId="{E97A882F-9192-4883-9F81-4616AF88B4FD}" sibTransId="{A9C56C8B-0E6E-4257-BF12-5E990F79A3BD}"/>
    <dgm:cxn modelId="{411E0157-A441-4231-92AB-70FAFA007ADA}" type="presParOf" srcId="{EC780D93-5E13-40E9-9630-C48986F34D66}" destId="{AEE6132F-CC51-4762-92C0-595FA104955E}" srcOrd="0" destOrd="0" presId="urn:microsoft.com/office/officeart/2005/8/layout/hList1"/>
    <dgm:cxn modelId="{FE3E1433-9F8A-4477-A613-1E2266B4E845}" type="presParOf" srcId="{AEE6132F-CC51-4762-92C0-595FA104955E}" destId="{7FBFFCA6-8056-4BFE-94FA-64F35BB8C4AC}" srcOrd="0" destOrd="0" presId="urn:microsoft.com/office/officeart/2005/8/layout/hList1"/>
    <dgm:cxn modelId="{F42055F1-6A99-4323-9DC0-B0355186BEC9}" type="presParOf" srcId="{AEE6132F-CC51-4762-92C0-595FA104955E}" destId="{D3B20475-3F15-4470-A7C5-B7597F1FE3EC}" srcOrd="1" destOrd="0" presId="urn:microsoft.com/office/officeart/2005/8/layout/hList1"/>
    <dgm:cxn modelId="{BFABCB5F-9AF2-496A-A659-75C08573E313}" type="presParOf" srcId="{EC780D93-5E13-40E9-9630-C48986F34D66}" destId="{B0F94468-FEB7-4FB7-8DA8-3844189AC63B}" srcOrd="1" destOrd="0" presId="urn:microsoft.com/office/officeart/2005/8/layout/hList1"/>
    <dgm:cxn modelId="{F9C5D1D6-A7FF-4481-8620-45EC9F2C6381}" type="presParOf" srcId="{EC780D93-5E13-40E9-9630-C48986F34D66}" destId="{313EC500-04D4-4322-8AA1-2551F190A601}" srcOrd="2" destOrd="0" presId="urn:microsoft.com/office/officeart/2005/8/layout/hList1"/>
    <dgm:cxn modelId="{E3F2ABDF-81D0-4043-A1E5-271A3C5F617E}" type="presParOf" srcId="{313EC500-04D4-4322-8AA1-2551F190A601}" destId="{D954289A-9A33-4789-929B-B97D06099C60}" srcOrd="0" destOrd="0" presId="urn:microsoft.com/office/officeart/2005/8/layout/hList1"/>
    <dgm:cxn modelId="{42FA7DB6-2933-4C51-85EB-1C1FC3A5C3CB}" type="presParOf" srcId="{313EC500-04D4-4322-8AA1-2551F190A601}" destId="{B3B162E7-38E9-4B65-822E-970570E1350E}" srcOrd="1" destOrd="0" presId="urn:microsoft.com/office/officeart/2005/8/layout/hList1"/>
    <dgm:cxn modelId="{72D32155-92D6-46E7-B459-2A8F8BD49CFA}" type="presParOf" srcId="{EC780D93-5E13-40E9-9630-C48986F34D66}" destId="{9F5A8B75-EA21-42F5-ADD6-DFE047C2BC13}" srcOrd="3" destOrd="0" presId="urn:microsoft.com/office/officeart/2005/8/layout/hList1"/>
    <dgm:cxn modelId="{42E63B8A-6E01-4FE7-A7BA-A1D9EE8AD9B3}" type="presParOf" srcId="{EC780D93-5E13-40E9-9630-C48986F34D66}" destId="{A5B1AA2A-8B2D-4239-A6F7-5285A7A523FD}" srcOrd="4" destOrd="0" presId="urn:microsoft.com/office/officeart/2005/8/layout/hList1"/>
    <dgm:cxn modelId="{0D79D78A-230B-4009-B315-790E14014534}" type="presParOf" srcId="{A5B1AA2A-8B2D-4239-A6F7-5285A7A523FD}" destId="{E974B7E2-33BC-423E-9688-8F3EDBD60D89}" srcOrd="0" destOrd="0" presId="urn:microsoft.com/office/officeart/2005/8/layout/hList1"/>
    <dgm:cxn modelId="{6FF5BFF6-8CFD-47D1-8AD0-2DC22349C661}" type="presParOf" srcId="{A5B1AA2A-8B2D-4239-A6F7-5285A7A523FD}" destId="{E439F41D-D58A-4D1F-95FD-4EAD259F104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10033-2748-4D12-B2B5-824F1CCF7609}">
      <dsp:nvSpPr>
        <dsp:cNvPr id="0" name=""/>
        <dsp:cNvSpPr/>
      </dsp:nvSpPr>
      <dsp:spPr>
        <a:xfrm>
          <a:off x="0" y="416068"/>
          <a:ext cx="3043684" cy="182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600" b="1" kern="1200" dirty="0"/>
            <a:t>01</a:t>
          </a:r>
          <a:br>
            <a:rPr lang="en-US" altLang="zh-CN" sz="4600" b="1" kern="1200" dirty="0"/>
          </a:br>
          <a:r>
            <a:rPr lang="zh-CN" altLang="en-US" sz="4600" b="1" kern="1200" dirty="0"/>
            <a:t>一轴</a:t>
          </a:r>
        </a:p>
      </dsp:txBody>
      <dsp:txXfrm>
        <a:off x="0" y="416068"/>
        <a:ext cx="3043684" cy="1826210"/>
      </dsp:txXfrm>
    </dsp:sp>
    <dsp:sp modelId="{8D4400F6-FD73-452E-AEBE-7E009267EE85}">
      <dsp:nvSpPr>
        <dsp:cNvPr id="0" name=""/>
        <dsp:cNvSpPr/>
      </dsp:nvSpPr>
      <dsp:spPr>
        <a:xfrm>
          <a:off x="3348052" y="416068"/>
          <a:ext cx="3043684" cy="182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600" b="1" kern="1200" dirty="0"/>
            <a:t>02</a:t>
          </a:r>
          <a:br>
            <a:rPr lang="en-US" altLang="zh-CN" sz="4600" b="1" kern="1200" dirty="0"/>
          </a:br>
          <a:r>
            <a:rPr lang="zh-CN" altLang="en-US" sz="4600" b="1" kern="1200" dirty="0"/>
            <a:t>二维</a:t>
          </a:r>
        </a:p>
      </dsp:txBody>
      <dsp:txXfrm>
        <a:off x="3348052" y="416068"/>
        <a:ext cx="3043684" cy="1826210"/>
      </dsp:txXfrm>
    </dsp:sp>
    <dsp:sp modelId="{1CFF4E25-75F9-4AEE-91DC-49929CC278FF}">
      <dsp:nvSpPr>
        <dsp:cNvPr id="0" name=""/>
        <dsp:cNvSpPr/>
      </dsp:nvSpPr>
      <dsp:spPr>
        <a:xfrm>
          <a:off x="6696105" y="416068"/>
          <a:ext cx="3043684" cy="182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600" b="1" kern="1200" dirty="0"/>
            <a:t>03</a:t>
          </a:r>
          <a:br>
            <a:rPr lang="en-US" altLang="zh-CN" sz="4600" b="1" kern="1200" dirty="0"/>
          </a:br>
          <a:r>
            <a:rPr lang="zh-CN" altLang="en-US" sz="4600" b="1" kern="1200" dirty="0"/>
            <a:t>三事</a:t>
          </a:r>
        </a:p>
      </dsp:txBody>
      <dsp:txXfrm>
        <a:off x="6696105" y="416068"/>
        <a:ext cx="3043684" cy="1826210"/>
      </dsp:txXfrm>
    </dsp:sp>
    <dsp:sp modelId="{7AA2D2D8-1A24-4FB5-ACC2-A6449D0A36DA}">
      <dsp:nvSpPr>
        <dsp:cNvPr id="0" name=""/>
        <dsp:cNvSpPr/>
      </dsp:nvSpPr>
      <dsp:spPr>
        <a:xfrm>
          <a:off x="0" y="2546647"/>
          <a:ext cx="3043684" cy="182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600" b="1" kern="1200" dirty="0"/>
            <a:t>04</a:t>
          </a:r>
          <a:br>
            <a:rPr lang="en-US" altLang="zh-CN" sz="4600" b="1" kern="1200" dirty="0"/>
          </a:br>
          <a:r>
            <a:rPr lang="zh-CN" altLang="en-US" sz="4600" b="1" kern="1200" dirty="0"/>
            <a:t>四步</a:t>
          </a:r>
        </a:p>
      </dsp:txBody>
      <dsp:txXfrm>
        <a:off x="0" y="2546647"/>
        <a:ext cx="3043684" cy="1826210"/>
      </dsp:txXfrm>
    </dsp:sp>
    <dsp:sp modelId="{1D6FA030-640F-41CA-B334-D6DF8B4CBCF2}">
      <dsp:nvSpPr>
        <dsp:cNvPr id="0" name=""/>
        <dsp:cNvSpPr/>
      </dsp:nvSpPr>
      <dsp:spPr>
        <a:xfrm>
          <a:off x="3348052" y="2546647"/>
          <a:ext cx="3043684" cy="182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600" b="1" kern="1200" dirty="0"/>
            <a:t>05</a:t>
          </a:r>
          <a:br>
            <a:rPr lang="en-US" altLang="zh-CN" sz="4600" b="1" kern="1200" dirty="0"/>
          </a:br>
          <a:r>
            <a:rPr lang="zh-CN" altLang="en-US" sz="4600" b="1" kern="1200" dirty="0"/>
            <a:t>五套</a:t>
          </a:r>
        </a:p>
      </dsp:txBody>
      <dsp:txXfrm>
        <a:off x="3348052" y="2546647"/>
        <a:ext cx="3043684" cy="1826210"/>
      </dsp:txXfrm>
    </dsp:sp>
    <dsp:sp modelId="{9212F26A-C91B-48EA-B74A-90727DB1A0A6}">
      <dsp:nvSpPr>
        <dsp:cNvPr id="0" name=""/>
        <dsp:cNvSpPr/>
      </dsp:nvSpPr>
      <dsp:spPr>
        <a:xfrm>
          <a:off x="6696105" y="2546647"/>
          <a:ext cx="3043684" cy="182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600" b="1" kern="1200" dirty="0">
              <a:solidFill>
                <a:schemeClr val="bg1"/>
              </a:solidFill>
            </a:rPr>
            <a:t>06</a:t>
          </a:r>
          <a:br>
            <a:rPr lang="en-US" altLang="zh-CN" sz="4600" b="1" kern="1200" dirty="0">
              <a:solidFill>
                <a:schemeClr val="bg1"/>
              </a:solidFill>
            </a:rPr>
          </a:br>
          <a:r>
            <a:rPr lang="zh-CN" altLang="en-US" sz="4600" b="1" kern="1200" dirty="0">
              <a:solidFill>
                <a:schemeClr val="bg1"/>
              </a:solidFill>
            </a:rPr>
            <a:t>六环</a:t>
          </a:r>
        </a:p>
      </dsp:txBody>
      <dsp:txXfrm>
        <a:off x="6696105" y="2546647"/>
        <a:ext cx="3043684" cy="18262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821E1-04E5-4794-BF6D-8CF4DF9B3344}">
      <dsp:nvSpPr>
        <dsp:cNvPr id="0" name=""/>
        <dsp:cNvSpPr/>
      </dsp:nvSpPr>
      <dsp:spPr>
        <a:xfrm>
          <a:off x="3098873" y="983542"/>
          <a:ext cx="6806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0665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400" b="1" kern="1200"/>
        </a:p>
      </dsp:txBody>
      <dsp:txXfrm>
        <a:off x="3421424" y="1025706"/>
        <a:ext cx="35563" cy="7112"/>
      </dsp:txXfrm>
    </dsp:sp>
    <dsp:sp modelId="{D010E284-1B94-4BA6-8B0B-03EDEEE5B9F8}">
      <dsp:nvSpPr>
        <dsp:cNvPr id="0" name=""/>
        <dsp:cNvSpPr/>
      </dsp:nvSpPr>
      <dsp:spPr>
        <a:xfrm>
          <a:off x="8215" y="101525"/>
          <a:ext cx="3092458" cy="1855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一轴（视频</a:t>
          </a:r>
          <a:r>
            <a:rPr lang="en-US" altLang="zh-CN" sz="2000" b="1" kern="1200" dirty="0"/>
            <a:t>A</a:t>
          </a:r>
          <a:r>
            <a:rPr lang="zh-CN" altLang="en-US" sz="2000" b="1" kern="1200" dirty="0"/>
            <a:t>）</a:t>
          </a:r>
          <a:endParaRPr lang="en-US" altLang="zh-CN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关键词（活动</a:t>
          </a:r>
          <a:r>
            <a:rPr lang="en-US" altLang="zh-CN" sz="2000" b="1" kern="1200" dirty="0"/>
            <a:t>A</a:t>
          </a:r>
          <a:r>
            <a:rPr lang="zh-CN" altLang="en-US" sz="2000" b="1" kern="1200" dirty="0"/>
            <a:t>）</a:t>
          </a:r>
        </a:p>
      </dsp:txBody>
      <dsp:txXfrm>
        <a:off x="8215" y="101525"/>
        <a:ext cx="3092458" cy="1855474"/>
      </dsp:txXfrm>
    </dsp:sp>
    <dsp:sp modelId="{ED23C836-47A8-4226-B5ED-F1D85491B24C}">
      <dsp:nvSpPr>
        <dsp:cNvPr id="0" name=""/>
        <dsp:cNvSpPr/>
      </dsp:nvSpPr>
      <dsp:spPr>
        <a:xfrm>
          <a:off x="6902596" y="983542"/>
          <a:ext cx="6806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0665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400" b="1" kern="1200"/>
        </a:p>
      </dsp:txBody>
      <dsp:txXfrm>
        <a:off x="7225147" y="1025706"/>
        <a:ext cx="35563" cy="7112"/>
      </dsp:txXfrm>
    </dsp:sp>
    <dsp:sp modelId="{3A755F0B-E967-4502-8FA1-398543DEA16D}">
      <dsp:nvSpPr>
        <dsp:cNvPr id="0" name=""/>
        <dsp:cNvSpPr/>
      </dsp:nvSpPr>
      <dsp:spPr>
        <a:xfrm>
          <a:off x="3811938" y="101525"/>
          <a:ext cx="3092458" cy="1855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bg1">
                  <a:lumMod val="95000"/>
                </a:schemeClr>
              </a:solidFill>
            </a:rPr>
            <a:t>二维（视频</a:t>
          </a:r>
          <a:r>
            <a:rPr lang="en-US" altLang="zh-CN" sz="2000" b="1" kern="1200" dirty="0">
              <a:solidFill>
                <a:schemeClr val="bg1">
                  <a:lumMod val="95000"/>
                </a:schemeClr>
              </a:solidFill>
            </a:rPr>
            <a:t>B</a:t>
          </a:r>
          <a:r>
            <a:rPr lang="zh-CN" altLang="en-US" sz="2000" b="1" kern="1200" dirty="0">
              <a:solidFill>
                <a:schemeClr val="bg1">
                  <a:lumMod val="95000"/>
                </a:schemeClr>
              </a:solidFill>
            </a:rPr>
            <a:t>）</a:t>
          </a:r>
        </a:p>
      </dsp:txBody>
      <dsp:txXfrm>
        <a:off x="3811938" y="101525"/>
        <a:ext cx="3092458" cy="1855474"/>
      </dsp:txXfrm>
    </dsp:sp>
    <dsp:sp modelId="{507422D8-9675-424A-8254-2413D043F451}">
      <dsp:nvSpPr>
        <dsp:cNvPr id="0" name=""/>
        <dsp:cNvSpPr/>
      </dsp:nvSpPr>
      <dsp:spPr>
        <a:xfrm>
          <a:off x="1554444" y="1955200"/>
          <a:ext cx="7607446" cy="680665"/>
        </a:xfrm>
        <a:custGeom>
          <a:avLst/>
          <a:gdLst/>
          <a:ahLst/>
          <a:cxnLst/>
          <a:rect l="0" t="0" r="0" b="0"/>
          <a:pathLst>
            <a:path>
              <a:moveTo>
                <a:pt x="7607446" y="0"/>
              </a:moveTo>
              <a:lnTo>
                <a:pt x="7607446" y="357432"/>
              </a:lnTo>
              <a:lnTo>
                <a:pt x="0" y="357432"/>
              </a:lnTo>
              <a:lnTo>
                <a:pt x="0" y="680665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400" b="1" kern="1200"/>
        </a:p>
      </dsp:txBody>
      <dsp:txXfrm>
        <a:off x="5167151" y="2291976"/>
        <a:ext cx="382031" cy="7112"/>
      </dsp:txXfrm>
    </dsp:sp>
    <dsp:sp modelId="{65278D49-6A75-4CCD-80FD-8B47AE7954D4}">
      <dsp:nvSpPr>
        <dsp:cNvPr id="0" name=""/>
        <dsp:cNvSpPr/>
      </dsp:nvSpPr>
      <dsp:spPr>
        <a:xfrm>
          <a:off x="7615661" y="101525"/>
          <a:ext cx="3092458" cy="1855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bg1">
                  <a:lumMod val="95000"/>
                </a:schemeClr>
              </a:solidFill>
            </a:rPr>
            <a:t>三事（视频</a:t>
          </a:r>
          <a:r>
            <a:rPr lang="en-US" altLang="zh-CN" sz="2000" b="1" kern="1200" dirty="0">
              <a:solidFill>
                <a:schemeClr val="bg1">
                  <a:lumMod val="95000"/>
                </a:schemeClr>
              </a:solidFill>
            </a:rPr>
            <a:t>C</a:t>
          </a:r>
          <a:r>
            <a:rPr lang="zh-CN" altLang="en-US" sz="2000" b="1" kern="1200" dirty="0">
              <a:solidFill>
                <a:schemeClr val="bg1">
                  <a:lumMod val="95000"/>
                </a:schemeClr>
              </a:solidFill>
            </a:rPr>
            <a:t>）</a:t>
          </a:r>
          <a:br>
            <a:rPr lang="en-US" altLang="zh-CN" sz="2000" b="1" kern="1200" dirty="0">
              <a:solidFill>
                <a:schemeClr val="bg1">
                  <a:lumMod val="95000"/>
                </a:schemeClr>
              </a:solidFill>
            </a:rPr>
          </a:br>
          <a:r>
            <a:rPr lang="zh-CN" altLang="en-US" sz="2000" b="1" kern="1200" dirty="0">
              <a:solidFill>
                <a:schemeClr val="bg1">
                  <a:lumMod val="95000"/>
                </a:schemeClr>
              </a:solidFill>
            </a:rPr>
            <a:t>操练（活动</a:t>
          </a:r>
          <a:r>
            <a:rPr lang="en-US" altLang="zh-CN" sz="2000" b="1" kern="1200" dirty="0">
              <a:solidFill>
                <a:schemeClr val="bg1">
                  <a:lumMod val="95000"/>
                </a:schemeClr>
              </a:solidFill>
            </a:rPr>
            <a:t>C</a:t>
          </a:r>
          <a:r>
            <a:rPr lang="zh-CN" altLang="en-US" sz="2000" b="1" kern="1200" dirty="0">
              <a:solidFill>
                <a:schemeClr val="bg1">
                  <a:lumMod val="95000"/>
                </a:schemeClr>
              </a:solidFill>
            </a:rPr>
            <a:t>）</a:t>
          </a:r>
          <a:br>
            <a:rPr lang="en-US" altLang="zh-CN" sz="2000" b="1" kern="1200" dirty="0">
              <a:solidFill>
                <a:schemeClr val="bg1">
                  <a:lumMod val="95000"/>
                </a:schemeClr>
              </a:solidFill>
            </a:rPr>
          </a:br>
          <a:endParaRPr lang="zh-CN" altLang="en-US" sz="20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7615661" y="101525"/>
        <a:ext cx="3092458" cy="1855474"/>
      </dsp:txXfrm>
    </dsp:sp>
    <dsp:sp modelId="{2850C029-C764-486F-9913-6DCA75C6F783}">
      <dsp:nvSpPr>
        <dsp:cNvPr id="0" name=""/>
        <dsp:cNvSpPr/>
      </dsp:nvSpPr>
      <dsp:spPr>
        <a:xfrm>
          <a:off x="3098873" y="3550283"/>
          <a:ext cx="6806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0665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400" b="1" kern="1200"/>
        </a:p>
      </dsp:txBody>
      <dsp:txXfrm>
        <a:off x="3421424" y="3592446"/>
        <a:ext cx="35563" cy="7112"/>
      </dsp:txXfrm>
    </dsp:sp>
    <dsp:sp modelId="{435B3A72-4513-4026-B7B5-912516C0DF9E}">
      <dsp:nvSpPr>
        <dsp:cNvPr id="0" name=""/>
        <dsp:cNvSpPr/>
      </dsp:nvSpPr>
      <dsp:spPr>
        <a:xfrm>
          <a:off x="8215" y="2668265"/>
          <a:ext cx="3092458" cy="1855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bg1">
                  <a:lumMod val="95000"/>
                </a:schemeClr>
              </a:solidFill>
            </a:rPr>
            <a:t>四步（视频</a:t>
          </a:r>
          <a:r>
            <a:rPr lang="en-US" altLang="zh-CN" sz="2000" b="1" kern="1200" dirty="0">
              <a:solidFill>
                <a:schemeClr val="bg1">
                  <a:lumMod val="95000"/>
                </a:schemeClr>
              </a:solidFill>
            </a:rPr>
            <a:t>F</a:t>
          </a:r>
          <a:r>
            <a:rPr lang="zh-CN" altLang="en-US" sz="2000" b="1" kern="1200" dirty="0">
              <a:solidFill>
                <a:schemeClr val="bg1">
                  <a:lumMod val="95000"/>
                </a:schemeClr>
              </a:solidFill>
            </a:rPr>
            <a:t>）</a:t>
          </a:r>
          <a:br>
            <a:rPr lang="en-US" altLang="zh-CN" sz="2000" b="1" kern="1200" dirty="0">
              <a:solidFill>
                <a:schemeClr val="bg1">
                  <a:lumMod val="95000"/>
                </a:schemeClr>
              </a:solidFill>
            </a:rPr>
          </a:br>
          <a:r>
            <a:rPr lang="zh-CN" altLang="en-US" sz="2000" b="1" kern="1200" dirty="0">
              <a:solidFill>
                <a:schemeClr val="bg1">
                  <a:lumMod val="95000"/>
                </a:schemeClr>
              </a:solidFill>
            </a:rPr>
            <a:t>（课后作业，活动</a:t>
          </a:r>
          <a:r>
            <a:rPr lang="en-US" altLang="zh-CN" sz="2000" b="1" kern="1200" dirty="0">
              <a:solidFill>
                <a:schemeClr val="bg1">
                  <a:lumMod val="95000"/>
                </a:schemeClr>
              </a:solidFill>
            </a:rPr>
            <a:t>D</a:t>
          </a:r>
          <a:r>
            <a:rPr lang="zh-CN" altLang="en-US" sz="2000" b="1" kern="1200" dirty="0">
              <a:solidFill>
                <a:schemeClr val="bg1">
                  <a:lumMod val="95000"/>
                </a:schemeClr>
              </a:solidFill>
            </a:rPr>
            <a:t>）</a:t>
          </a:r>
          <a:br>
            <a:rPr lang="en-US" altLang="zh-CN" sz="2000" b="1" kern="1200" dirty="0">
              <a:solidFill>
                <a:schemeClr val="bg1">
                  <a:lumMod val="95000"/>
                </a:schemeClr>
              </a:solidFill>
            </a:rPr>
          </a:br>
          <a:r>
            <a:rPr lang="zh-CN" altLang="en-US" sz="2000" b="1" kern="1200" dirty="0">
              <a:solidFill>
                <a:schemeClr val="bg1">
                  <a:lumMod val="95000"/>
                </a:schemeClr>
              </a:solidFill>
            </a:rPr>
            <a:t>学习重点</a:t>
          </a:r>
        </a:p>
      </dsp:txBody>
      <dsp:txXfrm>
        <a:off x="8215" y="2668265"/>
        <a:ext cx="3092458" cy="1855474"/>
      </dsp:txXfrm>
    </dsp:sp>
    <dsp:sp modelId="{8431411C-7917-49B8-9D89-30C6B5F36F09}">
      <dsp:nvSpPr>
        <dsp:cNvPr id="0" name=""/>
        <dsp:cNvSpPr/>
      </dsp:nvSpPr>
      <dsp:spPr>
        <a:xfrm>
          <a:off x="6902596" y="3550283"/>
          <a:ext cx="6806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0665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400" b="1" kern="1200"/>
        </a:p>
      </dsp:txBody>
      <dsp:txXfrm>
        <a:off x="7225147" y="3592446"/>
        <a:ext cx="35563" cy="7112"/>
      </dsp:txXfrm>
    </dsp:sp>
    <dsp:sp modelId="{151C7822-3ADE-45B3-A603-D59ABA80DD9A}">
      <dsp:nvSpPr>
        <dsp:cNvPr id="0" name=""/>
        <dsp:cNvSpPr/>
      </dsp:nvSpPr>
      <dsp:spPr>
        <a:xfrm>
          <a:off x="3811938" y="2668265"/>
          <a:ext cx="3092458" cy="1855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bg1">
                  <a:lumMod val="95000"/>
                </a:schemeClr>
              </a:solidFill>
            </a:rPr>
            <a:t>五套（视频</a:t>
          </a:r>
          <a:r>
            <a:rPr lang="en-US" altLang="zh-CN" sz="2000" b="1" kern="1200" dirty="0">
              <a:solidFill>
                <a:schemeClr val="bg1">
                  <a:lumMod val="95000"/>
                </a:schemeClr>
              </a:solidFill>
            </a:rPr>
            <a:t>G</a:t>
          </a:r>
          <a:r>
            <a:rPr lang="zh-CN" altLang="en-US" sz="2000" b="1" kern="1200" dirty="0">
              <a:solidFill>
                <a:schemeClr val="bg1">
                  <a:lumMod val="95000"/>
                </a:schemeClr>
              </a:solidFill>
            </a:rPr>
            <a:t>）</a:t>
          </a:r>
          <a:br>
            <a:rPr lang="en-US" altLang="zh-CN" sz="2000" b="1" kern="1200" dirty="0">
              <a:solidFill>
                <a:schemeClr val="bg1">
                  <a:lumMod val="95000"/>
                </a:schemeClr>
              </a:solidFill>
            </a:rPr>
          </a:br>
          <a:r>
            <a:rPr lang="zh-CN" altLang="en-US" sz="2000" b="1" kern="1200" dirty="0">
              <a:solidFill>
                <a:schemeClr val="bg1">
                  <a:lumMod val="95000"/>
                </a:schemeClr>
              </a:solidFill>
            </a:rPr>
            <a:t>（课后小组作业，活动</a:t>
          </a:r>
          <a:r>
            <a:rPr lang="en-US" altLang="zh-CN" sz="2000" b="1" kern="1200" dirty="0">
              <a:solidFill>
                <a:schemeClr val="bg1">
                  <a:lumMod val="95000"/>
                </a:schemeClr>
              </a:solidFill>
            </a:rPr>
            <a:t>G</a:t>
          </a:r>
          <a:r>
            <a:rPr lang="zh-CN" altLang="en-US" sz="2000" b="1" kern="1200" dirty="0">
              <a:solidFill>
                <a:schemeClr val="bg1">
                  <a:lumMod val="95000"/>
                </a:schemeClr>
              </a:solidFill>
            </a:rPr>
            <a:t>）</a:t>
          </a:r>
          <a:endParaRPr lang="en-US" altLang="zh-CN" sz="2000" b="1" kern="1200" dirty="0">
            <a:solidFill>
              <a:schemeClr val="bg1">
                <a:lumMod val="95000"/>
              </a:schemeClr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bg1">
                  <a:lumMod val="95000"/>
                </a:schemeClr>
              </a:solidFill>
            </a:rPr>
            <a:t>学习重点</a:t>
          </a:r>
        </a:p>
      </dsp:txBody>
      <dsp:txXfrm>
        <a:off x="3811938" y="2668265"/>
        <a:ext cx="3092458" cy="1855474"/>
      </dsp:txXfrm>
    </dsp:sp>
    <dsp:sp modelId="{903049A4-D4E7-49CB-88F4-45579507D628}">
      <dsp:nvSpPr>
        <dsp:cNvPr id="0" name=""/>
        <dsp:cNvSpPr/>
      </dsp:nvSpPr>
      <dsp:spPr>
        <a:xfrm>
          <a:off x="7615661" y="2668265"/>
          <a:ext cx="3092458" cy="1855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bg1">
                  <a:lumMod val="95000"/>
                </a:schemeClr>
              </a:solidFill>
            </a:rPr>
            <a:t>六辅（图文）</a:t>
          </a:r>
        </a:p>
      </dsp:txBody>
      <dsp:txXfrm>
        <a:off x="7615661" y="2668265"/>
        <a:ext cx="3092458" cy="185547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821E1-04E5-4794-BF6D-8CF4DF9B3344}">
      <dsp:nvSpPr>
        <dsp:cNvPr id="0" name=""/>
        <dsp:cNvSpPr/>
      </dsp:nvSpPr>
      <dsp:spPr>
        <a:xfrm>
          <a:off x="3098873" y="983542"/>
          <a:ext cx="6806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0665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400" b="1" kern="1200">
            <a:solidFill>
              <a:schemeClr val="bg1">
                <a:lumMod val="50000"/>
              </a:schemeClr>
            </a:solidFill>
          </a:endParaRPr>
        </a:p>
      </dsp:txBody>
      <dsp:txXfrm>
        <a:off x="3421424" y="1025706"/>
        <a:ext cx="35563" cy="7112"/>
      </dsp:txXfrm>
    </dsp:sp>
    <dsp:sp modelId="{D010E284-1B94-4BA6-8B0B-03EDEEE5B9F8}">
      <dsp:nvSpPr>
        <dsp:cNvPr id="0" name=""/>
        <dsp:cNvSpPr/>
      </dsp:nvSpPr>
      <dsp:spPr>
        <a:xfrm>
          <a:off x="8215" y="101525"/>
          <a:ext cx="3092458" cy="1855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solidFill>
                <a:schemeClr val="tx1"/>
              </a:solidFill>
            </a:rPr>
            <a:t>一轴（视频</a:t>
          </a:r>
          <a:r>
            <a:rPr lang="en-US" altLang="zh-CN" sz="2800" b="1" kern="1200" dirty="0">
              <a:solidFill>
                <a:schemeClr val="tx1"/>
              </a:solidFill>
            </a:rPr>
            <a:t>A</a:t>
          </a:r>
          <a:r>
            <a:rPr lang="zh-CN" altLang="en-US" sz="2800" b="1" kern="1200" dirty="0">
              <a:solidFill>
                <a:schemeClr val="tx1"/>
              </a:solidFill>
            </a:rPr>
            <a:t>）</a:t>
          </a:r>
          <a:endParaRPr lang="en-US" altLang="zh-CN" sz="2800" b="1" kern="1200" dirty="0">
            <a:solidFill>
              <a:schemeClr val="tx1"/>
            </a:solidFill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solidFill>
                <a:schemeClr val="tx1"/>
              </a:solidFill>
            </a:rPr>
            <a:t>关键词（活动</a:t>
          </a:r>
          <a:r>
            <a:rPr lang="en-US" altLang="zh-CN" sz="2800" b="1" kern="1200" dirty="0">
              <a:solidFill>
                <a:schemeClr val="tx1"/>
              </a:solidFill>
            </a:rPr>
            <a:t>A</a:t>
          </a:r>
          <a:r>
            <a:rPr lang="zh-CN" altLang="en-US" sz="2000" b="1" kern="1200" dirty="0">
              <a:solidFill>
                <a:schemeClr val="bg1">
                  <a:lumMod val="50000"/>
                </a:schemeClr>
              </a:solidFill>
            </a:rPr>
            <a:t>）</a:t>
          </a:r>
        </a:p>
      </dsp:txBody>
      <dsp:txXfrm>
        <a:off x="8215" y="101525"/>
        <a:ext cx="3092458" cy="1855474"/>
      </dsp:txXfrm>
    </dsp:sp>
    <dsp:sp modelId="{ED23C836-47A8-4226-B5ED-F1D85491B24C}">
      <dsp:nvSpPr>
        <dsp:cNvPr id="0" name=""/>
        <dsp:cNvSpPr/>
      </dsp:nvSpPr>
      <dsp:spPr>
        <a:xfrm>
          <a:off x="6902596" y="983542"/>
          <a:ext cx="6806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0665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400" b="1" kern="1200">
            <a:solidFill>
              <a:schemeClr val="bg1">
                <a:lumMod val="50000"/>
              </a:schemeClr>
            </a:solidFill>
          </a:endParaRPr>
        </a:p>
      </dsp:txBody>
      <dsp:txXfrm>
        <a:off x="7225147" y="1025706"/>
        <a:ext cx="35563" cy="7112"/>
      </dsp:txXfrm>
    </dsp:sp>
    <dsp:sp modelId="{3A755F0B-E967-4502-8FA1-398543DEA16D}">
      <dsp:nvSpPr>
        <dsp:cNvPr id="0" name=""/>
        <dsp:cNvSpPr/>
      </dsp:nvSpPr>
      <dsp:spPr>
        <a:xfrm>
          <a:off x="3811938" y="101525"/>
          <a:ext cx="3092458" cy="1855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bg1">
                  <a:lumMod val="50000"/>
                </a:schemeClr>
              </a:solidFill>
            </a:rPr>
            <a:t>二维（视频</a:t>
          </a:r>
          <a:r>
            <a:rPr lang="en-US" altLang="zh-CN" sz="2000" b="1" kern="1200" dirty="0">
              <a:solidFill>
                <a:schemeClr val="bg1">
                  <a:lumMod val="50000"/>
                </a:schemeClr>
              </a:solidFill>
            </a:rPr>
            <a:t>B</a:t>
          </a:r>
          <a:r>
            <a:rPr lang="zh-CN" altLang="en-US" sz="2000" b="1" kern="1200" dirty="0">
              <a:solidFill>
                <a:schemeClr val="bg1">
                  <a:lumMod val="50000"/>
                </a:schemeClr>
              </a:solidFill>
            </a:rPr>
            <a:t>）</a:t>
          </a:r>
        </a:p>
      </dsp:txBody>
      <dsp:txXfrm>
        <a:off x="3811938" y="101525"/>
        <a:ext cx="3092458" cy="1855474"/>
      </dsp:txXfrm>
    </dsp:sp>
    <dsp:sp modelId="{507422D8-9675-424A-8254-2413D043F451}">
      <dsp:nvSpPr>
        <dsp:cNvPr id="0" name=""/>
        <dsp:cNvSpPr/>
      </dsp:nvSpPr>
      <dsp:spPr>
        <a:xfrm>
          <a:off x="1554444" y="1955200"/>
          <a:ext cx="7607446" cy="680665"/>
        </a:xfrm>
        <a:custGeom>
          <a:avLst/>
          <a:gdLst/>
          <a:ahLst/>
          <a:cxnLst/>
          <a:rect l="0" t="0" r="0" b="0"/>
          <a:pathLst>
            <a:path>
              <a:moveTo>
                <a:pt x="7607446" y="0"/>
              </a:moveTo>
              <a:lnTo>
                <a:pt x="7607446" y="357432"/>
              </a:lnTo>
              <a:lnTo>
                <a:pt x="0" y="357432"/>
              </a:lnTo>
              <a:lnTo>
                <a:pt x="0" y="680665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400" b="1" kern="1200">
            <a:solidFill>
              <a:schemeClr val="bg1">
                <a:lumMod val="50000"/>
              </a:schemeClr>
            </a:solidFill>
          </a:endParaRPr>
        </a:p>
      </dsp:txBody>
      <dsp:txXfrm>
        <a:off x="5167151" y="2291976"/>
        <a:ext cx="382031" cy="7112"/>
      </dsp:txXfrm>
    </dsp:sp>
    <dsp:sp modelId="{65278D49-6A75-4CCD-80FD-8B47AE7954D4}">
      <dsp:nvSpPr>
        <dsp:cNvPr id="0" name=""/>
        <dsp:cNvSpPr/>
      </dsp:nvSpPr>
      <dsp:spPr>
        <a:xfrm>
          <a:off x="7615661" y="101525"/>
          <a:ext cx="3092458" cy="1855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bg1">
                  <a:lumMod val="50000"/>
                </a:schemeClr>
              </a:solidFill>
            </a:rPr>
            <a:t>三事（视频</a:t>
          </a:r>
          <a:r>
            <a:rPr lang="en-US" altLang="zh-CN" sz="2000" b="1" kern="1200" dirty="0">
              <a:solidFill>
                <a:schemeClr val="bg1">
                  <a:lumMod val="50000"/>
                </a:schemeClr>
              </a:solidFill>
            </a:rPr>
            <a:t>C</a:t>
          </a:r>
          <a:r>
            <a:rPr lang="zh-CN" altLang="en-US" sz="2000" b="1" kern="1200" dirty="0">
              <a:solidFill>
                <a:schemeClr val="bg1">
                  <a:lumMod val="50000"/>
                </a:schemeClr>
              </a:solidFill>
            </a:rPr>
            <a:t>）</a:t>
          </a:r>
          <a:br>
            <a:rPr lang="en-US" altLang="zh-CN" sz="2000" b="1" kern="1200" dirty="0">
              <a:solidFill>
                <a:schemeClr val="bg1">
                  <a:lumMod val="50000"/>
                </a:schemeClr>
              </a:solidFill>
            </a:rPr>
          </a:br>
          <a:r>
            <a:rPr lang="zh-CN" altLang="en-US" sz="2000" b="1" kern="1200" dirty="0">
              <a:solidFill>
                <a:schemeClr val="bg1">
                  <a:lumMod val="50000"/>
                </a:schemeClr>
              </a:solidFill>
            </a:rPr>
            <a:t>操练（活动</a:t>
          </a:r>
          <a:r>
            <a:rPr lang="en-US" altLang="zh-CN" sz="2000" b="1" kern="1200" dirty="0">
              <a:solidFill>
                <a:schemeClr val="bg1">
                  <a:lumMod val="50000"/>
                </a:schemeClr>
              </a:solidFill>
            </a:rPr>
            <a:t>C</a:t>
          </a:r>
          <a:r>
            <a:rPr lang="zh-CN" altLang="en-US" sz="2000" b="1" kern="1200" dirty="0">
              <a:solidFill>
                <a:schemeClr val="bg1">
                  <a:lumMod val="50000"/>
                </a:schemeClr>
              </a:solidFill>
            </a:rPr>
            <a:t>）</a:t>
          </a:r>
          <a:br>
            <a:rPr lang="en-US" altLang="zh-CN" sz="2000" b="1" kern="1200" dirty="0">
              <a:solidFill>
                <a:schemeClr val="bg1">
                  <a:lumMod val="50000"/>
                </a:schemeClr>
              </a:solidFill>
            </a:rPr>
          </a:br>
          <a:endParaRPr lang="zh-CN" altLang="en-US" sz="2000" b="1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7615661" y="101525"/>
        <a:ext cx="3092458" cy="1855474"/>
      </dsp:txXfrm>
    </dsp:sp>
    <dsp:sp modelId="{2850C029-C764-486F-9913-6DCA75C6F783}">
      <dsp:nvSpPr>
        <dsp:cNvPr id="0" name=""/>
        <dsp:cNvSpPr/>
      </dsp:nvSpPr>
      <dsp:spPr>
        <a:xfrm>
          <a:off x="3098873" y="3550283"/>
          <a:ext cx="6806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0665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400" b="1" kern="1200">
            <a:solidFill>
              <a:schemeClr val="bg1">
                <a:lumMod val="50000"/>
              </a:schemeClr>
            </a:solidFill>
          </a:endParaRPr>
        </a:p>
      </dsp:txBody>
      <dsp:txXfrm>
        <a:off x="3421424" y="3592446"/>
        <a:ext cx="35563" cy="7112"/>
      </dsp:txXfrm>
    </dsp:sp>
    <dsp:sp modelId="{435B3A72-4513-4026-B7B5-912516C0DF9E}">
      <dsp:nvSpPr>
        <dsp:cNvPr id="0" name=""/>
        <dsp:cNvSpPr/>
      </dsp:nvSpPr>
      <dsp:spPr>
        <a:xfrm>
          <a:off x="8215" y="2668265"/>
          <a:ext cx="3092458" cy="1855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bg1">
                  <a:lumMod val="50000"/>
                </a:schemeClr>
              </a:solidFill>
            </a:rPr>
            <a:t>四步（视频</a:t>
          </a:r>
          <a:r>
            <a:rPr lang="en-US" altLang="zh-CN" sz="2000" b="1" kern="1200" dirty="0">
              <a:solidFill>
                <a:schemeClr val="bg1">
                  <a:lumMod val="50000"/>
                </a:schemeClr>
              </a:solidFill>
            </a:rPr>
            <a:t>F</a:t>
          </a:r>
          <a:r>
            <a:rPr lang="zh-CN" altLang="en-US" sz="2000" b="1" kern="1200" dirty="0">
              <a:solidFill>
                <a:schemeClr val="bg1">
                  <a:lumMod val="50000"/>
                </a:schemeClr>
              </a:solidFill>
            </a:rPr>
            <a:t>）</a:t>
          </a:r>
          <a:br>
            <a:rPr lang="en-US" altLang="zh-CN" sz="2000" b="1" kern="1200" dirty="0">
              <a:solidFill>
                <a:schemeClr val="bg1">
                  <a:lumMod val="50000"/>
                </a:schemeClr>
              </a:solidFill>
            </a:rPr>
          </a:br>
          <a:r>
            <a:rPr lang="zh-CN" altLang="en-US" sz="2000" b="1" kern="1200" dirty="0">
              <a:solidFill>
                <a:schemeClr val="bg1">
                  <a:lumMod val="50000"/>
                </a:schemeClr>
              </a:solidFill>
            </a:rPr>
            <a:t>（课后作业，活动</a:t>
          </a:r>
          <a:r>
            <a:rPr lang="en-US" altLang="zh-CN" sz="2000" b="1" kern="1200" dirty="0">
              <a:solidFill>
                <a:schemeClr val="bg1">
                  <a:lumMod val="50000"/>
                </a:schemeClr>
              </a:solidFill>
            </a:rPr>
            <a:t>D</a:t>
          </a:r>
          <a:r>
            <a:rPr lang="zh-CN" altLang="en-US" sz="2000" b="1" kern="1200" dirty="0">
              <a:solidFill>
                <a:schemeClr val="bg1">
                  <a:lumMod val="50000"/>
                </a:schemeClr>
              </a:solidFill>
            </a:rPr>
            <a:t>）</a:t>
          </a:r>
          <a:br>
            <a:rPr lang="en-US" altLang="zh-CN" sz="2000" b="1" kern="1200" dirty="0">
              <a:solidFill>
                <a:schemeClr val="bg1">
                  <a:lumMod val="50000"/>
                </a:schemeClr>
              </a:solidFill>
            </a:rPr>
          </a:br>
          <a:r>
            <a:rPr lang="zh-CN" altLang="en-US" sz="2000" b="1" kern="1200" dirty="0">
              <a:solidFill>
                <a:schemeClr val="bg1">
                  <a:lumMod val="50000"/>
                </a:schemeClr>
              </a:solidFill>
            </a:rPr>
            <a:t>学习重点</a:t>
          </a:r>
        </a:p>
      </dsp:txBody>
      <dsp:txXfrm>
        <a:off x="8215" y="2668265"/>
        <a:ext cx="3092458" cy="1855474"/>
      </dsp:txXfrm>
    </dsp:sp>
    <dsp:sp modelId="{8431411C-7917-49B8-9D89-30C6B5F36F09}">
      <dsp:nvSpPr>
        <dsp:cNvPr id="0" name=""/>
        <dsp:cNvSpPr/>
      </dsp:nvSpPr>
      <dsp:spPr>
        <a:xfrm>
          <a:off x="6902596" y="3550283"/>
          <a:ext cx="6806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0665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400" b="1" kern="1200">
            <a:solidFill>
              <a:schemeClr val="bg1">
                <a:lumMod val="50000"/>
              </a:schemeClr>
            </a:solidFill>
          </a:endParaRPr>
        </a:p>
      </dsp:txBody>
      <dsp:txXfrm>
        <a:off x="7225147" y="3592446"/>
        <a:ext cx="35563" cy="7112"/>
      </dsp:txXfrm>
    </dsp:sp>
    <dsp:sp modelId="{151C7822-3ADE-45B3-A603-D59ABA80DD9A}">
      <dsp:nvSpPr>
        <dsp:cNvPr id="0" name=""/>
        <dsp:cNvSpPr/>
      </dsp:nvSpPr>
      <dsp:spPr>
        <a:xfrm>
          <a:off x="3811938" y="2668265"/>
          <a:ext cx="3092458" cy="1855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bg1">
                  <a:lumMod val="50000"/>
                </a:schemeClr>
              </a:solidFill>
            </a:rPr>
            <a:t>五套（视频</a:t>
          </a:r>
          <a:r>
            <a:rPr lang="en-US" altLang="zh-CN" sz="2000" b="1" kern="1200" dirty="0">
              <a:solidFill>
                <a:schemeClr val="bg1">
                  <a:lumMod val="50000"/>
                </a:schemeClr>
              </a:solidFill>
            </a:rPr>
            <a:t>G</a:t>
          </a:r>
          <a:r>
            <a:rPr lang="zh-CN" altLang="en-US" sz="2000" b="1" kern="1200" dirty="0">
              <a:solidFill>
                <a:schemeClr val="bg1">
                  <a:lumMod val="50000"/>
                </a:schemeClr>
              </a:solidFill>
            </a:rPr>
            <a:t>）</a:t>
          </a:r>
          <a:br>
            <a:rPr lang="en-US" altLang="zh-CN" sz="2000" b="1" kern="1200" dirty="0">
              <a:solidFill>
                <a:schemeClr val="bg1">
                  <a:lumMod val="50000"/>
                </a:schemeClr>
              </a:solidFill>
            </a:rPr>
          </a:br>
          <a:r>
            <a:rPr lang="zh-CN" altLang="en-US" sz="2000" b="1" kern="1200" dirty="0">
              <a:solidFill>
                <a:schemeClr val="bg1">
                  <a:lumMod val="50000"/>
                </a:schemeClr>
              </a:solidFill>
            </a:rPr>
            <a:t>（</a:t>
          </a:r>
          <a:r>
            <a:rPr lang="zh-CN" altLang="en-US" sz="2000" b="1" kern="1200" dirty="0">
              <a:solidFill>
                <a:schemeClr val="bg1">
                  <a:lumMod val="75000"/>
                </a:schemeClr>
              </a:solidFill>
            </a:rPr>
            <a:t>课后</a:t>
          </a:r>
          <a:r>
            <a:rPr lang="zh-CN" altLang="en-US" sz="2000" b="1" kern="1200" dirty="0">
              <a:solidFill>
                <a:schemeClr val="bg1">
                  <a:lumMod val="50000"/>
                </a:schemeClr>
              </a:solidFill>
            </a:rPr>
            <a:t>小组作业，活动</a:t>
          </a:r>
          <a:r>
            <a:rPr lang="en-US" altLang="zh-CN" sz="2000" b="1" kern="1200" dirty="0">
              <a:solidFill>
                <a:schemeClr val="bg1">
                  <a:lumMod val="50000"/>
                </a:schemeClr>
              </a:solidFill>
            </a:rPr>
            <a:t>G</a:t>
          </a:r>
          <a:r>
            <a:rPr lang="zh-CN" altLang="en-US" sz="2000" b="1" kern="1200" dirty="0">
              <a:solidFill>
                <a:schemeClr val="bg1">
                  <a:lumMod val="50000"/>
                </a:schemeClr>
              </a:solidFill>
            </a:rPr>
            <a:t>）</a:t>
          </a:r>
          <a:endParaRPr lang="en-US" altLang="zh-CN" sz="2000" b="1" kern="1200" dirty="0">
            <a:solidFill>
              <a:schemeClr val="bg1">
                <a:lumMod val="50000"/>
              </a:schemeClr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bg1">
                  <a:lumMod val="50000"/>
                </a:schemeClr>
              </a:solidFill>
            </a:rPr>
            <a:t>学习重点</a:t>
          </a:r>
        </a:p>
      </dsp:txBody>
      <dsp:txXfrm>
        <a:off x="3811938" y="2668265"/>
        <a:ext cx="3092458" cy="1855474"/>
      </dsp:txXfrm>
    </dsp:sp>
    <dsp:sp modelId="{903049A4-D4E7-49CB-88F4-45579507D628}">
      <dsp:nvSpPr>
        <dsp:cNvPr id="0" name=""/>
        <dsp:cNvSpPr/>
      </dsp:nvSpPr>
      <dsp:spPr>
        <a:xfrm>
          <a:off x="7615661" y="2668265"/>
          <a:ext cx="3092458" cy="1855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bg1">
                  <a:lumMod val="50000"/>
                </a:schemeClr>
              </a:solidFill>
            </a:rPr>
            <a:t>六辅（图文）</a:t>
          </a:r>
        </a:p>
      </dsp:txBody>
      <dsp:txXfrm>
        <a:off x="7615661" y="2668265"/>
        <a:ext cx="3092458" cy="185547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10033-2748-4D12-B2B5-824F1CCF7609}">
      <dsp:nvSpPr>
        <dsp:cNvPr id="0" name=""/>
        <dsp:cNvSpPr/>
      </dsp:nvSpPr>
      <dsp:spPr>
        <a:xfrm>
          <a:off x="0" y="416068"/>
          <a:ext cx="3043684" cy="182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600" b="1" kern="1200" dirty="0">
              <a:solidFill>
                <a:srgbClr val="0070C0"/>
              </a:solidFill>
            </a:rPr>
            <a:t>01</a:t>
          </a:r>
          <a:br>
            <a:rPr lang="en-US" altLang="zh-CN" sz="4600" b="1" kern="1200" dirty="0">
              <a:solidFill>
                <a:srgbClr val="0070C0"/>
              </a:solidFill>
            </a:rPr>
          </a:br>
          <a:r>
            <a:rPr lang="zh-CN" altLang="en-US" sz="4600" b="1" kern="1200" dirty="0">
              <a:solidFill>
                <a:srgbClr val="0070C0"/>
              </a:solidFill>
            </a:rPr>
            <a:t>一轴</a:t>
          </a:r>
        </a:p>
      </dsp:txBody>
      <dsp:txXfrm>
        <a:off x="0" y="416068"/>
        <a:ext cx="3043684" cy="1826210"/>
      </dsp:txXfrm>
    </dsp:sp>
    <dsp:sp modelId="{8D4400F6-FD73-452E-AEBE-7E009267EE85}">
      <dsp:nvSpPr>
        <dsp:cNvPr id="0" name=""/>
        <dsp:cNvSpPr/>
      </dsp:nvSpPr>
      <dsp:spPr>
        <a:xfrm>
          <a:off x="3348052" y="416068"/>
          <a:ext cx="3043684" cy="182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600" b="1" kern="1200" dirty="0">
              <a:solidFill>
                <a:schemeClr val="bg1">
                  <a:lumMod val="95000"/>
                </a:schemeClr>
              </a:solidFill>
            </a:rPr>
            <a:t>02</a:t>
          </a:r>
          <a:br>
            <a:rPr lang="en-US" altLang="zh-CN" sz="4600" b="1" kern="1200" dirty="0">
              <a:solidFill>
                <a:schemeClr val="bg1">
                  <a:lumMod val="95000"/>
                </a:schemeClr>
              </a:solidFill>
            </a:rPr>
          </a:br>
          <a:r>
            <a:rPr lang="zh-CN" altLang="en-US" sz="4600" b="1" kern="1200" dirty="0">
              <a:solidFill>
                <a:schemeClr val="bg1">
                  <a:lumMod val="95000"/>
                </a:schemeClr>
              </a:solidFill>
            </a:rPr>
            <a:t>两维</a:t>
          </a:r>
        </a:p>
      </dsp:txBody>
      <dsp:txXfrm>
        <a:off x="3348052" y="416068"/>
        <a:ext cx="3043684" cy="1826210"/>
      </dsp:txXfrm>
    </dsp:sp>
    <dsp:sp modelId="{1CFF4E25-75F9-4AEE-91DC-49929CC278FF}">
      <dsp:nvSpPr>
        <dsp:cNvPr id="0" name=""/>
        <dsp:cNvSpPr/>
      </dsp:nvSpPr>
      <dsp:spPr>
        <a:xfrm>
          <a:off x="6696105" y="416068"/>
          <a:ext cx="3043684" cy="182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600" b="1" kern="1200" dirty="0">
              <a:solidFill>
                <a:srgbClr val="0070C0"/>
              </a:solidFill>
            </a:rPr>
            <a:t>03</a:t>
          </a:r>
          <a:br>
            <a:rPr lang="en-US" altLang="zh-CN" sz="4600" b="1" kern="1200" dirty="0">
              <a:solidFill>
                <a:srgbClr val="0070C0"/>
              </a:solidFill>
            </a:rPr>
          </a:br>
          <a:r>
            <a:rPr lang="zh-CN" altLang="en-US" sz="4600" b="1" kern="1200" dirty="0">
              <a:solidFill>
                <a:srgbClr val="0070C0"/>
              </a:solidFill>
            </a:rPr>
            <a:t>三事</a:t>
          </a:r>
        </a:p>
      </dsp:txBody>
      <dsp:txXfrm>
        <a:off x="6696105" y="416068"/>
        <a:ext cx="3043684" cy="1826210"/>
      </dsp:txXfrm>
    </dsp:sp>
    <dsp:sp modelId="{7AA2D2D8-1A24-4FB5-ACC2-A6449D0A36DA}">
      <dsp:nvSpPr>
        <dsp:cNvPr id="0" name=""/>
        <dsp:cNvSpPr/>
      </dsp:nvSpPr>
      <dsp:spPr>
        <a:xfrm>
          <a:off x="0" y="2546647"/>
          <a:ext cx="3043684" cy="182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600" b="1" kern="1200" dirty="0">
              <a:solidFill>
                <a:srgbClr val="0070C0"/>
              </a:solidFill>
            </a:rPr>
            <a:t>04</a:t>
          </a:r>
          <a:br>
            <a:rPr lang="en-US" altLang="zh-CN" sz="4600" b="1" kern="1200" dirty="0">
              <a:solidFill>
                <a:srgbClr val="0070C0"/>
              </a:solidFill>
            </a:rPr>
          </a:br>
          <a:r>
            <a:rPr lang="zh-CN" altLang="en-US" sz="4600" b="1" kern="1200" dirty="0">
              <a:solidFill>
                <a:srgbClr val="0070C0"/>
              </a:solidFill>
            </a:rPr>
            <a:t>四步</a:t>
          </a:r>
        </a:p>
      </dsp:txBody>
      <dsp:txXfrm>
        <a:off x="0" y="2546647"/>
        <a:ext cx="3043684" cy="1826210"/>
      </dsp:txXfrm>
    </dsp:sp>
    <dsp:sp modelId="{1D6FA030-640F-41CA-B334-D6DF8B4CBCF2}">
      <dsp:nvSpPr>
        <dsp:cNvPr id="0" name=""/>
        <dsp:cNvSpPr/>
      </dsp:nvSpPr>
      <dsp:spPr>
        <a:xfrm>
          <a:off x="3348052" y="2546647"/>
          <a:ext cx="3043684" cy="182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600" b="1" kern="1200" dirty="0">
              <a:solidFill>
                <a:srgbClr val="0070C0"/>
              </a:solidFill>
            </a:rPr>
            <a:t>05</a:t>
          </a:r>
          <a:br>
            <a:rPr lang="en-US" altLang="zh-CN" sz="4600" b="1" kern="1200" dirty="0">
              <a:solidFill>
                <a:srgbClr val="0070C0"/>
              </a:solidFill>
            </a:rPr>
          </a:br>
          <a:r>
            <a:rPr lang="zh-CN" altLang="en-US" sz="4600" b="1" kern="1200" dirty="0">
              <a:solidFill>
                <a:srgbClr val="0070C0"/>
              </a:solidFill>
            </a:rPr>
            <a:t>五套</a:t>
          </a:r>
        </a:p>
      </dsp:txBody>
      <dsp:txXfrm>
        <a:off x="3348052" y="2546647"/>
        <a:ext cx="3043684" cy="1826210"/>
      </dsp:txXfrm>
    </dsp:sp>
    <dsp:sp modelId="{9212F26A-C91B-48EA-B74A-90727DB1A0A6}">
      <dsp:nvSpPr>
        <dsp:cNvPr id="0" name=""/>
        <dsp:cNvSpPr/>
      </dsp:nvSpPr>
      <dsp:spPr>
        <a:xfrm>
          <a:off x="6696105" y="2546647"/>
          <a:ext cx="3043684" cy="182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600" b="1" kern="1200" dirty="0">
              <a:solidFill>
                <a:srgbClr val="0070C0"/>
              </a:solidFill>
            </a:rPr>
            <a:t>06</a:t>
          </a:r>
          <a:br>
            <a:rPr lang="en-US" altLang="zh-CN" sz="4600" b="1" kern="1200" dirty="0">
              <a:solidFill>
                <a:srgbClr val="0070C0"/>
              </a:solidFill>
            </a:rPr>
          </a:br>
          <a:r>
            <a:rPr lang="zh-CN" altLang="en-US" sz="4600" b="1" kern="1200" dirty="0">
              <a:solidFill>
                <a:srgbClr val="0070C0"/>
              </a:solidFill>
            </a:rPr>
            <a:t>六环</a:t>
          </a:r>
        </a:p>
      </dsp:txBody>
      <dsp:txXfrm>
        <a:off x="6696105" y="2546647"/>
        <a:ext cx="3043684" cy="182621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AAC28-8819-44A5-90CD-E3DC2A71FCAF}">
      <dsp:nvSpPr>
        <dsp:cNvPr id="0" name=""/>
        <dsp:cNvSpPr/>
      </dsp:nvSpPr>
      <dsp:spPr>
        <a:xfrm>
          <a:off x="0" y="559285"/>
          <a:ext cx="10137837" cy="856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B76BC5-4B1C-4F67-BDB0-7DCE0DF30018}">
      <dsp:nvSpPr>
        <dsp:cNvPr id="0" name=""/>
        <dsp:cNvSpPr/>
      </dsp:nvSpPr>
      <dsp:spPr>
        <a:xfrm>
          <a:off x="497486" y="57445"/>
          <a:ext cx="9635122" cy="100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230" tIns="0" rIns="268230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400" kern="1200" dirty="0"/>
            <a:t>只有资源：信息呈现不等于教学</a:t>
          </a:r>
          <a:r>
            <a:rPr lang="en-US" altLang="zh-CN" sz="3400" kern="1200" dirty="0"/>
            <a:t>=</a:t>
          </a:r>
          <a:r>
            <a:rPr lang="zh-CN" altLang="en-US" sz="4000" b="1" kern="1200" dirty="0">
              <a:solidFill>
                <a:srgbClr val="FF0000"/>
              </a:solidFill>
            </a:rPr>
            <a:t>学习不发生</a:t>
          </a:r>
          <a:endParaRPr lang="zh-CN" altLang="en-US" sz="3400" b="1" kern="1200" dirty="0">
            <a:solidFill>
              <a:srgbClr val="FF0000"/>
            </a:solidFill>
          </a:endParaRPr>
        </a:p>
      </dsp:txBody>
      <dsp:txXfrm>
        <a:off x="546482" y="106441"/>
        <a:ext cx="9537130" cy="905688"/>
      </dsp:txXfrm>
    </dsp:sp>
    <dsp:sp modelId="{43734A57-2C62-4C5D-A29D-182DE4907702}">
      <dsp:nvSpPr>
        <dsp:cNvPr id="0" name=""/>
        <dsp:cNvSpPr/>
      </dsp:nvSpPr>
      <dsp:spPr>
        <a:xfrm>
          <a:off x="0" y="2101525"/>
          <a:ext cx="10137837" cy="856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493CC8-C42F-44AF-BD39-42675B70B2AC}">
      <dsp:nvSpPr>
        <dsp:cNvPr id="0" name=""/>
        <dsp:cNvSpPr/>
      </dsp:nvSpPr>
      <dsp:spPr>
        <a:xfrm>
          <a:off x="497486" y="1599685"/>
          <a:ext cx="9635122" cy="100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230" tIns="0" rIns="268230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400" kern="1200" dirty="0"/>
            <a:t>只有活动：学习在观察模仿产生</a:t>
          </a:r>
          <a:r>
            <a:rPr lang="en-US" altLang="zh-CN" sz="3400" kern="1200" dirty="0"/>
            <a:t>=</a:t>
          </a:r>
          <a:r>
            <a:rPr lang="zh-CN" altLang="en-US" sz="4000" b="1" kern="1200" dirty="0">
              <a:solidFill>
                <a:srgbClr val="FF0000"/>
              </a:solidFill>
            </a:rPr>
            <a:t>学习效率低</a:t>
          </a:r>
          <a:endParaRPr lang="zh-CN" altLang="en-US" sz="3400" b="1" kern="1200" dirty="0">
            <a:solidFill>
              <a:srgbClr val="FF0000"/>
            </a:solidFill>
          </a:endParaRPr>
        </a:p>
      </dsp:txBody>
      <dsp:txXfrm>
        <a:off x="546482" y="1648681"/>
        <a:ext cx="9537130" cy="905688"/>
      </dsp:txXfrm>
    </dsp:sp>
    <dsp:sp modelId="{8A149FD4-8BFB-48DC-BD3A-E4974B398538}">
      <dsp:nvSpPr>
        <dsp:cNvPr id="0" name=""/>
        <dsp:cNvSpPr/>
      </dsp:nvSpPr>
      <dsp:spPr>
        <a:xfrm>
          <a:off x="0" y="3643765"/>
          <a:ext cx="10137837" cy="856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B07A09-D5EA-46AF-888E-7634A329FFC2}">
      <dsp:nvSpPr>
        <dsp:cNvPr id="0" name=""/>
        <dsp:cNvSpPr/>
      </dsp:nvSpPr>
      <dsp:spPr>
        <a:xfrm>
          <a:off x="497486" y="3141925"/>
          <a:ext cx="9635122" cy="100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230" tIns="0" rIns="268230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400" kern="1200" dirty="0"/>
            <a:t>活动和资源：学习发生的两条大腿</a:t>
          </a:r>
          <a:r>
            <a:rPr lang="en-US" altLang="zh-CN" sz="3400" kern="1200" dirty="0"/>
            <a:t>=</a:t>
          </a:r>
          <a:r>
            <a:rPr lang="zh-CN" altLang="en-US" sz="3200" b="1" kern="1200" dirty="0">
              <a:solidFill>
                <a:srgbClr val="FF0000"/>
              </a:solidFill>
            </a:rPr>
            <a:t>有机地耦合</a:t>
          </a:r>
          <a:endParaRPr lang="zh-CN" altLang="en-US" sz="3400" b="1" kern="1200" dirty="0">
            <a:solidFill>
              <a:srgbClr val="FF0000"/>
            </a:solidFill>
          </a:endParaRPr>
        </a:p>
      </dsp:txBody>
      <dsp:txXfrm>
        <a:off x="546482" y="3190921"/>
        <a:ext cx="9537130" cy="90568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6B4D5-2531-4554-8854-EAE2C7BAA7F8}">
      <dsp:nvSpPr>
        <dsp:cNvPr id="0" name=""/>
        <dsp:cNvSpPr/>
      </dsp:nvSpPr>
      <dsp:spPr>
        <a:xfrm>
          <a:off x="1074198" y="2925"/>
          <a:ext cx="2907598" cy="8134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基于目标：</a:t>
          </a:r>
          <a:r>
            <a:rPr lang="zh-CN" altLang="en-US" sz="2400" kern="1200" dirty="0">
              <a:solidFill>
                <a:srgbClr val="FF0000"/>
              </a:solidFill>
            </a:rPr>
            <a:t>整合资源</a:t>
          </a:r>
        </a:p>
      </dsp:txBody>
      <dsp:txXfrm>
        <a:off x="1098023" y="26750"/>
        <a:ext cx="2859948" cy="765805"/>
      </dsp:txXfrm>
    </dsp:sp>
    <dsp:sp modelId="{56F1ACC2-0138-4057-B9DC-136ADCBD4573}">
      <dsp:nvSpPr>
        <dsp:cNvPr id="0" name=""/>
        <dsp:cNvSpPr/>
      </dsp:nvSpPr>
      <dsp:spPr>
        <a:xfrm>
          <a:off x="1364958" y="816380"/>
          <a:ext cx="290759" cy="610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0091"/>
              </a:lnTo>
              <a:lnTo>
                <a:pt x="290759" y="6100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921810-33CB-4727-91BF-BCA01ED7468F}">
      <dsp:nvSpPr>
        <dsp:cNvPr id="0" name=""/>
        <dsp:cNvSpPr/>
      </dsp:nvSpPr>
      <dsp:spPr>
        <a:xfrm>
          <a:off x="1655718" y="1019744"/>
          <a:ext cx="1301528" cy="81345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目标</a:t>
          </a:r>
        </a:p>
      </dsp:txBody>
      <dsp:txXfrm>
        <a:off x="1679543" y="1043569"/>
        <a:ext cx="1253878" cy="765805"/>
      </dsp:txXfrm>
    </dsp:sp>
    <dsp:sp modelId="{08B3CED5-A52A-488C-AD19-A0B2CAA0A044}">
      <dsp:nvSpPr>
        <dsp:cNvPr id="0" name=""/>
        <dsp:cNvSpPr/>
      </dsp:nvSpPr>
      <dsp:spPr>
        <a:xfrm>
          <a:off x="1364958" y="816380"/>
          <a:ext cx="290759" cy="1626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6910"/>
              </a:lnTo>
              <a:lnTo>
                <a:pt x="290759" y="16269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B7AEE8-8E4C-49B2-8DC6-1C9C6A86809E}">
      <dsp:nvSpPr>
        <dsp:cNvPr id="0" name=""/>
        <dsp:cNvSpPr/>
      </dsp:nvSpPr>
      <dsp:spPr>
        <a:xfrm>
          <a:off x="1655718" y="2036563"/>
          <a:ext cx="1301528" cy="81345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概念</a:t>
          </a:r>
        </a:p>
      </dsp:txBody>
      <dsp:txXfrm>
        <a:off x="1679543" y="2060388"/>
        <a:ext cx="1253878" cy="765805"/>
      </dsp:txXfrm>
    </dsp:sp>
    <dsp:sp modelId="{C65E3125-2C43-4688-9212-FD216AC06B51}">
      <dsp:nvSpPr>
        <dsp:cNvPr id="0" name=""/>
        <dsp:cNvSpPr/>
      </dsp:nvSpPr>
      <dsp:spPr>
        <a:xfrm>
          <a:off x="1364958" y="816380"/>
          <a:ext cx="290759" cy="2643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3729"/>
              </a:lnTo>
              <a:lnTo>
                <a:pt x="290759" y="26437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58E8B6-E96F-4BF1-BA60-F50ABBA18230}">
      <dsp:nvSpPr>
        <dsp:cNvPr id="0" name=""/>
        <dsp:cNvSpPr/>
      </dsp:nvSpPr>
      <dsp:spPr>
        <a:xfrm>
          <a:off x="1655718" y="3053382"/>
          <a:ext cx="1301528" cy="81345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案例</a:t>
          </a:r>
        </a:p>
      </dsp:txBody>
      <dsp:txXfrm>
        <a:off x="1679543" y="3077207"/>
        <a:ext cx="1253878" cy="765805"/>
      </dsp:txXfrm>
    </dsp:sp>
    <dsp:sp modelId="{997FEA86-1B4C-4DDB-8920-944C9897BEBC}">
      <dsp:nvSpPr>
        <dsp:cNvPr id="0" name=""/>
        <dsp:cNvSpPr/>
      </dsp:nvSpPr>
      <dsp:spPr>
        <a:xfrm>
          <a:off x="1364958" y="816380"/>
          <a:ext cx="290759" cy="36605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0548"/>
              </a:lnTo>
              <a:lnTo>
                <a:pt x="290759" y="36605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8D3FB9-CD91-482F-B754-CDB7B73FC380}">
      <dsp:nvSpPr>
        <dsp:cNvPr id="0" name=""/>
        <dsp:cNvSpPr/>
      </dsp:nvSpPr>
      <dsp:spPr>
        <a:xfrm>
          <a:off x="1655718" y="4070201"/>
          <a:ext cx="1301528" cy="81345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结构</a:t>
          </a:r>
        </a:p>
      </dsp:txBody>
      <dsp:txXfrm>
        <a:off x="1679543" y="4094026"/>
        <a:ext cx="1253878" cy="765805"/>
      </dsp:txXfrm>
    </dsp:sp>
    <dsp:sp modelId="{BE86D7E9-D6A7-4B37-8E84-019314BE843A}">
      <dsp:nvSpPr>
        <dsp:cNvPr id="0" name=""/>
        <dsp:cNvSpPr/>
      </dsp:nvSpPr>
      <dsp:spPr>
        <a:xfrm>
          <a:off x="4388524" y="2925"/>
          <a:ext cx="3069703" cy="8134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基于目标：</a:t>
          </a:r>
          <a:r>
            <a:rPr lang="zh-CN" altLang="en-US" sz="2400" kern="1200" dirty="0">
              <a:solidFill>
                <a:srgbClr val="FF0000"/>
              </a:solidFill>
            </a:rPr>
            <a:t>设计活动</a:t>
          </a:r>
        </a:p>
      </dsp:txBody>
      <dsp:txXfrm>
        <a:off x="4412349" y="26750"/>
        <a:ext cx="3022053" cy="765805"/>
      </dsp:txXfrm>
    </dsp:sp>
    <dsp:sp modelId="{A60421B1-A4D6-4E15-AE4A-F777D7CA0E95}">
      <dsp:nvSpPr>
        <dsp:cNvPr id="0" name=""/>
        <dsp:cNvSpPr/>
      </dsp:nvSpPr>
      <dsp:spPr>
        <a:xfrm>
          <a:off x="4695494" y="816380"/>
          <a:ext cx="306970" cy="610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0091"/>
              </a:lnTo>
              <a:lnTo>
                <a:pt x="306970" y="6100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B06C8B-8E7C-4EF3-91BF-ED2658AFE549}">
      <dsp:nvSpPr>
        <dsp:cNvPr id="0" name=""/>
        <dsp:cNvSpPr/>
      </dsp:nvSpPr>
      <dsp:spPr>
        <a:xfrm>
          <a:off x="5002465" y="1019744"/>
          <a:ext cx="1301528" cy="81345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激活旧知</a:t>
          </a:r>
        </a:p>
      </dsp:txBody>
      <dsp:txXfrm>
        <a:off x="5026290" y="1043569"/>
        <a:ext cx="1253878" cy="765805"/>
      </dsp:txXfrm>
    </dsp:sp>
    <dsp:sp modelId="{4806D670-38D4-4602-A456-23E8D7F32A56}">
      <dsp:nvSpPr>
        <dsp:cNvPr id="0" name=""/>
        <dsp:cNvSpPr/>
      </dsp:nvSpPr>
      <dsp:spPr>
        <a:xfrm>
          <a:off x="4695494" y="816380"/>
          <a:ext cx="306970" cy="1626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6910"/>
              </a:lnTo>
              <a:lnTo>
                <a:pt x="306970" y="16269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29622F-5353-44E7-A4D9-72C6D56761A6}">
      <dsp:nvSpPr>
        <dsp:cNvPr id="0" name=""/>
        <dsp:cNvSpPr/>
      </dsp:nvSpPr>
      <dsp:spPr>
        <a:xfrm>
          <a:off x="5002465" y="2036563"/>
          <a:ext cx="1301528" cy="81345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外化表达</a:t>
          </a:r>
        </a:p>
      </dsp:txBody>
      <dsp:txXfrm>
        <a:off x="5026290" y="2060388"/>
        <a:ext cx="1253878" cy="765805"/>
      </dsp:txXfrm>
    </dsp:sp>
    <dsp:sp modelId="{647F8F7B-88A5-48CC-8D6B-AB80003EA494}">
      <dsp:nvSpPr>
        <dsp:cNvPr id="0" name=""/>
        <dsp:cNvSpPr/>
      </dsp:nvSpPr>
      <dsp:spPr>
        <a:xfrm>
          <a:off x="4695494" y="816380"/>
          <a:ext cx="306970" cy="2643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3729"/>
              </a:lnTo>
              <a:lnTo>
                <a:pt x="306970" y="26437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241BA8-3C1C-4671-AD78-4D08F4D97A2B}">
      <dsp:nvSpPr>
        <dsp:cNvPr id="0" name=""/>
        <dsp:cNvSpPr/>
      </dsp:nvSpPr>
      <dsp:spPr>
        <a:xfrm>
          <a:off x="5002465" y="3053382"/>
          <a:ext cx="1301528" cy="81345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反思</a:t>
          </a:r>
        </a:p>
      </dsp:txBody>
      <dsp:txXfrm>
        <a:off x="5026290" y="3077207"/>
        <a:ext cx="1253878" cy="765805"/>
      </dsp:txXfrm>
    </dsp:sp>
    <dsp:sp modelId="{7B6357DD-8709-431F-80A5-8D9AAEA17A7A}">
      <dsp:nvSpPr>
        <dsp:cNvPr id="0" name=""/>
        <dsp:cNvSpPr/>
      </dsp:nvSpPr>
      <dsp:spPr>
        <a:xfrm>
          <a:off x="4695494" y="816380"/>
          <a:ext cx="306970" cy="36605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0548"/>
              </a:lnTo>
              <a:lnTo>
                <a:pt x="306970" y="36605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1CC198-F9CB-4B10-9F7E-CB54FA9429ED}">
      <dsp:nvSpPr>
        <dsp:cNvPr id="0" name=""/>
        <dsp:cNvSpPr/>
      </dsp:nvSpPr>
      <dsp:spPr>
        <a:xfrm>
          <a:off x="5002465" y="4070201"/>
          <a:ext cx="1301528" cy="81345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从具体到抽象</a:t>
          </a:r>
        </a:p>
      </dsp:txBody>
      <dsp:txXfrm>
        <a:off x="5026290" y="4094026"/>
        <a:ext cx="1253878" cy="76580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ADBAF-4F26-4B36-8E1D-E0C9E774733B}">
      <dsp:nvSpPr>
        <dsp:cNvPr id="0" name=""/>
        <dsp:cNvSpPr/>
      </dsp:nvSpPr>
      <dsp:spPr>
        <a:xfrm>
          <a:off x="503189" y="0"/>
          <a:ext cx="4220756" cy="4220756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5883A-6AF0-4B5D-92DF-579A18154215}">
      <dsp:nvSpPr>
        <dsp:cNvPr id="0" name=""/>
        <dsp:cNvSpPr/>
      </dsp:nvSpPr>
      <dsp:spPr>
        <a:xfrm>
          <a:off x="2613567" y="422487"/>
          <a:ext cx="2743491" cy="750173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kern="1200" dirty="0"/>
            <a:t>练习案例</a:t>
          </a:r>
        </a:p>
      </dsp:txBody>
      <dsp:txXfrm>
        <a:off x="2650187" y="459107"/>
        <a:ext cx="2670251" cy="676933"/>
      </dsp:txXfrm>
    </dsp:sp>
    <dsp:sp modelId="{8B017867-B1E4-4763-89FD-29A086456997}">
      <dsp:nvSpPr>
        <dsp:cNvPr id="0" name=""/>
        <dsp:cNvSpPr/>
      </dsp:nvSpPr>
      <dsp:spPr>
        <a:xfrm>
          <a:off x="2613567" y="1266432"/>
          <a:ext cx="2743491" cy="750173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kern="1200" dirty="0"/>
            <a:t>完整案例</a:t>
          </a:r>
        </a:p>
      </dsp:txBody>
      <dsp:txXfrm>
        <a:off x="2650187" y="1303052"/>
        <a:ext cx="2670251" cy="676933"/>
      </dsp:txXfrm>
    </dsp:sp>
    <dsp:sp modelId="{95019B02-176E-47D3-BC81-F9A667E3AFDF}">
      <dsp:nvSpPr>
        <dsp:cNvPr id="0" name=""/>
        <dsp:cNvSpPr/>
      </dsp:nvSpPr>
      <dsp:spPr>
        <a:xfrm>
          <a:off x="2613567" y="2110378"/>
          <a:ext cx="2743491" cy="750173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kern="1200" dirty="0"/>
            <a:t>真实案例</a:t>
          </a:r>
        </a:p>
      </dsp:txBody>
      <dsp:txXfrm>
        <a:off x="2650187" y="2146998"/>
        <a:ext cx="2670251" cy="676933"/>
      </dsp:txXfrm>
    </dsp:sp>
    <dsp:sp modelId="{1111722F-D657-4D7B-9261-CF06827518FC}">
      <dsp:nvSpPr>
        <dsp:cNvPr id="0" name=""/>
        <dsp:cNvSpPr/>
      </dsp:nvSpPr>
      <dsp:spPr>
        <a:xfrm>
          <a:off x="2613567" y="2954323"/>
          <a:ext cx="2743491" cy="750173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kern="1200" dirty="0"/>
            <a:t>促进理解的案例</a:t>
          </a:r>
        </a:p>
      </dsp:txBody>
      <dsp:txXfrm>
        <a:off x="2650187" y="2990943"/>
        <a:ext cx="2670251" cy="67693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F4211-1F02-4363-955F-1E7137FCED96}">
      <dsp:nvSpPr>
        <dsp:cNvPr id="0" name=""/>
        <dsp:cNvSpPr/>
      </dsp:nvSpPr>
      <dsp:spPr>
        <a:xfrm>
          <a:off x="10164462" y="3789379"/>
          <a:ext cx="91440" cy="2887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75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FDB902-93BA-4902-B7D3-EBA1BA35C40E}">
      <dsp:nvSpPr>
        <dsp:cNvPr id="0" name=""/>
        <dsp:cNvSpPr/>
      </dsp:nvSpPr>
      <dsp:spPr>
        <a:xfrm>
          <a:off x="8996705" y="2870171"/>
          <a:ext cx="1213476" cy="288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776"/>
              </a:lnTo>
              <a:lnTo>
                <a:pt x="1213476" y="196776"/>
              </a:lnTo>
              <a:lnTo>
                <a:pt x="1213476" y="28875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0C18FB-EEA1-4FFC-AAEF-C600DEE65368}">
      <dsp:nvSpPr>
        <dsp:cNvPr id="0" name=""/>
        <dsp:cNvSpPr/>
      </dsp:nvSpPr>
      <dsp:spPr>
        <a:xfrm>
          <a:off x="8950985" y="3789379"/>
          <a:ext cx="91440" cy="2887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75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342968-8FA0-49E9-807B-862B326ED96D}">
      <dsp:nvSpPr>
        <dsp:cNvPr id="0" name=""/>
        <dsp:cNvSpPr/>
      </dsp:nvSpPr>
      <dsp:spPr>
        <a:xfrm>
          <a:off x="8950985" y="2870171"/>
          <a:ext cx="91440" cy="2887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75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375D4A-D5C1-467D-95AF-D48FE4F26674}">
      <dsp:nvSpPr>
        <dsp:cNvPr id="0" name=""/>
        <dsp:cNvSpPr/>
      </dsp:nvSpPr>
      <dsp:spPr>
        <a:xfrm>
          <a:off x="7737508" y="3789379"/>
          <a:ext cx="91440" cy="2887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75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6E776E-79C3-4443-9D03-612633CB0811}">
      <dsp:nvSpPr>
        <dsp:cNvPr id="0" name=""/>
        <dsp:cNvSpPr/>
      </dsp:nvSpPr>
      <dsp:spPr>
        <a:xfrm>
          <a:off x="7783228" y="2870171"/>
          <a:ext cx="1213476" cy="288752"/>
        </a:xfrm>
        <a:custGeom>
          <a:avLst/>
          <a:gdLst/>
          <a:ahLst/>
          <a:cxnLst/>
          <a:rect l="0" t="0" r="0" b="0"/>
          <a:pathLst>
            <a:path>
              <a:moveTo>
                <a:pt x="1213476" y="0"/>
              </a:moveTo>
              <a:lnTo>
                <a:pt x="1213476" y="196776"/>
              </a:lnTo>
              <a:lnTo>
                <a:pt x="0" y="196776"/>
              </a:lnTo>
              <a:lnTo>
                <a:pt x="0" y="28875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31A38D-2EF2-450F-8BB1-7B2C8DA5BAEA}">
      <dsp:nvSpPr>
        <dsp:cNvPr id="0" name=""/>
        <dsp:cNvSpPr/>
      </dsp:nvSpPr>
      <dsp:spPr>
        <a:xfrm>
          <a:off x="5356274" y="1950962"/>
          <a:ext cx="3640430" cy="288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776"/>
              </a:lnTo>
              <a:lnTo>
                <a:pt x="3640430" y="196776"/>
              </a:lnTo>
              <a:lnTo>
                <a:pt x="3640430" y="2887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42ED67-207F-4390-82BC-5DD15126C4CD}">
      <dsp:nvSpPr>
        <dsp:cNvPr id="0" name=""/>
        <dsp:cNvSpPr/>
      </dsp:nvSpPr>
      <dsp:spPr>
        <a:xfrm>
          <a:off x="6524031" y="3789379"/>
          <a:ext cx="91440" cy="2887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75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A85AB-2D53-4BAF-B23C-EAD53724EA1D}">
      <dsp:nvSpPr>
        <dsp:cNvPr id="0" name=""/>
        <dsp:cNvSpPr/>
      </dsp:nvSpPr>
      <dsp:spPr>
        <a:xfrm>
          <a:off x="5356274" y="2870171"/>
          <a:ext cx="1213476" cy="288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776"/>
              </a:lnTo>
              <a:lnTo>
                <a:pt x="1213476" y="196776"/>
              </a:lnTo>
              <a:lnTo>
                <a:pt x="1213476" y="28875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E6E8DD-536D-4390-BBF4-5B1B602CFDE1}">
      <dsp:nvSpPr>
        <dsp:cNvPr id="0" name=""/>
        <dsp:cNvSpPr/>
      </dsp:nvSpPr>
      <dsp:spPr>
        <a:xfrm>
          <a:off x="5310554" y="3789379"/>
          <a:ext cx="91440" cy="2887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75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8579F-1E03-43D7-BBDC-3C5A7C1B077E}">
      <dsp:nvSpPr>
        <dsp:cNvPr id="0" name=""/>
        <dsp:cNvSpPr/>
      </dsp:nvSpPr>
      <dsp:spPr>
        <a:xfrm>
          <a:off x="5310554" y="2870171"/>
          <a:ext cx="91440" cy="2887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75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DE5721-33F3-48E5-B277-9C73BCF42DB1}">
      <dsp:nvSpPr>
        <dsp:cNvPr id="0" name=""/>
        <dsp:cNvSpPr/>
      </dsp:nvSpPr>
      <dsp:spPr>
        <a:xfrm>
          <a:off x="4097078" y="3789379"/>
          <a:ext cx="91440" cy="2887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75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679F8-E96E-4DCD-A555-EC5B2110D40A}">
      <dsp:nvSpPr>
        <dsp:cNvPr id="0" name=""/>
        <dsp:cNvSpPr/>
      </dsp:nvSpPr>
      <dsp:spPr>
        <a:xfrm>
          <a:off x="4142798" y="2870171"/>
          <a:ext cx="1213476" cy="288752"/>
        </a:xfrm>
        <a:custGeom>
          <a:avLst/>
          <a:gdLst/>
          <a:ahLst/>
          <a:cxnLst/>
          <a:rect l="0" t="0" r="0" b="0"/>
          <a:pathLst>
            <a:path>
              <a:moveTo>
                <a:pt x="1213476" y="0"/>
              </a:moveTo>
              <a:lnTo>
                <a:pt x="1213476" y="196776"/>
              </a:lnTo>
              <a:lnTo>
                <a:pt x="0" y="196776"/>
              </a:lnTo>
              <a:lnTo>
                <a:pt x="0" y="28875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0C18EE-E7EA-4F47-85D7-E50678176B88}">
      <dsp:nvSpPr>
        <dsp:cNvPr id="0" name=""/>
        <dsp:cNvSpPr/>
      </dsp:nvSpPr>
      <dsp:spPr>
        <a:xfrm>
          <a:off x="5310554" y="1950962"/>
          <a:ext cx="91440" cy="2887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7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D82F5-9195-440E-A946-16959A4D4B93}">
      <dsp:nvSpPr>
        <dsp:cNvPr id="0" name=""/>
        <dsp:cNvSpPr/>
      </dsp:nvSpPr>
      <dsp:spPr>
        <a:xfrm>
          <a:off x="2883601" y="3789379"/>
          <a:ext cx="91440" cy="2887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75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3C067-6DAE-40DF-A8AD-33E20A44A90F}">
      <dsp:nvSpPr>
        <dsp:cNvPr id="0" name=""/>
        <dsp:cNvSpPr/>
      </dsp:nvSpPr>
      <dsp:spPr>
        <a:xfrm>
          <a:off x="1715844" y="2870171"/>
          <a:ext cx="1213476" cy="288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776"/>
              </a:lnTo>
              <a:lnTo>
                <a:pt x="1213476" y="196776"/>
              </a:lnTo>
              <a:lnTo>
                <a:pt x="1213476" y="28875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15BF3B-B679-4F3D-A604-6E7D8491A679}">
      <dsp:nvSpPr>
        <dsp:cNvPr id="0" name=""/>
        <dsp:cNvSpPr/>
      </dsp:nvSpPr>
      <dsp:spPr>
        <a:xfrm>
          <a:off x="1670124" y="3789379"/>
          <a:ext cx="91440" cy="2887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75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B5AA4A-699A-4E9B-906B-2A93D482D473}">
      <dsp:nvSpPr>
        <dsp:cNvPr id="0" name=""/>
        <dsp:cNvSpPr/>
      </dsp:nvSpPr>
      <dsp:spPr>
        <a:xfrm>
          <a:off x="1670124" y="2870171"/>
          <a:ext cx="91440" cy="2887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75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CB6C2A-9223-4A54-8041-9FD00031E0AC}">
      <dsp:nvSpPr>
        <dsp:cNvPr id="0" name=""/>
        <dsp:cNvSpPr/>
      </dsp:nvSpPr>
      <dsp:spPr>
        <a:xfrm>
          <a:off x="456647" y="3789379"/>
          <a:ext cx="91440" cy="2887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75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A75DE-6574-4303-89FD-3644E626EAAE}">
      <dsp:nvSpPr>
        <dsp:cNvPr id="0" name=""/>
        <dsp:cNvSpPr/>
      </dsp:nvSpPr>
      <dsp:spPr>
        <a:xfrm>
          <a:off x="502367" y="2870171"/>
          <a:ext cx="1213476" cy="288752"/>
        </a:xfrm>
        <a:custGeom>
          <a:avLst/>
          <a:gdLst/>
          <a:ahLst/>
          <a:cxnLst/>
          <a:rect l="0" t="0" r="0" b="0"/>
          <a:pathLst>
            <a:path>
              <a:moveTo>
                <a:pt x="1213476" y="0"/>
              </a:moveTo>
              <a:lnTo>
                <a:pt x="1213476" y="196776"/>
              </a:lnTo>
              <a:lnTo>
                <a:pt x="0" y="196776"/>
              </a:lnTo>
              <a:lnTo>
                <a:pt x="0" y="28875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08592-0A77-40F4-AB43-C7E7C88B3D15}">
      <dsp:nvSpPr>
        <dsp:cNvPr id="0" name=""/>
        <dsp:cNvSpPr/>
      </dsp:nvSpPr>
      <dsp:spPr>
        <a:xfrm>
          <a:off x="1715844" y="1950962"/>
          <a:ext cx="3640430" cy="288752"/>
        </a:xfrm>
        <a:custGeom>
          <a:avLst/>
          <a:gdLst/>
          <a:ahLst/>
          <a:cxnLst/>
          <a:rect l="0" t="0" r="0" b="0"/>
          <a:pathLst>
            <a:path>
              <a:moveTo>
                <a:pt x="3640430" y="0"/>
              </a:moveTo>
              <a:lnTo>
                <a:pt x="3640430" y="196776"/>
              </a:lnTo>
              <a:lnTo>
                <a:pt x="0" y="196776"/>
              </a:lnTo>
              <a:lnTo>
                <a:pt x="0" y="2887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083ABE-F3A2-47CD-A81C-D776F51FEDA1}">
      <dsp:nvSpPr>
        <dsp:cNvPr id="0" name=""/>
        <dsp:cNvSpPr/>
      </dsp:nvSpPr>
      <dsp:spPr>
        <a:xfrm>
          <a:off x="4859852" y="1320506"/>
          <a:ext cx="992844" cy="630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AEAA22-FFB1-4956-9B5E-03161B28F6FB}">
      <dsp:nvSpPr>
        <dsp:cNvPr id="0" name=""/>
        <dsp:cNvSpPr/>
      </dsp:nvSpPr>
      <dsp:spPr>
        <a:xfrm>
          <a:off x="4970168" y="1425306"/>
          <a:ext cx="992844" cy="630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b="1" kern="1200" dirty="0"/>
            <a:t>活动</a:t>
          </a:r>
        </a:p>
      </dsp:txBody>
      <dsp:txXfrm>
        <a:off x="4988633" y="1443771"/>
        <a:ext cx="955914" cy="593526"/>
      </dsp:txXfrm>
    </dsp:sp>
    <dsp:sp modelId="{C94356BF-A9EE-4C75-9C0B-3D096C8A8770}">
      <dsp:nvSpPr>
        <dsp:cNvPr id="0" name=""/>
        <dsp:cNvSpPr/>
      </dsp:nvSpPr>
      <dsp:spPr>
        <a:xfrm>
          <a:off x="1219422" y="2239714"/>
          <a:ext cx="992844" cy="630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A23E3-7E91-4280-91FA-A289DF9E7714}">
      <dsp:nvSpPr>
        <dsp:cNvPr id="0" name=""/>
        <dsp:cNvSpPr/>
      </dsp:nvSpPr>
      <dsp:spPr>
        <a:xfrm>
          <a:off x="1329738" y="2344515"/>
          <a:ext cx="992844" cy="630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b="1" kern="1200" dirty="0"/>
            <a:t>开始</a:t>
          </a:r>
        </a:p>
      </dsp:txBody>
      <dsp:txXfrm>
        <a:off x="1348203" y="2362980"/>
        <a:ext cx="955914" cy="593526"/>
      </dsp:txXfrm>
    </dsp:sp>
    <dsp:sp modelId="{02D5DFEC-D6BC-48A8-A801-969449BA1C6E}">
      <dsp:nvSpPr>
        <dsp:cNvPr id="0" name=""/>
        <dsp:cNvSpPr/>
      </dsp:nvSpPr>
      <dsp:spPr>
        <a:xfrm>
          <a:off x="5945" y="3158923"/>
          <a:ext cx="992844" cy="630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A52D0-585D-4B32-87A4-0669D7260BA0}">
      <dsp:nvSpPr>
        <dsp:cNvPr id="0" name=""/>
        <dsp:cNvSpPr/>
      </dsp:nvSpPr>
      <dsp:spPr>
        <a:xfrm>
          <a:off x="116261" y="3263723"/>
          <a:ext cx="992844" cy="630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b="1" kern="1200" dirty="0"/>
            <a:t>快速参与</a:t>
          </a:r>
        </a:p>
      </dsp:txBody>
      <dsp:txXfrm>
        <a:off x="134726" y="3282188"/>
        <a:ext cx="955914" cy="593526"/>
      </dsp:txXfrm>
    </dsp:sp>
    <dsp:sp modelId="{986A3EE8-7989-4B0E-880E-D3642660555B}">
      <dsp:nvSpPr>
        <dsp:cNvPr id="0" name=""/>
        <dsp:cNvSpPr/>
      </dsp:nvSpPr>
      <dsp:spPr>
        <a:xfrm>
          <a:off x="5945" y="4078132"/>
          <a:ext cx="992844" cy="630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3A1B99-AC4A-436F-8A9A-8418E2173364}">
      <dsp:nvSpPr>
        <dsp:cNvPr id="0" name=""/>
        <dsp:cNvSpPr/>
      </dsp:nvSpPr>
      <dsp:spPr>
        <a:xfrm>
          <a:off x="116261" y="4182932"/>
          <a:ext cx="992844" cy="630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b="1" kern="1200" dirty="0"/>
            <a:t>提前判断</a:t>
          </a:r>
        </a:p>
      </dsp:txBody>
      <dsp:txXfrm>
        <a:off x="134726" y="4201397"/>
        <a:ext cx="955914" cy="593526"/>
      </dsp:txXfrm>
    </dsp:sp>
    <dsp:sp modelId="{92671E9D-17FC-47A9-BE20-20EE08748955}">
      <dsp:nvSpPr>
        <dsp:cNvPr id="0" name=""/>
        <dsp:cNvSpPr/>
      </dsp:nvSpPr>
      <dsp:spPr>
        <a:xfrm>
          <a:off x="1219422" y="3158923"/>
          <a:ext cx="992844" cy="630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58E45B-79CC-4AED-8E14-12549158B50A}">
      <dsp:nvSpPr>
        <dsp:cNvPr id="0" name=""/>
        <dsp:cNvSpPr/>
      </dsp:nvSpPr>
      <dsp:spPr>
        <a:xfrm>
          <a:off x="1329738" y="3263723"/>
          <a:ext cx="992844" cy="630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b="1" kern="1200" dirty="0"/>
            <a:t>激活旧知</a:t>
          </a:r>
        </a:p>
      </dsp:txBody>
      <dsp:txXfrm>
        <a:off x="1348203" y="3282188"/>
        <a:ext cx="955914" cy="593526"/>
      </dsp:txXfrm>
    </dsp:sp>
    <dsp:sp modelId="{823BDF58-A72B-4B57-9F88-809D2575738D}">
      <dsp:nvSpPr>
        <dsp:cNvPr id="0" name=""/>
        <dsp:cNvSpPr/>
      </dsp:nvSpPr>
      <dsp:spPr>
        <a:xfrm>
          <a:off x="1219422" y="4078132"/>
          <a:ext cx="992844" cy="630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57EA6E-6465-4360-B001-C689251D8C7B}">
      <dsp:nvSpPr>
        <dsp:cNvPr id="0" name=""/>
        <dsp:cNvSpPr/>
      </dsp:nvSpPr>
      <dsp:spPr>
        <a:xfrm>
          <a:off x="1329738" y="4182932"/>
          <a:ext cx="992844" cy="630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500" b="1" kern="1200" dirty="0"/>
            <a:t>5</a:t>
          </a:r>
          <a:r>
            <a:rPr lang="zh-CN" altLang="en-US" sz="1500" b="1" kern="1200" dirty="0"/>
            <a:t>个关键词</a:t>
          </a:r>
        </a:p>
      </dsp:txBody>
      <dsp:txXfrm>
        <a:off x="1348203" y="4201397"/>
        <a:ext cx="955914" cy="593526"/>
      </dsp:txXfrm>
    </dsp:sp>
    <dsp:sp modelId="{C647A809-28AC-4213-9159-B2B72E58399D}">
      <dsp:nvSpPr>
        <dsp:cNvPr id="0" name=""/>
        <dsp:cNvSpPr/>
      </dsp:nvSpPr>
      <dsp:spPr>
        <a:xfrm>
          <a:off x="2432898" y="3158923"/>
          <a:ext cx="992844" cy="630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2F778A-0AC7-4CE2-8CB3-6EFC8352B5CB}">
      <dsp:nvSpPr>
        <dsp:cNvPr id="0" name=""/>
        <dsp:cNvSpPr/>
      </dsp:nvSpPr>
      <dsp:spPr>
        <a:xfrm>
          <a:off x="2543214" y="3263723"/>
          <a:ext cx="992844" cy="630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b="1" kern="1200" dirty="0"/>
            <a:t>聚焦目标</a:t>
          </a:r>
        </a:p>
      </dsp:txBody>
      <dsp:txXfrm>
        <a:off x="2561679" y="3282188"/>
        <a:ext cx="955914" cy="593526"/>
      </dsp:txXfrm>
    </dsp:sp>
    <dsp:sp modelId="{82080BB4-2E31-4C50-8B4C-E5C14729387E}">
      <dsp:nvSpPr>
        <dsp:cNvPr id="0" name=""/>
        <dsp:cNvSpPr/>
      </dsp:nvSpPr>
      <dsp:spPr>
        <a:xfrm>
          <a:off x="2432898" y="4078132"/>
          <a:ext cx="992844" cy="630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7AFACB-0653-4292-8E37-CBA49C8BE2E4}">
      <dsp:nvSpPr>
        <dsp:cNvPr id="0" name=""/>
        <dsp:cNvSpPr/>
      </dsp:nvSpPr>
      <dsp:spPr>
        <a:xfrm>
          <a:off x="2543214" y="4182932"/>
          <a:ext cx="992844" cy="630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b="1" kern="1200" dirty="0"/>
            <a:t>制订我的目标</a:t>
          </a:r>
        </a:p>
      </dsp:txBody>
      <dsp:txXfrm>
        <a:off x="2561679" y="4201397"/>
        <a:ext cx="955914" cy="593526"/>
      </dsp:txXfrm>
    </dsp:sp>
    <dsp:sp modelId="{059377D0-D41B-42E3-97F1-A4275F01AAF3}">
      <dsp:nvSpPr>
        <dsp:cNvPr id="0" name=""/>
        <dsp:cNvSpPr/>
      </dsp:nvSpPr>
      <dsp:spPr>
        <a:xfrm>
          <a:off x="4859852" y="2239714"/>
          <a:ext cx="992844" cy="630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9FF95A-3D43-413F-9927-EE87E785BA67}">
      <dsp:nvSpPr>
        <dsp:cNvPr id="0" name=""/>
        <dsp:cNvSpPr/>
      </dsp:nvSpPr>
      <dsp:spPr>
        <a:xfrm>
          <a:off x="4970168" y="2344515"/>
          <a:ext cx="992844" cy="630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b="1" kern="1200" dirty="0"/>
            <a:t>中间</a:t>
          </a:r>
        </a:p>
      </dsp:txBody>
      <dsp:txXfrm>
        <a:off x="4988633" y="2362980"/>
        <a:ext cx="955914" cy="593526"/>
      </dsp:txXfrm>
    </dsp:sp>
    <dsp:sp modelId="{42695D62-B953-4619-B9DA-613033113EE1}">
      <dsp:nvSpPr>
        <dsp:cNvPr id="0" name=""/>
        <dsp:cNvSpPr/>
      </dsp:nvSpPr>
      <dsp:spPr>
        <a:xfrm>
          <a:off x="3646375" y="3158923"/>
          <a:ext cx="992844" cy="630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9C2CD-38AA-4BA5-9DDF-FA6287FC77C9}">
      <dsp:nvSpPr>
        <dsp:cNvPr id="0" name=""/>
        <dsp:cNvSpPr/>
      </dsp:nvSpPr>
      <dsp:spPr>
        <a:xfrm>
          <a:off x="3756691" y="3263723"/>
          <a:ext cx="992844" cy="630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b="1" kern="1200" dirty="0"/>
            <a:t>外化表达</a:t>
          </a:r>
        </a:p>
      </dsp:txBody>
      <dsp:txXfrm>
        <a:off x="3775156" y="3282188"/>
        <a:ext cx="955914" cy="593526"/>
      </dsp:txXfrm>
    </dsp:sp>
    <dsp:sp modelId="{B5F0243E-533A-4CE4-8A19-60361991C352}">
      <dsp:nvSpPr>
        <dsp:cNvPr id="0" name=""/>
        <dsp:cNvSpPr/>
      </dsp:nvSpPr>
      <dsp:spPr>
        <a:xfrm>
          <a:off x="3646375" y="4078132"/>
          <a:ext cx="992844" cy="630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A46E87-318A-4270-92F3-267761F2C690}">
      <dsp:nvSpPr>
        <dsp:cNvPr id="0" name=""/>
        <dsp:cNvSpPr/>
      </dsp:nvSpPr>
      <dsp:spPr>
        <a:xfrm>
          <a:off x="3756691" y="4182932"/>
          <a:ext cx="992844" cy="630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b="1" kern="1200" dirty="0"/>
            <a:t>选择、判断</a:t>
          </a:r>
        </a:p>
      </dsp:txBody>
      <dsp:txXfrm>
        <a:off x="3775156" y="4201397"/>
        <a:ext cx="955914" cy="593526"/>
      </dsp:txXfrm>
    </dsp:sp>
    <dsp:sp modelId="{804FB339-9035-4A6F-8D6D-C7EFCB1B4161}">
      <dsp:nvSpPr>
        <dsp:cNvPr id="0" name=""/>
        <dsp:cNvSpPr/>
      </dsp:nvSpPr>
      <dsp:spPr>
        <a:xfrm>
          <a:off x="4859852" y="3158923"/>
          <a:ext cx="992844" cy="630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91B7B5-BA40-4854-B8D0-DB76068E94F2}">
      <dsp:nvSpPr>
        <dsp:cNvPr id="0" name=""/>
        <dsp:cNvSpPr/>
      </dsp:nvSpPr>
      <dsp:spPr>
        <a:xfrm>
          <a:off x="4970168" y="3263723"/>
          <a:ext cx="992844" cy="630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b="1" kern="1200" dirty="0"/>
            <a:t>我的理解</a:t>
          </a:r>
        </a:p>
      </dsp:txBody>
      <dsp:txXfrm>
        <a:off x="4988633" y="3282188"/>
        <a:ext cx="955914" cy="593526"/>
      </dsp:txXfrm>
    </dsp:sp>
    <dsp:sp modelId="{F8A76E65-886A-49CB-8C7A-5ACB5BD7D4DD}">
      <dsp:nvSpPr>
        <dsp:cNvPr id="0" name=""/>
        <dsp:cNvSpPr/>
      </dsp:nvSpPr>
      <dsp:spPr>
        <a:xfrm>
          <a:off x="4859852" y="4078132"/>
          <a:ext cx="992844" cy="630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D78AE7-8689-461A-855C-C5DF7488B8F1}">
      <dsp:nvSpPr>
        <dsp:cNvPr id="0" name=""/>
        <dsp:cNvSpPr/>
      </dsp:nvSpPr>
      <dsp:spPr>
        <a:xfrm>
          <a:off x="4970168" y="4182932"/>
          <a:ext cx="992844" cy="630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b="1" kern="1200" dirty="0"/>
            <a:t>它就是</a:t>
          </a:r>
        </a:p>
      </dsp:txBody>
      <dsp:txXfrm>
        <a:off x="4988633" y="4201397"/>
        <a:ext cx="955914" cy="593526"/>
      </dsp:txXfrm>
    </dsp:sp>
    <dsp:sp modelId="{DD87EF32-FF0E-4241-BBC0-A26CE11DE61F}">
      <dsp:nvSpPr>
        <dsp:cNvPr id="0" name=""/>
        <dsp:cNvSpPr/>
      </dsp:nvSpPr>
      <dsp:spPr>
        <a:xfrm>
          <a:off x="6073329" y="3158923"/>
          <a:ext cx="992844" cy="630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05DCF-E163-48C2-AA0B-4FA720B22929}">
      <dsp:nvSpPr>
        <dsp:cNvPr id="0" name=""/>
        <dsp:cNvSpPr/>
      </dsp:nvSpPr>
      <dsp:spPr>
        <a:xfrm>
          <a:off x="6183645" y="3263723"/>
          <a:ext cx="992844" cy="630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b="1" kern="1200" dirty="0"/>
            <a:t>同伴搭档</a:t>
          </a:r>
        </a:p>
      </dsp:txBody>
      <dsp:txXfrm>
        <a:off x="6202110" y="3282188"/>
        <a:ext cx="955914" cy="593526"/>
      </dsp:txXfrm>
    </dsp:sp>
    <dsp:sp modelId="{CDF15F06-2931-4665-B335-DB6E8DBC5F09}">
      <dsp:nvSpPr>
        <dsp:cNvPr id="0" name=""/>
        <dsp:cNvSpPr/>
      </dsp:nvSpPr>
      <dsp:spPr>
        <a:xfrm>
          <a:off x="6073329" y="4078132"/>
          <a:ext cx="992844" cy="630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AD2A6-6434-45D2-981E-4C36AA672207}">
      <dsp:nvSpPr>
        <dsp:cNvPr id="0" name=""/>
        <dsp:cNvSpPr/>
      </dsp:nvSpPr>
      <dsp:spPr>
        <a:xfrm>
          <a:off x="6183645" y="4182932"/>
          <a:ext cx="992844" cy="630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b="1" kern="1200" dirty="0"/>
            <a:t>对对碰</a:t>
          </a:r>
        </a:p>
      </dsp:txBody>
      <dsp:txXfrm>
        <a:off x="6202110" y="4201397"/>
        <a:ext cx="955914" cy="593526"/>
      </dsp:txXfrm>
    </dsp:sp>
    <dsp:sp modelId="{53296440-5CF0-4F7C-BAF4-53B193B42B92}">
      <dsp:nvSpPr>
        <dsp:cNvPr id="0" name=""/>
        <dsp:cNvSpPr/>
      </dsp:nvSpPr>
      <dsp:spPr>
        <a:xfrm>
          <a:off x="8500283" y="2239714"/>
          <a:ext cx="992844" cy="630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579A1-5395-4319-9336-D18330C65675}">
      <dsp:nvSpPr>
        <dsp:cNvPr id="0" name=""/>
        <dsp:cNvSpPr/>
      </dsp:nvSpPr>
      <dsp:spPr>
        <a:xfrm>
          <a:off x="8610599" y="2344515"/>
          <a:ext cx="992844" cy="630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b="1" kern="1200" dirty="0"/>
            <a:t>结尾</a:t>
          </a:r>
        </a:p>
      </dsp:txBody>
      <dsp:txXfrm>
        <a:off x="8629064" y="2362980"/>
        <a:ext cx="955914" cy="593526"/>
      </dsp:txXfrm>
    </dsp:sp>
    <dsp:sp modelId="{7DA9F408-8C92-4B12-B095-5772529E442F}">
      <dsp:nvSpPr>
        <dsp:cNvPr id="0" name=""/>
        <dsp:cNvSpPr/>
      </dsp:nvSpPr>
      <dsp:spPr>
        <a:xfrm>
          <a:off x="7286806" y="3158923"/>
          <a:ext cx="992844" cy="630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3D878-0B07-45B7-A53F-EF62FA9A0E95}">
      <dsp:nvSpPr>
        <dsp:cNvPr id="0" name=""/>
        <dsp:cNvSpPr/>
      </dsp:nvSpPr>
      <dsp:spPr>
        <a:xfrm>
          <a:off x="7397122" y="3263723"/>
          <a:ext cx="992844" cy="630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b="1" kern="1200" dirty="0"/>
            <a:t>归纳归结</a:t>
          </a:r>
        </a:p>
      </dsp:txBody>
      <dsp:txXfrm>
        <a:off x="7415587" y="3282188"/>
        <a:ext cx="955914" cy="593526"/>
      </dsp:txXfrm>
    </dsp:sp>
    <dsp:sp modelId="{F71CEE9D-C22F-4BDA-9AE6-C71A16D0AB7A}">
      <dsp:nvSpPr>
        <dsp:cNvPr id="0" name=""/>
        <dsp:cNvSpPr/>
      </dsp:nvSpPr>
      <dsp:spPr>
        <a:xfrm>
          <a:off x="7286806" y="4078132"/>
          <a:ext cx="992844" cy="630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D69BF8-8673-44B9-A483-0A5153666BB0}">
      <dsp:nvSpPr>
        <dsp:cNvPr id="0" name=""/>
        <dsp:cNvSpPr/>
      </dsp:nvSpPr>
      <dsp:spPr>
        <a:xfrm>
          <a:off x="7397122" y="4182932"/>
          <a:ext cx="992844" cy="630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b="1" kern="1200" dirty="0"/>
            <a:t>倒数加工</a:t>
          </a:r>
        </a:p>
      </dsp:txBody>
      <dsp:txXfrm>
        <a:off x="7415587" y="4201397"/>
        <a:ext cx="955914" cy="593526"/>
      </dsp:txXfrm>
    </dsp:sp>
    <dsp:sp modelId="{D1134F61-8F7A-4DCE-AE40-871DEB71B30C}">
      <dsp:nvSpPr>
        <dsp:cNvPr id="0" name=""/>
        <dsp:cNvSpPr/>
      </dsp:nvSpPr>
      <dsp:spPr>
        <a:xfrm>
          <a:off x="8500283" y="3158923"/>
          <a:ext cx="992844" cy="630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4F98D-7234-4BF9-80B9-96D00B66D0A2}">
      <dsp:nvSpPr>
        <dsp:cNvPr id="0" name=""/>
        <dsp:cNvSpPr/>
      </dsp:nvSpPr>
      <dsp:spPr>
        <a:xfrm>
          <a:off x="8610599" y="3263723"/>
          <a:ext cx="992844" cy="630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b="1" kern="1200" dirty="0"/>
            <a:t>行动指南</a:t>
          </a:r>
        </a:p>
      </dsp:txBody>
      <dsp:txXfrm>
        <a:off x="8629064" y="3282188"/>
        <a:ext cx="955914" cy="593526"/>
      </dsp:txXfrm>
    </dsp:sp>
    <dsp:sp modelId="{3E218605-64A1-486D-B75A-7934F0948F20}">
      <dsp:nvSpPr>
        <dsp:cNvPr id="0" name=""/>
        <dsp:cNvSpPr/>
      </dsp:nvSpPr>
      <dsp:spPr>
        <a:xfrm>
          <a:off x="8500283" y="4078132"/>
          <a:ext cx="992844" cy="630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394D7-376B-436E-9412-B21E2AAE9374}">
      <dsp:nvSpPr>
        <dsp:cNvPr id="0" name=""/>
        <dsp:cNvSpPr/>
      </dsp:nvSpPr>
      <dsp:spPr>
        <a:xfrm>
          <a:off x="8610599" y="4182932"/>
          <a:ext cx="992844" cy="630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b="1" kern="1200" dirty="0"/>
            <a:t>制订计划</a:t>
          </a:r>
        </a:p>
      </dsp:txBody>
      <dsp:txXfrm>
        <a:off x="8629064" y="4201397"/>
        <a:ext cx="955914" cy="593526"/>
      </dsp:txXfrm>
    </dsp:sp>
    <dsp:sp modelId="{6EFD7124-91EC-4740-AE0D-08F920F00986}">
      <dsp:nvSpPr>
        <dsp:cNvPr id="0" name=""/>
        <dsp:cNvSpPr/>
      </dsp:nvSpPr>
      <dsp:spPr>
        <a:xfrm>
          <a:off x="9713760" y="3158923"/>
          <a:ext cx="992844" cy="630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9E4DF3-2C22-4EC1-B616-C6CB1CC8D16C}">
      <dsp:nvSpPr>
        <dsp:cNvPr id="0" name=""/>
        <dsp:cNvSpPr/>
      </dsp:nvSpPr>
      <dsp:spPr>
        <a:xfrm>
          <a:off x="9824076" y="3263723"/>
          <a:ext cx="992844" cy="630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b="1" kern="1200" dirty="0"/>
            <a:t>疑问提交</a:t>
          </a:r>
        </a:p>
      </dsp:txBody>
      <dsp:txXfrm>
        <a:off x="9842541" y="3282188"/>
        <a:ext cx="955914" cy="593526"/>
      </dsp:txXfrm>
    </dsp:sp>
    <dsp:sp modelId="{4057360E-EA32-400D-9A6D-7B6C641C006B}">
      <dsp:nvSpPr>
        <dsp:cNvPr id="0" name=""/>
        <dsp:cNvSpPr/>
      </dsp:nvSpPr>
      <dsp:spPr>
        <a:xfrm>
          <a:off x="9713760" y="4078132"/>
          <a:ext cx="992844" cy="630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8935B-3572-4F50-A55E-D5CA85BFC7BD}">
      <dsp:nvSpPr>
        <dsp:cNvPr id="0" name=""/>
        <dsp:cNvSpPr/>
      </dsp:nvSpPr>
      <dsp:spPr>
        <a:xfrm>
          <a:off x="9824076" y="4182932"/>
          <a:ext cx="992844" cy="630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b="1" kern="1200" dirty="0"/>
            <a:t>我不懂的</a:t>
          </a:r>
        </a:p>
      </dsp:txBody>
      <dsp:txXfrm>
        <a:off x="9842541" y="4201397"/>
        <a:ext cx="955914" cy="59352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195F20-A000-4C8F-8F2C-DCF17C27BE62}">
      <dsp:nvSpPr>
        <dsp:cNvPr id="0" name=""/>
        <dsp:cNvSpPr/>
      </dsp:nvSpPr>
      <dsp:spPr>
        <a:xfrm>
          <a:off x="413534" y="273141"/>
          <a:ext cx="3056986" cy="3056986"/>
        </a:xfrm>
        <a:prstGeom prst="pie">
          <a:avLst>
            <a:gd name="adj1" fmla="val 162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kern="1200" dirty="0"/>
            <a:t>听视频（语音）</a:t>
          </a:r>
        </a:p>
      </dsp:txBody>
      <dsp:txXfrm>
        <a:off x="2083959" y="1073781"/>
        <a:ext cx="1091781" cy="1455708"/>
      </dsp:txXfrm>
    </dsp:sp>
    <dsp:sp modelId="{0B0C60C3-3756-40AC-9249-028622D64781}">
      <dsp:nvSpPr>
        <dsp:cNvPr id="0" name=""/>
        <dsp:cNvSpPr/>
      </dsp:nvSpPr>
      <dsp:spPr>
        <a:xfrm>
          <a:off x="267963" y="273141"/>
          <a:ext cx="3056986" cy="305698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kern="1200" dirty="0"/>
            <a:t>纸上记</a:t>
          </a:r>
        </a:p>
      </dsp:txBody>
      <dsp:txXfrm>
        <a:off x="562744" y="1073781"/>
        <a:ext cx="1091781" cy="1455708"/>
      </dsp:txXfrm>
    </dsp:sp>
    <dsp:sp modelId="{48B76DAE-EB56-4766-A7E9-635B1CF515CB}">
      <dsp:nvSpPr>
        <dsp:cNvPr id="0" name=""/>
        <dsp:cNvSpPr/>
      </dsp:nvSpPr>
      <dsp:spPr>
        <a:xfrm>
          <a:off x="224292" y="83899"/>
          <a:ext cx="3435470" cy="3435470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F7555F-903D-40C1-8540-8509A75B869D}">
      <dsp:nvSpPr>
        <dsp:cNvPr id="0" name=""/>
        <dsp:cNvSpPr/>
      </dsp:nvSpPr>
      <dsp:spPr>
        <a:xfrm>
          <a:off x="78721" y="83899"/>
          <a:ext cx="3435470" cy="3435470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195F20-A000-4C8F-8F2C-DCF17C27BE62}">
      <dsp:nvSpPr>
        <dsp:cNvPr id="0" name=""/>
        <dsp:cNvSpPr/>
      </dsp:nvSpPr>
      <dsp:spPr>
        <a:xfrm>
          <a:off x="403708" y="236552"/>
          <a:ext cx="3056986" cy="3056986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/>
            <a:t>需要点鼠标</a:t>
          </a:r>
        </a:p>
      </dsp:txBody>
      <dsp:txXfrm>
        <a:off x="2014813" y="884342"/>
        <a:ext cx="1091781" cy="909817"/>
      </dsp:txXfrm>
    </dsp:sp>
    <dsp:sp modelId="{257A4FA9-4B04-475B-92EC-45BCA3E7DFE6}">
      <dsp:nvSpPr>
        <dsp:cNvPr id="0" name=""/>
        <dsp:cNvSpPr/>
      </dsp:nvSpPr>
      <dsp:spPr>
        <a:xfrm>
          <a:off x="340749" y="345730"/>
          <a:ext cx="3056986" cy="305698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/>
            <a:t>听视频（语音）</a:t>
          </a:r>
        </a:p>
      </dsp:txBody>
      <dsp:txXfrm>
        <a:off x="1068603" y="2329132"/>
        <a:ext cx="1637671" cy="800639"/>
      </dsp:txXfrm>
    </dsp:sp>
    <dsp:sp modelId="{8FB4A455-021B-4352-AF66-861A9215136A}">
      <dsp:nvSpPr>
        <dsp:cNvPr id="0" name=""/>
        <dsp:cNvSpPr/>
      </dsp:nvSpPr>
      <dsp:spPr>
        <a:xfrm>
          <a:off x="277789" y="236552"/>
          <a:ext cx="3056986" cy="305698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/>
            <a:t>纸上记</a:t>
          </a:r>
        </a:p>
      </dsp:txBody>
      <dsp:txXfrm>
        <a:off x="631890" y="884342"/>
        <a:ext cx="1091781" cy="909817"/>
      </dsp:txXfrm>
    </dsp:sp>
    <dsp:sp modelId="{029B3906-309D-4E82-B163-FB133841F218}">
      <dsp:nvSpPr>
        <dsp:cNvPr id="0" name=""/>
        <dsp:cNvSpPr/>
      </dsp:nvSpPr>
      <dsp:spPr>
        <a:xfrm>
          <a:off x="214718" y="47310"/>
          <a:ext cx="3435470" cy="343547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95EA3B-4C7A-4937-8E89-0A73AE6FD8E5}">
      <dsp:nvSpPr>
        <dsp:cNvPr id="0" name=""/>
        <dsp:cNvSpPr/>
      </dsp:nvSpPr>
      <dsp:spPr>
        <a:xfrm>
          <a:off x="151507" y="156295"/>
          <a:ext cx="3435470" cy="343547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0A453C-75E5-4B33-B0D6-C869B6CE6F3B}">
      <dsp:nvSpPr>
        <dsp:cNvPr id="0" name=""/>
        <dsp:cNvSpPr/>
      </dsp:nvSpPr>
      <dsp:spPr>
        <a:xfrm>
          <a:off x="88295" y="47310"/>
          <a:ext cx="3435470" cy="343547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CD298-3848-4964-B266-76D5765E46C8}">
      <dsp:nvSpPr>
        <dsp:cNvPr id="0" name=""/>
        <dsp:cNvSpPr/>
      </dsp:nvSpPr>
      <dsp:spPr>
        <a:xfrm rot="16200000">
          <a:off x="863461" y="-863461"/>
          <a:ext cx="2272683" cy="3999607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/>
            <a:t>融会贯通（活动）</a:t>
          </a:r>
          <a:endParaRPr lang="en-US" altLang="zh-CN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 dirty="0"/>
            <a:t>简化</a:t>
          </a:r>
          <a:endParaRPr lang="en-US" altLang="zh-CN" sz="19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 dirty="0"/>
            <a:t>写下来、说出来</a:t>
          </a:r>
          <a:endParaRPr lang="en-US" altLang="zh-CN" sz="1900" kern="1200" dirty="0"/>
        </a:p>
      </dsp:txBody>
      <dsp:txXfrm rot="5400000">
        <a:off x="0" y="0"/>
        <a:ext cx="3999607" cy="1704512"/>
      </dsp:txXfrm>
    </dsp:sp>
    <dsp:sp modelId="{E800D13B-DAFF-40A4-9478-2CADFD8E461D}">
      <dsp:nvSpPr>
        <dsp:cNvPr id="0" name=""/>
        <dsp:cNvSpPr/>
      </dsp:nvSpPr>
      <dsp:spPr>
        <a:xfrm>
          <a:off x="3999607" y="0"/>
          <a:ext cx="3999607" cy="2272683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/>
            <a:t>激活旧知（活动）：</a:t>
          </a:r>
          <a:br>
            <a:rPr lang="en-US" altLang="zh-CN" sz="1800" kern="1200" dirty="0"/>
          </a:br>
          <a:r>
            <a:rPr lang="zh-CN" altLang="en-US" sz="1800" kern="1200" dirty="0"/>
            <a:t>已知、已懂、已会</a:t>
          </a:r>
          <a:br>
            <a:rPr lang="en-US" altLang="zh-CN" sz="1800" kern="1200" dirty="0"/>
          </a:br>
          <a:r>
            <a:rPr lang="zh-CN" altLang="en-US" sz="1800" kern="1200" dirty="0"/>
            <a:t>神经元激活</a:t>
          </a:r>
          <a:br>
            <a:rPr lang="en-US" altLang="zh-CN" sz="1800" kern="1200" dirty="0"/>
          </a:br>
          <a:r>
            <a:rPr lang="zh-CN" altLang="en-US" sz="1800" kern="1200" dirty="0"/>
            <a:t>结构的激活</a:t>
          </a:r>
        </a:p>
      </dsp:txBody>
      <dsp:txXfrm>
        <a:off x="3999607" y="0"/>
        <a:ext cx="3999607" cy="1704512"/>
      </dsp:txXfrm>
    </dsp:sp>
    <dsp:sp modelId="{23C66448-B42B-42F9-9704-A003A37472D4}">
      <dsp:nvSpPr>
        <dsp:cNvPr id="0" name=""/>
        <dsp:cNvSpPr/>
      </dsp:nvSpPr>
      <dsp:spPr>
        <a:xfrm rot="10800000">
          <a:off x="0" y="2272683"/>
          <a:ext cx="3999607" cy="2272683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 dirty="0"/>
            <a:t>应用新知（活动）</a:t>
          </a:r>
          <a:br>
            <a:rPr lang="en-US" altLang="zh-CN" sz="2100" kern="1200" dirty="0"/>
          </a:br>
          <a:r>
            <a:rPr lang="zh-CN" altLang="en-US" sz="2100" kern="1200" dirty="0"/>
            <a:t>练习</a:t>
          </a:r>
          <a:endParaRPr lang="en-US" altLang="zh-CN" sz="2100" kern="1200" dirty="0"/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kern="1200" dirty="0"/>
            <a:t>反馈</a:t>
          </a:r>
        </a:p>
      </dsp:txBody>
      <dsp:txXfrm rot="10800000">
        <a:off x="0" y="2840854"/>
        <a:ext cx="3999607" cy="1704512"/>
      </dsp:txXfrm>
    </dsp:sp>
    <dsp:sp modelId="{28B07208-F468-451D-868F-56A852C8B8F0}">
      <dsp:nvSpPr>
        <dsp:cNvPr id="0" name=""/>
        <dsp:cNvSpPr/>
      </dsp:nvSpPr>
      <dsp:spPr>
        <a:xfrm rot="5400000">
          <a:off x="4863069" y="1409221"/>
          <a:ext cx="2272683" cy="3999607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/>
            <a:t>示证新知</a:t>
          </a:r>
          <a:br>
            <a:rPr lang="en-US" altLang="zh-CN" sz="1800" kern="1200" dirty="0"/>
          </a:br>
          <a:r>
            <a:rPr lang="zh-CN" altLang="en-US" sz="1800" kern="1200" dirty="0"/>
            <a:t>结构</a:t>
          </a:r>
          <a:r>
            <a:rPr lang="en-US" altLang="zh-CN" sz="1800" kern="1200" dirty="0"/>
            <a:t>+</a:t>
          </a:r>
          <a:r>
            <a:rPr lang="zh-CN" altLang="en-US" sz="1800" kern="1200" dirty="0"/>
            <a:t>案例（概念）</a:t>
          </a:r>
          <a:br>
            <a:rPr lang="en-US" altLang="zh-CN" sz="1800" kern="1200" dirty="0"/>
          </a:br>
          <a:r>
            <a:rPr lang="zh-CN" altLang="en-US" sz="1800" kern="1200" dirty="0"/>
            <a:t>心智模式</a:t>
          </a:r>
          <a:r>
            <a:rPr lang="en-US" altLang="zh-CN" sz="1800" kern="1200" dirty="0"/>
            <a:t>+</a:t>
          </a:r>
          <a:r>
            <a:rPr lang="zh-CN" altLang="en-US" sz="1800" kern="1200" dirty="0"/>
            <a:t>案例（技能）</a:t>
          </a:r>
          <a:br>
            <a:rPr lang="en-US" altLang="zh-CN" sz="1800" kern="1200" dirty="0"/>
          </a:br>
          <a:r>
            <a:rPr lang="zh-CN" altLang="en-US" sz="1800" kern="1200" dirty="0"/>
            <a:t>榜样示范</a:t>
          </a:r>
          <a:r>
            <a:rPr lang="en-US" altLang="zh-CN" sz="1800" kern="1200" dirty="0"/>
            <a:t>+</a:t>
          </a:r>
          <a:r>
            <a:rPr lang="zh-CN" altLang="en-US" sz="1800" kern="1200" dirty="0"/>
            <a:t>案例（情感）</a:t>
          </a:r>
        </a:p>
      </dsp:txBody>
      <dsp:txXfrm rot="-5400000">
        <a:off x="3999607" y="2840853"/>
        <a:ext cx="3999607" cy="1704512"/>
      </dsp:txXfrm>
    </dsp:sp>
    <dsp:sp modelId="{03BFBA5D-AD9D-4225-A895-3125B6DE8788}">
      <dsp:nvSpPr>
        <dsp:cNvPr id="0" name=""/>
        <dsp:cNvSpPr/>
      </dsp:nvSpPr>
      <dsp:spPr>
        <a:xfrm>
          <a:off x="2799725" y="1704512"/>
          <a:ext cx="2399764" cy="1136341"/>
        </a:xfrm>
        <a:prstGeom prst="round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聚焦问题（资源）</a:t>
          </a:r>
          <a:endParaRPr lang="en-US" altLang="zh-CN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kern="1200" dirty="0"/>
            <a:t>案例</a:t>
          </a:r>
          <a:br>
            <a:rPr lang="en-US" altLang="zh-CN" sz="1100" kern="1200" dirty="0"/>
          </a:br>
          <a:r>
            <a:rPr lang="zh-CN" altLang="en-US" sz="1100" kern="1200" dirty="0"/>
            <a:t>情景</a:t>
          </a:r>
          <a:br>
            <a:rPr lang="en-US" altLang="zh-CN" sz="1100" kern="1200" dirty="0"/>
          </a:br>
          <a:r>
            <a:rPr lang="zh-CN" altLang="en-US" sz="1100" kern="1200" dirty="0"/>
            <a:t>问题</a:t>
          </a:r>
          <a:endParaRPr lang="en-US" altLang="zh-CN" sz="1100" kern="1200" dirty="0"/>
        </a:p>
      </dsp:txBody>
      <dsp:txXfrm>
        <a:off x="2855197" y="1759984"/>
        <a:ext cx="2288820" cy="10253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10033-2748-4D12-B2B5-824F1CCF7609}">
      <dsp:nvSpPr>
        <dsp:cNvPr id="0" name=""/>
        <dsp:cNvSpPr/>
      </dsp:nvSpPr>
      <dsp:spPr>
        <a:xfrm>
          <a:off x="0" y="416068"/>
          <a:ext cx="3043684" cy="182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600" b="1" kern="1200" dirty="0">
              <a:solidFill>
                <a:srgbClr val="0070C0"/>
              </a:solidFill>
            </a:rPr>
            <a:t>01</a:t>
          </a:r>
          <a:br>
            <a:rPr lang="en-US" altLang="zh-CN" sz="4600" b="1" kern="1200" dirty="0">
              <a:solidFill>
                <a:srgbClr val="0070C0"/>
              </a:solidFill>
            </a:rPr>
          </a:br>
          <a:r>
            <a:rPr lang="zh-CN" altLang="en-US" sz="4600" b="1" kern="1200" dirty="0">
              <a:solidFill>
                <a:srgbClr val="0070C0"/>
              </a:solidFill>
            </a:rPr>
            <a:t>一轴</a:t>
          </a:r>
        </a:p>
      </dsp:txBody>
      <dsp:txXfrm>
        <a:off x="0" y="416068"/>
        <a:ext cx="3043684" cy="1826210"/>
      </dsp:txXfrm>
    </dsp:sp>
    <dsp:sp modelId="{8D4400F6-FD73-452E-AEBE-7E009267EE85}">
      <dsp:nvSpPr>
        <dsp:cNvPr id="0" name=""/>
        <dsp:cNvSpPr/>
      </dsp:nvSpPr>
      <dsp:spPr>
        <a:xfrm>
          <a:off x="3348052" y="416068"/>
          <a:ext cx="3043684" cy="182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600" b="1" kern="1200" dirty="0">
              <a:solidFill>
                <a:srgbClr val="0070C0"/>
              </a:solidFill>
            </a:rPr>
            <a:t>02</a:t>
          </a:r>
          <a:br>
            <a:rPr lang="en-US" altLang="zh-CN" sz="4600" b="1" kern="1200" dirty="0">
              <a:solidFill>
                <a:srgbClr val="0070C0"/>
              </a:solidFill>
            </a:rPr>
          </a:br>
          <a:r>
            <a:rPr lang="zh-CN" altLang="en-US" sz="4600" b="1" kern="1200" dirty="0">
              <a:solidFill>
                <a:srgbClr val="0070C0"/>
              </a:solidFill>
            </a:rPr>
            <a:t>两维</a:t>
          </a:r>
        </a:p>
      </dsp:txBody>
      <dsp:txXfrm>
        <a:off x="3348052" y="416068"/>
        <a:ext cx="3043684" cy="1826210"/>
      </dsp:txXfrm>
    </dsp:sp>
    <dsp:sp modelId="{1CFF4E25-75F9-4AEE-91DC-49929CC278FF}">
      <dsp:nvSpPr>
        <dsp:cNvPr id="0" name=""/>
        <dsp:cNvSpPr/>
      </dsp:nvSpPr>
      <dsp:spPr>
        <a:xfrm>
          <a:off x="6696105" y="416068"/>
          <a:ext cx="3043684" cy="182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600" b="1" kern="1200" dirty="0">
              <a:solidFill>
                <a:srgbClr val="0070C0"/>
              </a:solidFill>
            </a:rPr>
            <a:t>03</a:t>
          </a:r>
          <a:br>
            <a:rPr lang="en-US" altLang="zh-CN" sz="4600" b="1" kern="1200" dirty="0">
              <a:solidFill>
                <a:srgbClr val="0070C0"/>
              </a:solidFill>
            </a:rPr>
          </a:br>
          <a:r>
            <a:rPr lang="zh-CN" altLang="en-US" sz="4600" b="1" kern="1200" dirty="0">
              <a:solidFill>
                <a:srgbClr val="0070C0"/>
              </a:solidFill>
            </a:rPr>
            <a:t>三事</a:t>
          </a:r>
        </a:p>
      </dsp:txBody>
      <dsp:txXfrm>
        <a:off x="6696105" y="416068"/>
        <a:ext cx="3043684" cy="1826210"/>
      </dsp:txXfrm>
    </dsp:sp>
    <dsp:sp modelId="{7AA2D2D8-1A24-4FB5-ACC2-A6449D0A36DA}">
      <dsp:nvSpPr>
        <dsp:cNvPr id="0" name=""/>
        <dsp:cNvSpPr/>
      </dsp:nvSpPr>
      <dsp:spPr>
        <a:xfrm>
          <a:off x="0" y="2546647"/>
          <a:ext cx="3043684" cy="182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600" b="1" kern="1200" dirty="0">
              <a:solidFill>
                <a:srgbClr val="0070C0"/>
              </a:solidFill>
            </a:rPr>
            <a:t>04</a:t>
          </a:r>
          <a:br>
            <a:rPr lang="en-US" altLang="zh-CN" sz="4600" b="1" kern="1200" dirty="0">
              <a:solidFill>
                <a:srgbClr val="0070C0"/>
              </a:solidFill>
            </a:rPr>
          </a:br>
          <a:r>
            <a:rPr lang="zh-CN" altLang="en-US" sz="4600" b="1" kern="1200" dirty="0">
              <a:solidFill>
                <a:srgbClr val="0070C0"/>
              </a:solidFill>
            </a:rPr>
            <a:t>四步</a:t>
          </a:r>
        </a:p>
      </dsp:txBody>
      <dsp:txXfrm>
        <a:off x="0" y="2546647"/>
        <a:ext cx="3043684" cy="1826210"/>
      </dsp:txXfrm>
    </dsp:sp>
    <dsp:sp modelId="{1D6FA030-640F-41CA-B334-D6DF8B4CBCF2}">
      <dsp:nvSpPr>
        <dsp:cNvPr id="0" name=""/>
        <dsp:cNvSpPr/>
      </dsp:nvSpPr>
      <dsp:spPr>
        <a:xfrm>
          <a:off x="3348052" y="2546647"/>
          <a:ext cx="3043684" cy="182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600" b="1" kern="1200" dirty="0">
              <a:solidFill>
                <a:srgbClr val="0070C0"/>
              </a:solidFill>
            </a:rPr>
            <a:t>05</a:t>
          </a:r>
          <a:br>
            <a:rPr lang="en-US" altLang="zh-CN" sz="4600" b="1" kern="1200" dirty="0">
              <a:solidFill>
                <a:srgbClr val="0070C0"/>
              </a:solidFill>
            </a:rPr>
          </a:br>
          <a:r>
            <a:rPr lang="zh-CN" altLang="en-US" sz="4600" b="1" kern="1200" dirty="0">
              <a:solidFill>
                <a:srgbClr val="0070C0"/>
              </a:solidFill>
            </a:rPr>
            <a:t>五套</a:t>
          </a:r>
        </a:p>
      </dsp:txBody>
      <dsp:txXfrm>
        <a:off x="3348052" y="2546647"/>
        <a:ext cx="3043684" cy="1826210"/>
      </dsp:txXfrm>
    </dsp:sp>
    <dsp:sp modelId="{9212F26A-C91B-48EA-B74A-90727DB1A0A6}">
      <dsp:nvSpPr>
        <dsp:cNvPr id="0" name=""/>
        <dsp:cNvSpPr/>
      </dsp:nvSpPr>
      <dsp:spPr>
        <a:xfrm>
          <a:off x="6696105" y="2546647"/>
          <a:ext cx="3043684" cy="182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600" b="1" kern="1200" dirty="0">
              <a:solidFill>
                <a:srgbClr val="0070C0"/>
              </a:solidFill>
            </a:rPr>
            <a:t>06</a:t>
          </a:r>
          <a:br>
            <a:rPr lang="en-US" altLang="zh-CN" sz="4600" b="1" kern="1200" dirty="0">
              <a:solidFill>
                <a:srgbClr val="0070C0"/>
              </a:solidFill>
            </a:rPr>
          </a:br>
          <a:r>
            <a:rPr lang="zh-CN" altLang="en-US" sz="4600" b="1" kern="1200" dirty="0">
              <a:solidFill>
                <a:srgbClr val="0070C0"/>
              </a:solidFill>
            </a:rPr>
            <a:t>六环</a:t>
          </a:r>
        </a:p>
      </dsp:txBody>
      <dsp:txXfrm>
        <a:off x="6696105" y="2546647"/>
        <a:ext cx="3043684" cy="182621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BF0A2-9EDD-4A7D-A10A-5497EEC0D217}">
      <dsp:nvSpPr>
        <dsp:cNvPr id="0" name=""/>
        <dsp:cNvSpPr/>
      </dsp:nvSpPr>
      <dsp:spPr>
        <a:xfrm>
          <a:off x="2810275" y="1908701"/>
          <a:ext cx="1988290" cy="345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537"/>
              </a:lnTo>
              <a:lnTo>
                <a:pt x="1988290" y="172537"/>
              </a:lnTo>
              <a:lnTo>
                <a:pt x="1988290" y="3450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5BBE94-D05C-4468-A27A-FCA7E13730D2}">
      <dsp:nvSpPr>
        <dsp:cNvPr id="0" name=""/>
        <dsp:cNvSpPr/>
      </dsp:nvSpPr>
      <dsp:spPr>
        <a:xfrm>
          <a:off x="2764555" y="1908701"/>
          <a:ext cx="91440" cy="3450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50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556837-3A15-4615-A649-B3185FBE8E77}">
      <dsp:nvSpPr>
        <dsp:cNvPr id="0" name=""/>
        <dsp:cNvSpPr/>
      </dsp:nvSpPr>
      <dsp:spPr>
        <a:xfrm>
          <a:off x="821985" y="1908701"/>
          <a:ext cx="1988290" cy="345075"/>
        </a:xfrm>
        <a:custGeom>
          <a:avLst/>
          <a:gdLst/>
          <a:ahLst/>
          <a:cxnLst/>
          <a:rect l="0" t="0" r="0" b="0"/>
          <a:pathLst>
            <a:path>
              <a:moveTo>
                <a:pt x="1988290" y="0"/>
              </a:moveTo>
              <a:lnTo>
                <a:pt x="1988290" y="172537"/>
              </a:lnTo>
              <a:lnTo>
                <a:pt x="0" y="172537"/>
              </a:lnTo>
              <a:lnTo>
                <a:pt x="0" y="3450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86A6B2-E31E-47E6-89AF-A423F3BD0831}">
      <dsp:nvSpPr>
        <dsp:cNvPr id="0" name=""/>
        <dsp:cNvSpPr/>
      </dsp:nvSpPr>
      <dsp:spPr>
        <a:xfrm>
          <a:off x="1455937" y="1141508"/>
          <a:ext cx="2708676" cy="767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/>
            <a:t>沟通中的噪音</a:t>
          </a:r>
        </a:p>
      </dsp:txBody>
      <dsp:txXfrm>
        <a:off x="1455937" y="1141508"/>
        <a:ext cx="2708676" cy="767192"/>
      </dsp:txXfrm>
    </dsp:sp>
    <dsp:sp modelId="{A6E77ACA-DF9D-41DB-A5DE-E2961DE001C5}">
      <dsp:nvSpPr>
        <dsp:cNvPr id="0" name=""/>
        <dsp:cNvSpPr/>
      </dsp:nvSpPr>
      <dsp:spPr>
        <a:xfrm>
          <a:off x="377" y="2253776"/>
          <a:ext cx="1643215" cy="821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 dirty="0"/>
            <a:t>外在噪音</a:t>
          </a:r>
        </a:p>
      </dsp:txBody>
      <dsp:txXfrm>
        <a:off x="377" y="2253776"/>
        <a:ext cx="1643215" cy="821607"/>
      </dsp:txXfrm>
    </dsp:sp>
    <dsp:sp modelId="{D0FA51D6-1472-40E0-9F0F-5A8BFE5140CB}">
      <dsp:nvSpPr>
        <dsp:cNvPr id="0" name=""/>
        <dsp:cNvSpPr/>
      </dsp:nvSpPr>
      <dsp:spPr>
        <a:xfrm>
          <a:off x="1988667" y="2253776"/>
          <a:ext cx="1643215" cy="821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 dirty="0"/>
            <a:t>生理性噪音</a:t>
          </a:r>
        </a:p>
      </dsp:txBody>
      <dsp:txXfrm>
        <a:off x="1988667" y="2253776"/>
        <a:ext cx="1643215" cy="821607"/>
      </dsp:txXfrm>
    </dsp:sp>
    <dsp:sp modelId="{9E28B586-6834-4CFB-863C-19B716404F37}">
      <dsp:nvSpPr>
        <dsp:cNvPr id="0" name=""/>
        <dsp:cNvSpPr/>
      </dsp:nvSpPr>
      <dsp:spPr>
        <a:xfrm>
          <a:off x="3976958" y="2253776"/>
          <a:ext cx="1643215" cy="821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 dirty="0"/>
            <a:t>心理性噪音</a:t>
          </a:r>
        </a:p>
      </dsp:txBody>
      <dsp:txXfrm>
        <a:off x="3976958" y="2253776"/>
        <a:ext cx="1643215" cy="82160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821E1-04E5-4794-BF6D-8CF4DF9B3344}">
      <dsp:nvSpPr>
        <dsp:cNvPr id="0" name=""/>
        <dsp:cNvSpPr/>
      </dsp:nvSpPr>
      <dsp:spPr>
        <a:xfrm>
          <a:off x="3098873" y="983542"/>
          <a:ext cx="6806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0665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400" b="1" kern="1200">
            <a:solidFill>
              <a:schemeClr val="bg1">
                <a:lumMod val="75000"/>
              </a:schemeClr>
            </a:solidFill>
          </a:endParaRPr>
        </a:p>
      </dsp:txBody>
      <dsp:txXfrm>
        <a:off x="3421424" y="1025706"/>
        <a:ext cx="35563" cy="7112"/>
      </dsp:txXfrm>
    </dsp:sp>
    <dsp:sp modelId="{D010E284-1B94-4BA6-8B0B-03EDEEE5B9F8}">
      <dsp:nvSpPr>
        <dsp:cNvPr id="0" name=""/>
        <dsp:cNvSpPr/>
      </dsp:nvSpPr>
      <dsp:spPr>
        <a:xfrm>
          <a:off x="8215" y="101525"/>
          <a:ext cx="3092458" cy="1855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bg1">
                  <a:lumMod val="75000"/>
                </a:schemeClr>
              </a:solidFill>
            </a:rPr>
            <a:t>一轴（视频</a:t>
          </a:r>
          <a:r>
            <a:rPr lang="en-US" altLang="zh-CN" sz="2000" b="1" kern="1200" dirty="0">
              <a:solidFill>
                <a:schemeClr val="bg1">
                  <a:lumMod val="75000"/>
                </a:schemeClr>
              </a:solidFill>
            </a:rPr>
            <a:t>A</a:t>
          </a:r>
          <a:r>
            <a:rPr lang="zh-CN" altLang="en-US" sz="2000" b="1" kern="1200" dirty="0">
              <a:solidFill>
                <a:schemeClr val="bg1">
                  <a:lumMod val="75000"/>
                </a:schemeClr>
              </a:solidFill>
            </a:rPr>
            <a:t>）</a:t>
          </a:r>
          <a:endParaRPr lang="en-US" altLang="zh-CN" sz="2000" b="1" kern="1200" dirty="0">
            <a:solidFill>
              <a:schemeClr val="bg1">
                <a:lumMod val="75000"/>
              </a:schemeClr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bg1">
                  <a:lumMod val="75000"/>
                </a:schemeClr>
              </a:solidFill>
            </a:rPr>
            <a:t>关键词（活动</a:t>
          </a:r>
          <a:r>
            <a:rPr lang="en-US" altLang="zh-CN" sz="2000" b="1" kern="1200" dirty="0">
              <a:solidFill>
                <a:schemeClr val="bg1">
                  <a:lumMod val="75000"/>
                </a:schemeClr>
              </a:solidFill>
            </a:rPr>
            <a:t>A</a:t>
          </a:r>
          <a:r>
            <a:rPr lang="zh-CN" altLang="en-US" sz="2000" b="1" kern="1200" dirty="0">
              <a:solidFill>
                <a:schemeClr val="bg1">
                  <a:lumMod val="75000"/>
                </a:schemeClr>
              </a:solidFill>
            </a:rPr>
            <a:t>）</a:t>
          </a:r>
        </a:p>
      </dsp:txBody>
      <dsp:txXfrm>
        <a:off x="8215" y="101525"/>
        <a:ext cx="3092458" cy="1855474"/>
      </dsp:txXfrm>
    </dsp:sp>
    <dsp:sp modelId="{ED23C836-47A8-4226-B5ED-F1D85491B24C}">
      <dsp:nvSpPr>
        <dsp:cNvPr id="0" name=""/>
        <dsp:cNvSpPr/>
      </dsp:nvSpPr>
      <dsp:spPr>
        <a:xfrm>
          <a:off x="6902596" y="983542"/>
          <a:ext cx="6806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0665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400" b="1" kern="1200">
            <a:solidFill>
              <a:schemeClr val="bg1">
                <a:lumMod val="75000"/>
              </a:schemeClr>
            </a:solidFill>
          </a:endParaRPr>
        </a:p>
      </dsp:txBody>
      <dsp:txXfrm>
        <a:off x="7225147" y="1025706"/>
        <a:ext cx="35563" cy="7112"/>
      </dsp:txXfrm>
    </dsp:sp>
    <dsp:sp modelId="{3A755F0B-E967-4502-8FA1-398543DEA16D}">
      <dsp:nvSpPr>
        <dsp:cNvPr id="0" name=""/>
        <dsp:cNvSpPr/>
      </dsp:nvSpPr>
      <dsp:spPr>
        <a:xfrm>
          <a:off x="3811938" y="101525"/>
          <a:ext cx="3092458" cy="1855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solidFill>
                <a:schemeClr val="tx1"/>
              </a:solidFill>
            </a:rPr>
            <a:t>二维（视频</a:t>
          </a:r>
          <a:r>
            <a:rPr lang="en-US" altLang="zh-CN" sz="3200" b="1" kern="1200" dirty="0">
              <a:solidFill>
                <a:schemeClr val="tx1"/>
              </a:solidFill>
            </a:rPr>
            <a:t>B</a:t>
          </a:r>
          <a:r>
            <a:rPr lang="zh-CN" altLang="en-US" sz="3200" b="1" kern="1200" dirty="0">
              <a:solidFill>
                <a:schemeClr val="tx1"/>
              </a:solidFill>
            </a:rPr>
            <a:t>）</a:t>
          </a:r>
        </a:p>
      </dsp:txBody>
      <dsp:txXfrm>
        <a:off x="3811938" y="101525"/>
        <a:ext cx="3092458" cy="1855474"/>
      </dsp:txXfrm>
    </dsp:sp>
    <dsp:sp modelId="{507422D8-9675-424A-8254-2413D043F451}">
      <dsp:nvSpPr>
        <dsp:cNvPr id="0" name=""/>
        <dsp:cNvSpPr/>
      </dsp:nvSpPr>
      <dsp:spPr>
        <a:xfrm>
          <a:off x="1554444" y="1955200"/>
          <a:ext cx="7607446" cy="680665"/>
        </a:xfrm>
        <a:custGeom>
          <a:avLst/>
          <a:gdLst/>
          <a:ahLst/>
          <a:cxnLst/>
          <a:rect l="0" t="0" r="0" b="0"/>
          <a:pathLst>
            <a:path>
              <a:moveTo>
                <a:pt x="7607446" y="0"/>
              </a:moveTo>
              <a:lnTo>
                <a:pt x="7607446" y="357432"/>
              </a:lnTo>
              <a:lnTo>
                <a:pt x="0" y="357432"/>
              </a:lnTo>
              <a:lnTo>
                <a:pt x="0" y="680665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400" b="1" kern="1200">
            <a:solidFill>
              <a:schemeClr val="bg1">
                <a:lumMod val="75000"/>
              </a:schemeClr>
            </a:solidFill>
          </a:endParaRPr>
        </a:p>
      </dsp:txBody>
      <dsp:txXfrm>
        <a:off x="5167151" y="2291976"/>
        <a:ext cx="382031" cy="7112"/>
      </dsp:txXfrm>
    </dsp:sp>
    <dsp:sp modelId="{65278D49-6A75-4CCD-80FD-8B47AE7954D4}">
      <dsp:nvSpPr>
        <dsp:cNvPr id="0" name=""/>
        <dsp:cNvSpPr/>
      </dsp:nvSpPr>
      <dsp:spPr>
        <a:xfrm>
          <a:off x="7615661" y="101525"/>
          <a:ext cx="3092458" cy="1855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bg1">
                  <a:lumMod val="75000"/>
                </a:schemeClr>
              </a:solidFill>
            </a:rPr>
            <a:t>三事（视频</a:t>
          </a:r>
          <a:r>
            <a:rPr lang="en-US" altLang="zh-CN" sz="2000" b="1" kern="1200" dirty="0">
              <a:solidFill>
                <a:schemeClr val="bg1">
                  <a:lumMod val="75000"/>
                </a:schemeClr>
              </a:solidFill>
            </a:rPr>
            <a:t>C</a:t>
          </a:r>
          <a:r>
            <a:rPr lang="zh-CN" altLang="en-US" sz="2000" b="1" kern="1200" dirty="0">
              <a:solidFill>
                <a:schemeClr val="bg1">
                  <a:lumMod val="75000"/>
                </a:schemeClr>
              </a:solidFill>
            </a:rPr>
            <a:t>）</a:t>
          </a:r>
          <a:br>
            <a:rPr lang="en-US" altLang="zh-CN" sz="2000" b="1" kern="1200" dirty="0">
              <a:solidFill>
                <a:schemeClr val="bg1">
                  <a:lumMod val="75000"/>
                </a:schemeClr>
              </a:solidFill>
            </a:rPr>
          </a:br>
          <a:r>
            <a:rPr lang="zh-CN" altLang="en-US" sz="2000" b="1" kern="1200" dirty="0">
              <a:solidFill>
                <a:schemeClr val="bg1">
                  <a:lumMod val="75000"/>
                </a:schemeClr>
              </a:solidFill>
            </a:rPr>
            <a:t>操练（活动</a:t>
          </a:r>
          <a:r>
            <a:rPr lang="en-US" altLang="zh-CN" sz="2000" b="1" kern="1200" dirty="0">
              <a:solidFill>
                <a:schemeClr val="bg1">
                  <a:lumMod val="75000"/>
                </a:schemeClr>
              </a:solidFill>
            </a:rPr>
            <a:t>C</a:t>
          </a:r>
          <a:r>
            <a:rPr lang="zh-CN" altLang="en-US" sz="2000" b="1" kern="1200" dirty="0">
              <a:solidFill>
                <a:schemeClr val="bg1">
                  <a:lumMod val="75000"/>
                </a:schemeClr>
              </a:solidFill>
            </a:rPr>
            <a:t>）</a:t>
          </a:r>
          <a:br>
            <a:rPr lang="en-US" altLang="zh-CN" sz="2000" b="1" kern="1200" dirty="0">
              <a:solidFill>
                <a:schemeClr val="bg1">
                  <a:lumMod val="75000"/>
                </a:schemeClr>
              </a:solidFill>
            </a:rPr>
          </a:br>
          <a:endParaRPr lang="zh-CN" altLang="en-US" sz="20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7615661" y="101525"/>
        <a:ext cx="3092458" cy="1855474"/>
      </dsp:txXfrm>
    </dsp:sp>
    <dsp:sp modelId="{2850C029-C764-486F-9913-6DCA75C6F783}">
      <dsp:nvSpPr>
        <dsp:cNvPr id="0" name=""/>
        <dsp:cNvSpPr/>
      </dsp:nvSpPr>
      <dsp:spPr>
        <a:xfrm>
          <a:off x="3098873" y="3550283"/>
          <a:ext cx="6806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0665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400" b="1" kern="1200">
            <a:solidFill>
              <a:schemeClr val="bg1">
                <a:lumMod val="75000"/>
              </a:schemeClr>
            </a:solidFill>
          </a:endParaRPr>
        </a:p>
      </dsp:txBody>
      <dsp:txXfrm>
        <a:off x="3421424" y="3592446"/>
        <a:ext cx="35563" cy="7112"/>
      </dsp:txXfrm>
    </dsp:sp>
    <dsp:sp modelId="{435B3A72-4513-4026-B7B5-912516C0DF9E}">
      <dsp:nvSpPr>
        <dsp:cNvPr id="0" name=""/>
        <dsp:cNvSpPr/>
      </dsp:nvSpPr>
      <dsp:spPr>
        <a:xfrm>
          <a:off x="8215" y="2668265"/>
          <a:ext cx="3092458" cy="1855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bg1">
                  <a:lumMod val="75000"/>
                </a:schemeClr>
              </a:solidFill>
            </a:rPr>
            <a:t>四步（视频</a:t>
          </a:r>
          <a:r>
            <a:rPr lang="en-US" altLang="zh-CN" sz="2000" b="1" kern="1200" dirty="0">
              <a:solidFill>
                <a:schemeClr val="bg1">
                  <a:lumMod val="75000"/>
                </a:schemeClr>
              </a:solidFill>
            </a:rPr>
            <a:t>F</a:t>
          </a:r>
          <a:r>
            <a:rPr lang="zh-CN" altLang="en-US" sz="2000" b="1" kern="1200" dirty="0">
              <a:solidFill>
                <a:schemeClr val="bg1">
                  <a:lumMod val="75000"/>
                </a:schemeClr>
              </a:solidFill>
            </a:rPr>
            <a:t>）</a:t>
          </a:r>
          <a:br>
            <a:rPr lang="en-US" altLang="zh-CN" sz="2000" b="1" kern="1200" dirty="0">
              <a:solidFill>
                <a:schemeClr val="bg1">
                  <a:lumMod val="75000"/>
                </a:schemeClr>
              </a:solidFill>
            </a:rPr>
          </a:br>
          <a:r>
            <a:rPr lang="zh-CN" altLang="en-US" sz="2000" b="1" kern="1200" dirty="0">
              <a:solidFill>
                <a:schemeClr val="bg1">
                  <a:lumMod val="75000"/>
                </a:schemeClr>
              </a:solidFill>
            </a:rPr>
            <a:t>（课后作业，活动</a:t>
          </a:r>
          <a:r>
            <a:rPr lang="en-US" altLang="zh-CN" sz="2000" b="1" kern="1200" dirty="0">
              <a:solidFill>
                <a:schemeClr val="bg1">
                  <a:lumMod val="75000"/>
                </a:schemeClr>
              </a:solidFill>
            </a:rPr>
            <a:t>D</a:t>
          </a:r>
          <a:r>
            <a:rPr lang="zh-CN" altLang="en-US" sz="2000" b="1" kern="1200" dirty="0">
              <a:solidFill>
                <a:schemeClr val="bg1">
                  <a:lumMod val="75000"/>
                </a:schemeClr>
              </a:solidFill>
            </a:rPr>
            <a:t>）</a:t>
          </a:r>
          <a:br>
            <a:rPr lang="en-US" altLang="zh-CN" sz="2000" b="1" kern="1200" dirty="0">
              <a:solidFill>
                <a:schemeClr val="bg1">
                  <a:lumMod val="75000"/>
                </a:schemeClr>
              </a:solidFill>
            </a:rPr>
          </a:br>
          <a:r>
            <a:rPr lang="zh-CN" altLang="en-US" sz="2000" b="1" kern="1200" dirty="0">
              <a:solidFill>
                <a:schemeClr val="bg1">
                  <a:lumMod val="75000"/>
                </a:schemeClr>
              </a:solidFill>
            </a:rPr>
            <a:t>学习重点</a:t>
          </a:r>
        </a:p>
      </dsp:txBody>
      <dsp:txXfrm>
        <a:off x="8215" y="2668265"/>
        <a:ext cx="3092458" cy="1855474"/>
      </dsp:txXfrm>
    </dsp:sp>
    <dsp:sp modelId="{8431411C-7917-49B8-9D89-30C6B5F36F09}">
      <dsp:nvSpPr>
        <dsp:cNvPr id="0" name=""/>
        <dsp:cNvSpPr/>
      </dsp:nvSpPr>
      <dsp:spPr>
        <a:xfrm>
          <a:off x="6902596" y="3550283"/>
          <a:ext cx="6806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0665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400" b="1" kern="1200">
            <a:solidFill>
              <a:schemeClr val="bg1">
                <a:lumMod val="75000"/>
              </a:schemeClr>
            </a:solidFill>
          </a:endParaRPr>
        </a:p>
      </dsp:txBody>
      <dsp:txXfrm>
        <a:off x="7225147" y="3592446"/>
        <a:ext cx="35563" cy="7112"/>
      </dsp:txXfrm>
    </dsp:sp>
    <dsp:sp modelId="{151C7822-3ADE-45B3-A603-D59ABA80DD9A}">
      <dsp:nvSpPr>
        <dsp:cNvPr id="0" name=""/>
        <dsp:cNvSpPr/>
      </dsp:nvSpPr>
      <dsp:spPr>
        <a:xfrm>
          <a:off x="3811938" y="2668265"/>
          <a:ext cx="3092458" cy="1855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bg1">
                  <a:lumMod val="75000"/>
                </a:schemeClr>
              </a:solidFill>
            </a:rPr>
            <a:t>五套（视频</a:t>
          </a:r>
          <a:r>
            <a:rPr lang="en-US" altLang="zh-CN" sz="2000" b="1" kern="1200" dirty="0">
              <a:solidFill>
                <a:schemeClr val="bg1">
                  <a:lumMod val="75000"/>
                </a:schemeClr>
              </a:solidFill>
            </a:rPr>
            <a:t>G</a:t>
          </a:r>
          <a:r>
            <a:rPr lang="zh-CN" altLang="en-US" sz="2000" b="1" kern="1200" dirty="0">
              <a:solidFill>
                <a:schemeClr val="bg1">
                  <a:lumMod val="75000"/>
                </a:schemeClr>
              </a:solidFill>
            </a:rPr>
            <a:t>）</a:t>
          </a:r>
          <a:br>
            <a:rPr lang="en-US" altLang="zh-CN" sz="2000" b="1" kern="1200" dirty="0">
              <a:solidFill>
                <a:schemeClr val="bg1">
                  <a:lumMod val="75000"/>
                </a:schemeClr>
              </a:solidFill>
            </a:rPr>
          </a:br>
          <a:r>
            <a:rPr lang="zh-CN" altLang="en-US" sz="2000" b="1" kern="1200" dirty="0">
              <a:solidFill>
                <a:schemeClr val="bg1">
                  <a:lumMod val="75000"/>
                </a:schemeClr>
              </a:solidFill>
            </a:rPr>
            <a:t>（课后小组作业，活动</a:t>
          </a:r>
          <a:r>
            <a:rPr lang="en-US" altLang="zh-CN" sz="2000" b="1" kern="1200" dirty="0">
              <a:solidFill>
                <a:schemeClr val="bg1">
                  <a:lumMod val="75000"/>
                </a:schemeClr>
              </a:solidFill>
            </a:rPr>
            <a:t>G</a:t>
          </a:r>
          <a:r>
            <a:rPr lang="zh-CN" altLang="en-US" sz="2000" b="1" kern="1200" dirty="0">
              <a:solidFill>
                <a:schemeClr val="bg1">
                  <a:lumMod val="75000"/>
                </a:schemeClr>
              </a:solidFill>
            </a:rPr>
            <a:t>）</a:t>
          </a:r>
          <a:endParaRPr lang="en-US" altLang="zh-CN" sz="2000" b="1" kern="1200" dirty="0">
            <a:solidFill>
              <a:schemeClr val="bg1">
                <a:lumMod val="75000"/>
              </a:schemeClr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bg1">
                  <a:lumMod val="75000"/>
                </a:schemeClr>
              </a:solidFill>
            </a:rPr>
            <a:t>学习重点</a:t>
          </a:r>
        </a:p>
      </dsp:txBody>
      <dsp:txXfrm>
        <a:off x="3811938" y="2668265"/>
        <a:ext cx="3092458" cy="1855474"/>
      </dsp:txXfrm>
    </dsp:sp>
    <dsp:sp modelId="{903049A4-D4E7-49CB-88F4-45579507D628}">
      <dsp:nvSpPr>
        <dsp:cNvPr id="0" name=""/>
        <dsp:cNvSpPr/>
      </dsp:nvSpPr>
      <dsp:spPr>
        <a:xfrm>
          <a:off x="7615661" y="2668265"/>
          <a:ext cx="3092458" cy="1855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bg1">
                  <a:lumMod val="75000"/>
                </a:schemeClr>
              </a:solidFill>
            </a:rPr>
            <a:t>六辅（图文）</a:t>
          </a:r>
        </a:p>
      </dsp:txBody>
      <dsp:txXfrm>
        <a:off x="7615661" y="2668265"/>
        <a:ext cx="3092458" cy="185547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10033-2748-4D12-B2B5-824F1CCF7609}">
      <dsp:nvSpPr>
        <dsp:cNvPr id="0" name=""/>
        <dsp:cNvSpPr/>
      </dsp:nvSpPr>
      <dsp:spPr>
        <a:xfrm>
          <a:off x="0" y="416068"/>
          <a:ext cx="3043684" cy="182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600" b="1" kern="1200" dirty="0">
              <a:solidFill>
                <a:srgbClr val="0070C0"/>
              </a:solidFill>
            </a:rPr>
            <a:t>01</a:t>
          </a:r>
          <a:br>
            <a:rPr lang="en-US" altLang="zh-CN" sz="4600" b="1" kern="1200" dirty="0">
              <a:solidFill>
                <a:srgbClr val="0070C0"/>
              </a:solidFill>
            </a:rPr>
          </a:br>
          <a:r>
            <a:rPr lang="zh-CN" altLang="en-US" sz="4600" b="1" kern="1200" dirty="0">
              <a:solidFill>
                <a:srgbClr val="0070C0"/>
              </a:solidFill>
            </a:rPr>
            <a:t>一轴</a:t>
          </a:r>
        </a:p>
      </dsp:txBody>
      <dsp:txXfrm>
        <a:off x="0" y="416068"/>
        <a:ext cx="3043684" cy="1826210"/>
      </dsp:txXfrm>
    </dsp:sp>
    <dsp:sp modelId="{8D4400F6-FD73-452E-AEBE-7E009267EE85}">
      <dsp:nvSpPr>
        <dsp:cNvPr id="0" name=""/>
        <dsp:cNvSpPr/>
      </dsp:nvSpPr>
      <dsp:spPr>
        <a:xfrm>
          <a:off x="3348052" y="416068"/>
          <a:ext cx="3043684" cy="182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600" b="1" kern="1200" dirty="0">
              <a:solidFill>
                <a:srgbClr val="0070C0"/>
              </a:solidFill>
            </a:rPr>
            <a:t>02</a:t>
          </a:r>
          <a:br>
            <a:rPr lang="en-US" altLang="zh-CN" sz="4600" b="1" kern="1200" dirty="0">
              <a:solidFill>
                <a:srgbClr val="0070C0"/>
              </a:solidFill>
            </a:rPr>
          </a:br>
          <a:r>
            <a:rPr lang="zh-CN" altLang="en-US" sz="4600" b="1" kern="1200" dirty="0">
              <a:solidFill>
                <a:srgbClr val="0070C0"/>
              </a:solidFill>
            </a:rPr>
            <a:t>两维</a:t>
          </a:r>
        </a:p>
      </dsp:txBody>
      <dsp:txXfrm>
        <a:off x="3348052" y="416068"/>
        <a:ext cx="3043684" cy="1826210"/>
      </dsp:txXfrm>
    </dsp:sp>
    <dsp:sp modelId="{1CFF4E25-75F9-4AEE-91DC-49929CC278FF}">
      <dsp:nvSpPr>
        <dsp:cNvPr id="0" name=""/>
        <dsp:cNvSpPr/>
      </dsp:nvSpPr>
      <dsp:spPr>
        <a:xfrm>
          <a:off x="6696105" y="416068"/>
          <a:ext cx="3043684" cy="182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600" b="1" kern="1200" dirty="0">
              <a:solidFill>
                <a:schemeClr val="bg1">
                  <a:lumMod val="95000"/>
                </a:schemeClr>
              </a:solidFill>
            </a:rPr>
            <a:t>03</a:t>
          </a:r>
          <a:br>
            <a:rPr lang="en-US" altLang="zh-CN" sz="4600" b="1" kern="1200" dirty="0">
              <a:solidFill>
                <a:schemeClr val="bg1">
                  <a:lumMod val="95000"/>
                </a:schemeClr>
              </a:solidFill>
            </a:rPr>
          </a:br>
          <a:r>
            <a:rPr lang="zh-CN" altLang="en-US" sz="4600" b="1" kern="1200" dirty="0">
              <a:solidFill>
                <a:schemeClr val="bg1">
                  <a:lumMod val="95000"/>
                </a:schemeClr>
              </a:solidFill>
            </a:rPr>
            <a:t>三事</a:t>
          </a:r>
        </a:p>
      </dsp:txBody>
      <dsp:txXfrm>
        <a:off x="6696105" y="416068"/>
        <a:ext cx="3043684" cy="1826210"/>
      </dsp:txXfrm>
    </dsp:sp>
    <dsp:sp modelId="{7AA2D2D8-1A24-4FB5-ACC2-A6449D0A36DA}">
      <dsp:nvSpPr>
        <dsp:cNvPr id="0" name=""/>
        <dsp:cNvSpPr/>
      </dsp:nvSpPr>
      <dsp:spPr>
        <a:xfrm>
          <a:off x="0" y="2546647"/>
          <a:ext cx="3043684" cy="182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600" b="1" kern="1200" dirty="0">
              <a:solidFill>
                <a:srgbClr val="0070C0"/>
              </a:solidFill>
            </a:rPr>
            <a:t>04</a:t>
          </a:r>
          <a:br>
            <a:rPr lang="en-US" altLang="zh-CN" sz="4600" b="1" kern="1200" dirty="0">
              <a:solidFill>
                <a:srgbClr val="0070C0"/>
              </a:solidFill>
            </a:rPr>
          </a:br>
          <a:r>
            <a:rPr lang="zh-CN" altLang="en-US" sz="4600" b="1" kern="1200" dirty="0">
              <a:solidFill>
                <a:srgbClr val="0070C0"/>
              </a:solidFill>
            </a:rPr>
            <a:t>四步</a:t>
          </a:r>
        </a:p>
      </dsp:txBody>
      <dsp:txXfrm>
        <a:off x="0" y="2546647"/>
        <a:ext cx="3043684" cy="1826210"/>
      </dsp:txXfrm>
    </dsp:sp>
    <dsp:sp modelId="{1D6FA030-640F-41CA-B334-D6DF8B4CBCF2}">
      <dsp:nvSpPr>
        <dsp:cNvPr id="0" name=""/>
        <dsp:cNvSpPr/>
      </dsp:nvSpPr>
      <dsp:spPr>
        <a:xfrm>
          <a:off x="3348052" y="2546647"/>
          <a:ext cx="3043684" cy="182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600" b="1" kern="1200" dirty="0">
              <a:solidFill>
                <a:srgbClr val="0070C0"/>
              </a:solidFill>
            </a:rPr>
            <a:t>05</a:t>
          </a:r>
          <a:br>
            <a:rPr lang="en-US" altLang="zh-CN" sz="4600" b="1" kern="1200" dirty="0">
              <a:solidFill>
                <a:srgbClr val="0070C0"/>
              </a:solidFill>
            </a:rPr>
          </a:br>
          <a:r>
            <a:rPr lang="zh-CN" altLang="en-US" sz="4600" b="1" kern="1200" dirty="0">
              <a:solidFill>
                <a:srgbClr val="0070C0"/>
              </a:solidFill>
            </a:rPr>
            <a:t>五套</a:t>
          </a:r>
        </a:p>
      </dsp:txBody>
      <dsp:txXfrm>
        <a:off x="3348052" y="2546647"/>
        <a:ext cx="3043684" cy="1826210"/>
      </dsp:txXfrm>
    </dsp:sp>
    <dsp:sp modelId="{9212F26A-C91B-48EA-B74A-90727DB1A0A6}">
      <dsp:nvSpPr>
        <dsp:cNvPr id="0" name=""/>
        <dsp:cNvSpPr/>
      </dsp:nvSpPr>
      <dsp:spPr>
        <a:xfrm>
          <a:off x="6696105" y="2546647"/>
          <a:ext cx="3043684" cy="182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600" b="1" kern="1200" dirty="0">
              <a:solidFill>
                <a:srgbClr val="0070C0"/>
              </a:solidFill>
            </a:rPr>
            <a:t>06</a:t>
          </a:r>
          <a:br>
            <a:rPr lang="en-US" altLang="zh-CN" sz="4600" b="1" kern="1200" dirty="0">
              <a:solidFill>
                <a:srgbClr val="0070C0"/>
              </a:solidFill>
            </a:rPr>
          </a:br>
          <a:r>
            <a:rPr lang="zh-CN" altLang="en-US" sz="4600" b="1" kern="1200" dirty="0">
              <a:solidFill>
                <a:srgbClr val="0070C0"/>
              </a:solidFill>
            </a:rPr>
            <a:t>六环</a:t>
          </a:r>
        </a:p>
      </dsp:txBody>
      <dsp:txXfrm>
        <a:off x="6696105" y="2546647"/>
        <a:ext cx="3043684" cy="182621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E9077-4419-4EE9-BEFB-06708B1A3470}">
      <dsp:nvSpPr>
        <dsp:cNvPr id="0" name=""/>
        <dsp:cNvSpPr/>
      </dsp:nvSpPr>
      <dsp:spPr>
        <a:xfrm>
          <a:off x="2738" y="401981"/>
          <a:ext cx="2670051" cy="1068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/>
            <a:t>给资源</a:t>
          </a:r>
        </a:p>
      </dsp:txBody>
      <dsp:txXfrm>
        <a:off x="2738" y="401981"/>
        <a:ext cx="2670051" cy="1068020"/>
      </dsp:txXfrm>
    </dsp:sp>
    <dsp:sp modelId="{A673E3A3-B403-4A29-8BB8-AF29C99317E9}">
      <dsp:nvSpPr>
        <dsp:cNvPr id="0" name=""/>
        <dsp:cNvSpPr/>
      </dsp:nvSpPr>
      <dsp:spPr>
        <a:xfrm>
          <a:off x="2738" y="1470001"/>
          <a:ext cx="2670051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200" kern="1200" dirty="0"/>
            <a:t>教师：内容专家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200" kern="1200" dirty="0"/>
            <a:t>完全可以预设</a:t>
          </a:r>
        </a:p>
      </dsp:txBody>
      <dsp:txXfrm>
        <a:off x="2738" y="1470001"/>
        <a:ext cx="2670051" cy="2854800"/>
      </dsp:txXfrm>
    </dsp:sp>
    <dsp:sp modelId="{70B31730-B738-4312-802C-37CCB9B5EB33}">
      <dsp:nvSpPr>
        <dsp:cNvPr id="0" name=""/>
        <dsp:cNvSpPr/>
      </dsp:nvSpPr>
      <dsp:spPr>
        <a:xfrm>
          <a:off x="3046597" y="401981"/>
          <a:ext cx="2670051" cy="1068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/>
            <a:t>串活动</a:t>
          </a:r>
        </a:p>
      </dsp:txBody>
      <dsp:txXfrm>
        <a:off x="3046597" y="401981"/>
        <a:ext cx="2670051" cy="1068020"/>
      </dsp:txXfrm>
    </dsp:sp>
    <dsp:sp modelId="{B12EE87D-7572-411B-9319-1E1784BF92C1}">
      <dsp:nvSpPr>
        <dsp:cNvPr id="0" name=""/>
        <dsp:cNvSpPr/>
      </dsp:nvSpPr>
      <dsp:spPr>
        <a:xfrm>
          <a:off x="3046597" y="1470001"/>
          <a:ext cx="2670051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200" kern="1200" dirty="0"/>
            <a:t>设计师：互动专家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200" kern="1200" dirty="0"/>
            <a:t>大部分可以预设</a:t>
          </a:r>
        </a:p>
      </dsp:txBody>
      <dsp:txXfrm>
        <a:off x="3046597" y="1470001"/>
        <a:ext cx="2670051" cy="2854800"/>
      </dsp:txXfrm>
    </dsp:sp>
    <dsp:sp modelId="{B568CF21-8E66-40BD-A576-7A55AA0F16FD}">
      <dsp:nvSpPr>
        <dsp:cNvPr id="0" name=""/>
        <dsp:cNvSpPr/>
      </dsp:nvSpPr>
      <dsp:spPr>
        <a:xfrm>
          <a:off x="6090456" y="401981"/>
          <a:ext cx="2670051" cy="1068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/>
            <a:t>实时交流</a:t>
          </a:r>
        </a:p>
      </dsp:txBody>
      <dsp:txXfrm>
        <a:off x="6090456" y="401981"/>
        <a:ext cx="2670051" cy="1068020"/>
      </dsp:txXfrm>
    </dsp:sp>
    <dsp:sp modelId="{10589E59-B66C-45A8-832F-CCED2E90F213}">
      <dsp:nvSpPr>
        <dsp:cNvPr id="0" name=""/>
        <dsp:cNvSpPr/>
      </dsp:nvSpPr>
      <dsp:spPr>
        <a:xfrm>
          <a:off x="6090456" y="1470001"/>
          <a:ext cx="2670051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200" kern="1200" dirty="0"/>
            <a:t>引导师：管理专家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200" kern="1200" dirty="0"/>
            <a:t>大部分无法预设</a:t>
          </a:r>
        </a:p>
      </dsp:txBody>
      <dsp:txXfrm>
        <a:off x="6090456" y="1470001"/>
        <a:ext cx="2670051" cy="285480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821E1-04E5-4794-BF6D-8CF4DF9B3344}">
      <dsp:nvSpPr>
        <dsp:cNvPr id="0" name=""/>
        <dsp:cNvSpPr/>
      </dsp:nvSpPr>
      <dsp:spPr>
        <a:xfrm>
          <a:off x="3098873" y="983542"/>
          <a:ext cx="6806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0665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400" b="1" kern="1200">
            <a:solidFill>
              <a:schemeClr val="bg1">
                <a:lumMod val="95000"/>
              </a:schemeClr>
            </a:solidFill>
          </a:endParaRPr>
        </a:p>
      </dsp:txBody>
      <dsp:txXfrm>
        <a:off x="3421424" y="1025706"/>
        <a:ext cx="35563" cy="7112"/>
      </dsp:txXfrm>
    </dsp:sp>
    <dsp:sp modelId="{D010E284-1B94-4BA6-8B0B-03EDEEE5B9F8}">
      <dsp:nvSpPr>
        <dsp:cNvPr id="0" name=""/>
        <dsp:cNvSpPr/>
      </dsp:nvSpPr>
      <dsp:spPr>
        <a:xfrm>
          <a:off x="8215" y="101525"/>
          <a:ext cx="3092458" cy="1855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bg1">
                  <a:lumMod val="95000"/>
                </a:schemeClr>
              </a:solidFill>
            </a:rPr>
            <a:t>一轴（视频</a:t>
          </a:r>
          <a:r>
            <a:rPr lang="en-US" altLang="zh-CN" sz="2000" b="1" kern="1200" dirty="0">
              <a:solidFill>
                <a:schemeClr val="bg1">
                  <a:lumMod val="95000"/>
                </a:schemeClr>
              </a:solidFill>
            </a:rPr>
            <a:t>A</a:t>
          </a:r>
          <a:r>
            <a:rPr lang="zh-CN" altLang="en-US" sz="2000" b="1" kern="1200" dirty="0">
              <a:solidFill>
                <a:schemeClr val="bg1">
                  <a:lumMod val="95000"/>
                </a:schemeClr>
              </a:solidFill>
            </a:rPr>
            <a:t>）</a:t>
          </a:r>
          <a:endParaRPr lang="en-US" altLang="zh-CN" sz="2000" b="1" kern="1200" dirty="0">
            <a:solidFill>
              <a:schemeClr val="bg1">
                <a:lumMod val="95000"/>
              </a:schemeClr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bg1">
                  <a:lumMod val="95000"/>
                </a:schemeClr>
              </a:solidFill>
            </a:rPr>
            <a:t>关键词（活动</a:t>
          </a:r>
          <a:r>
            <a:rPr lang="en-US" altLang="zh-CN" sz="2000" b="1" kern="1200" dirty="0">
              <a:solidFill>
                <a:schemeClr val="bg1">
                  <a:lumMod val="95000"/>
                </a:schemeClr>
              </a:solidFill>
            </a:rPr>
            <a:t>A</a:t>
          </a:r>
          <a:r>
            <a:rPr lang="zh-CN" altLang="en-US" sz="2000" b="1" kern="1200" dirty="0">
              <a:solidFill>
                <a:schemeClr val="bg1">
                  <a:lumMod val="95000"/>
                </a:schemeClr>
              </a:solidFill>
            </a:rPr>
            <a:t>）</a:t>
          </a:r>
        </a:p>
      </dsp:txBody>
      <dsp:txXfrm>
        <a:off x="8215" y="101525"/>
        <a:ext cx="3092458" cy="1855474"/>
      </dsp:txXfrm>
    </dsp:sp>
    <dsp:sp modelId="{ED23C836-47A8-4226-B5ED-F1D85491B24C}">
      <dsp:nvSpPr>
        <dsp:cNvPr id="0" name=""/>
        <dsp:cNvSpPr/>
      </dsp:nvSpPr>
      <dsp:spPr>
        <a:xfrm>
          <a:off x="6902596" y="983542"/>
          <a:ext cx="6806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0665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400" b="1" kern="1200">
            <a:solidFill>
              <a:schemeClr val="bg1">
                <a:lumMod val="95000"/>
              </a:schemeClr>
            </a:solidFill>
          </a:endParaRPr>
        </a:p>
      </dsp:txBody>
      <dsp:txXfrm>
        <a:off x="7225147" y="1025706"/>
        <a:ext cx="35563" cy="7112"/>
      </dsp:txXfrm>
    </dsp:sp>
    <dsp:sp modelId="{3A755F0B-E967-4502-8FA1-398543DEA16D}">
      <dsp:nvSpPr>
        <dsp:cNvPr id="0" name=""/>
        <dsp:cNvSpPr/>
      </dsp:nvSpPr>
      <dsp:spPr>
        <a:xfrm>
          <a:off x="3811938" y="101525"/>
          <a:ext cx="3092458" cy="1855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solidFill>
                <a:schemeClr val="bg1">
                  <a:lumMod val="95000"/>
                </a:schemeClr>
              </a:solidFill>
            </a:rPr>
            <a:t>二维（视频</a:t>
          </a:r>
          <a:r>
            <a:rPr lang="en-US" altLang="zh-CN" sz="3200" b="1" kern="1200" dirty="0">
              <a:solidFill>
                <a:schemeClr val="bg1">
                  <a:lumMod val="95000"/>
                </a:schemeClr>
              </a:solidFill>
            </a:rPr>
            <a:t>B</a:t>
          </a:r>
          <a:r>
            <a:rPr lang="zh-CN" altLang="en-US" sz="3200" b="1" kern="1200" dirty="0">
              <a:solidFill>
                <a:schemeClr val="bg1">
                  <a:lumMod val="95000"/>
                </a:schemeClr>
              </a:solidFill>
            </a:rPr>
            <a:t>）</a:t>
          </a:r>
        </a:p>
      </dsp:txBody>
      <dsp:txXfrm>
        <a:off x="3811938" y="101525"/>
        <a:ext cx="3092458" cy="1855474"/>
      </dsp:txXfrm>
    </dsp:sp>
    <dsp:sp modelId="{507422D8-9675-424A-8254-2413D043F451}">
      <dsp:nvSpPr>
        <dsp:cNvPr id="0" name=""/>
        <dsp:cNvSpPr/>
      </dsp:nvSpPr>
      <dsp:spPr>
        <a:xfrm>
          <a:off x="1554444" y="1955200"/>
          <a:ext cx="7607446" cy="680665"/>
        </a:xfrm>
        <a:custGeom>
          <a:avLst/>
          <a:gdLst/>
          <a:ahLst/>
          <a:cxnLst/>
          <a:rect l="0" t="0" r="0" b="0"/>
          <a:pathLst>
            <a:path>
              <a:moveTo>
                <a:pt x="7607446" y="0"/>
              </a:moveTo>
              <a:lnTo>
                <a:pt x="7607446" y="357432"/>
              </a:lnTo>
              <a:lnTo>
                <a:pt x="0" y="357432"/>
              </a:lnTo>
              <a:lnTo>
                <a:pt x="0" y="680665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400" b="1" kern="1200">
            <a:solidFill>
              <a:schemeClr val="bg1">
                <a:lumMod val="95000"/>
              </a:schemeClr>
            </a:solidFill>
          </a:endParaRPr>
        </a:p>
      </dsp:txBody>
      <dsp:txXfrm>
        <a:off x="5167151" y="2291976"/>
        <a:ext cx="382031" cy="7112"/>
      </dsp:txXfrm>
    </dsp:sp>
    <dsp:sp modelId="{65278D49-6A75-4CCD-80FD-8B47AE7954D4}">
      <dsp:nvSpPr>
        <dsp:cNvPr id="0" name=""/>
        <dsp:cNvSpPr/>
      </dsp:nvSpPr>
      <dsp:spPr>
        <a:xfrm>
          <a:off x="7615661" y="101525"/>
          <a:ext cx="3092458" cy="1855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solidFill>
                <a:schemeClr val="tx1"/>
              </a:solidFill>
            </a:rPr>
            <a:t>三事（视频</a:t>
          </a:r>
          <a:r>
            <a:rPr lang="en-US" altLang="zh-CN" sz="3200" b="1" kern="1200" dirty="0">
              <a:solidFill>
                <a:schemeClr val="tx1"/>
              </a:solidFill>
            </a:rPr>
            <a:t>C</a:t>
          </a:r>
          <a:r>
            <a:rPr lang="zh-CN" altLang="en-US" sz="3200" b="1" kern="1200" dirty="0">
              <a:solidFill>
                <a:schemeClr val="tx1"/>
              </a:solidFill>
            </a:rPr>
            <a:t>）</a:t>
          </a:r>
          <a:br>
            <a:rPr lang="en-US" altLang="zh-CN" sz="3200" b="1" kern="1200" dirty="0">
              <a:solidFill>
                <a:schemeClr val="tx1"/>
              </a:solidFill>
            </a:rPr>
          </a:br>
          <a:r>
            <a:rPr lang="zh-CN" altLang="en-US" sz="3200" b="1" kern="1200" dirty="0">
              <a:solidFill>
                <a:schemeClr val="tx1"/>
              </a:solidFill>
            </a:rPr>
            <a:t>操练（活动</a:t>
          </a:r>
          <a:r>
            <a:rPr lang="en-US" altLang="zh-CN" sz="3200" b="1" kern="1200" dirty="0">
              <a:solidFill>
                <a:schemeClr val="tx1"/>
              </a:solidFill>
            </a:rPr>
            <a:t>C</a:t>
          </a:r>
          <a:r>
            <a:rPr lang="zh-CN" altLang="en-US" sz="3200" b="1" kern="1200" dirty="0">
              <a:solidFill>
                <a:schemeClr val="tx1"/>
              </a:solidFill>
            </a:rPr>
            <a:t>）</a:t>
          </a:r>
        </a:p>
      </dsp:txBody>
      <dsp:txXfrm>
        <a:off x="7615661" y="101525"/>
        <a:ext cx="3092458" cy="1855474"/>
      </dsp:txXfrm>
    </dsp:sp>
    <dsp:sp modelId="{2850C029-C764-486F-9913-6DCA75C6F783}">
      <dsp:nvSpPr>
        <dsp:cNvPr id="0" name=""/>
        <dsp:cNvSpPr/>
      </dsp:nvSpPr>
      <dsp:spPr>
        <a:xfrm>
          <a:off x="3098873" y="3550283"/>
          <a:ext cx="6806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0665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400" b="1" kern="1200">
            <a:solidFill>
              <a:schemeClr val="bg1">
                <a:lumMod val="95000"/>
              </a:schemeClr>
            </a:solidFill>
          </a:endParaRPr>
        </a:p>
      </dsp:txBody>
      <dsp:txXfrm>
        <a:off x="3421424" y="3592446"/>
        <a:ext cx="35563" cy="7112"/>
      </dsp:txXfrm>
    </dsp:sp>
    <dsp:sp modelId="{435B3A72-4513-4026-B7B5-912516C0DF9E}">
      <dsp:nvSpPr>
        <dsp:cNvPr id="0" name=""/>
        <dsp:cNvSpPr/>
      </dsp:nvSpPr>
      <dsp:spPr>
        <a:xfrm>
          <a:off x="8215" y="2668265"/>
          <a:ext cx="3092458" cy="1855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bg1">
                  <a:lumMod val="95000"/>
                </a:schemeClr>
              </a:solidFill>
            </a:rPr>
            <a:t>四步（视频</a:t>
          </a:r>
          <a:r>
            <a:rPr lang="en-US" altLang="zh-CN" sz="2000" b="1" kern="1200" dirty="0">
              <a:solidFill>
                <a:schemeClr val="bg1">
                  <a:lumMod val="95000"/>
                </a:schemeClr>
              </a:solidFill>
            </a:rPr>
            <a:t>F</a:t>
          </a:r>
          <a:r>
            <a:rPr lang="zh-CN" altLang="en-US" sz="2000" b="1" kern="1200" dirty="0">
              <a:solidFill>
                <a:schemeClr val="bg1">
                  <a:lumMod val="95000"/>
                </a:schemeClr>
              </a:solidFill>
            </a:rPr>
            <a:t>）</a:t>
          </a:r>
          <a:br>
            <a:rPr lang="en-US" altLang="zh-CN" sz="2000" b="1" kern="1200" dirty="0">
              <a:solidFill>
                <a:schemeClr val="bg1">
                  <a:lumMod val="95000"/>
                </a:schemeClr>
              </a:solidFill>
            </a:rPr>
          </a:br>
          <a:r>
            <a:rPr lang="zh-CN" altLang="en-US" sz="2000" b="1" kern="1200" dirty="0">
              <a:solidFill>
                <a:schemeClr val="bg1">
                  <a:lumMod val="95000"/>
                </a:schemeClr>
              </a:solidFill>
            </a:rPr>
            <a:t>（课后作业，活动</a:t>
          </a:r>
          <a:r>
            <a:rPr lang="en-US" altLang="zh-CN" sz="2000" b="1" kern="1200" dirty="0">
              <a:solidFill>
                <a:schemeClr val="bg1">
                  <a:lumMod val="95000"/>
                </a:schemeClr>
              </a:solidFill>
            </a:rPr>
            <a:t>D</a:t>
          </a:r>
          <a:r>
            <a:rPr lang="zh-CN" altLang="en-US" sz="2000" b="1" kern="1200" dirty="0">
              <a:solidFill>
                <a:schemeClr val="bg1">
                  <a:lumMod val="95000"/>
                </a:schemeClr>
              </a:solidFill>
            </a:rPr>
            <a:t>）</a:t>
          </a:r>
          <a:br>
            <a:rPr lang="en-US" altLang="zh-CN" sz="2000" b="1" kern="1200" dirty="0">
              <a:solidFill>
                <a:schemeClr val="bg1">
                  <a:lumMod val="95000"/>
                </a:schemeClr>
              </a:solidFill>
            </a:rPr>
          </a:br>
          <a:r>
            <a:rPr lang="zh-CN" altLang="en-US" sz="2000" b="1" kern="1200" dirty="0">
              <a:solidFill>
                <a:schemeClr val="bg1">
                  <a:lumMod val="95000"/>
                </a:schemeClr>
              </a:solidFill>
            </a:rPr>
            <a:t>学习重点</a:t>
          </a:r>
        </a:p>
      </dsp:txBody>
      <dsp:txXfrm>
        <a:off x="8215" y="2668265"/>
        <a:ext cx="3092458" cy="1855474"/>
      </dsp:txXfrm>
    </dsp:sp>
    <dsp:sp modelId="{8431411C-7917-49B8-9D89-30C6B5F36F09}">
      <dsp:nvSpPr>
        <dsp:cNvPr id="0" name=""/>
        <dsp:cNvSpPr/>
      </dsp:nvSpPr>
      <dsp:spPr>
        <a:xfrm>
          <a:off x="6902596" y="3550283"/>
          <a:ext cx="6806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0665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400" b="1" kern="1200">
            <a:solidFill>
              <a:schemeClr val="bg1">
                <a:lumMod val="95000"/>
              </a:schemeClr>
            </a:solidFill>
          </a:endParaRPr>
        </a:p>
      </dsp:txBody>
      <dsp:txXfrm>
        <a:off x="7225147" y="3592446"/>
        <a:ext cx="35563" cy="7112"/>
      </dsp:txXfrm>
    </dsp:sp>
    <dsp:sp modelId="{151C7822-3ADE-45B3-A603-D59ABA80DD9A}">
      <dsp:nvSpPr>
        <dsp:cNvPr id="0" name=""/>
        <dsp:cNvSpPr/>
      </dsp:nvSpPr>
      <dsp:spPr>
        <a:xfrm>
          <a:off x="3811938" y="2668265"/>
          <a:ext cx="3092458" cy="1855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bg1">
                  <a:lumMod val="95000"/>
                </a:schemeClr>
              </a:solidFill>
            </a:rPr>
            <a:t>五套（视频</a:t>
          </a:r>
          <a:r>
            <a:rPr lang="en-US" altLang="zh-CN" sz="2000" b="1" kern="1200" dirty="0">
              <a:solidFill>
                <a:schemeClr val="bg1">
                  <a:lumMod val="95000"/>
                </a:schemeClr>
              </a:solidFill>
            </a:rPr>
            <a:t>G</a:t>
          </a:r>
          <a:r>
            <a:rPr lang="zh-CN" altLang="en-US" sz="2000" b="1" kern="1200" dirty="0">
              <a:solidFill>
                <a:schemeClr val="bg1">
                  <a:lumMod val="95000"/>
                </a:schemeClr>
              </a:solidFill>
            </a:rPr>
            <a:t>）</a:t>
          </a:r>
          <a:br>
            <a:rPr lang="en-US" altLang="zh-CN" sz="2000" b="1" kern="1200" dirty="0">
              <a:solidFill>
                <a:schemeClr val="bg1">
                  <a:lumMod val="95000"/>
                </a:schemeClr>
              </a:solidFill>
            </a:rPr>
          </a:br>
          <a:r>
            <a:rPr lang="zh-CN" altLang="en-US" sz="2000" b="1" kern="1200" dirty="0">
              <a:solidFill>
                <a:schemeClr val="bg1">
                  <a:lumMod val="95000"/>
                </a:schemeClr>
              </a:solidFill>
            </a:rPr>
            <a:t>（课后小组作业，活动</a:t>
          </a:r>
          <a:r>
            <a:rPr lang="en-US" altLang="zh-CN" sz="2000" b="1" kern="1200" dirty="0">
              <a:solidFill>
                <a:schemeClr val="bg1">
                  <a:lumMod val="95000"/>
                </a:schemeClr>
              </a:solidFill>
            </a:rPr>
            <a:t>G</a:t>
          </a:r>
          <a:r>
            <a:rPr lang="zh-CN" altLang="en-US" sz="2000" b="1" kern="1200" dirty="0">
              <a:solidFill>
                <a:schemeClr val="bg1">
                  <a:lumMod val="95000"/>
                </a:schemeClr>
              </a:solidFill>
            </a:rPr>
            <a:t>）</a:t>
          </a:r>
          <a:endParaRPr lang="en-US" altLang="zh-CN" sz="2000" b="1" kern="1200" dirty="0">
            <a:solidFill>
              <a:schemeClr val="bg1">
                <a:lumMod val="95000"/>
              </a:schemeClr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bg1">
                  <a:lumMod val="95000"/>
                </a:schemeClr>
              </a:solidFill>
            </a:rPr>
            <a:t>学习重点</a:t>
          </a:r>
        </a:p>
      </dsp:txBody>
      <dsp:txXfrm>
        <a:off x="3811938" y="2668265"/>
        <a:ext cx="3092458" cy="1855474"/>
      </dsp:txXfrm>
    </dsp:sp>
    <dsp:sp modelId="{903049A4-D4E7-49CB-88F4-45579507D628}">
      <dsp:nvSpPr>
        <dsp:cNvPr id="0" name=""/>
        <dsp:cNvSpPr/>
      </dsp:nvSpPr>
      <dsp:spPr>
        <a:xfrm>
          <a:off x="7615661" y="2668265"/>
          <a:ext cx="3092458" cy="1855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bg1">
                  <a:lumMod val="95000"/>
                </a:schemeClr>
              </a:solidFill>
            </a:rPr>
            <a:t>六辅（图文）</a:t>
          </a:r>
        </a:p>
      </dsp:txBody>
      <dsp:txXfrm>
        <a:off x="7615661" y="2668265"/>
        <a:ext cx="3092458" cy="1855474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10033-2748-4D12-B2B5-824F1CCF7609}">
      <dsp:nvSpPr>
        <dsp:cNvPr id="0" name=""/>
        <dsp:cNvSpPr/>
      </dsp:nvSpPr>
      <dsp:spPr>
        <a:xfrm>
          <a:off x="0" y="416068"/>
          <a:ext cx="3043684" cy="182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600" b="1" kern="1200" dirty="0">
              <a:solidFill>
                <a:srgbClr val="0070C0"/>
              </a:solidFill>
            </a:rPr>
            <a:t>01</a:t>
          </a:r>
          <a:br>
            <a:rPr lang="en-US" altLang="zh-CN" sz="4600" b="1" kern="1200" dirty="0">
              <a:solidFill>
                <a:srgbClr val="0070C0"/>
              </a:solidFill>
            </a:rPr>
          </a:br>
          <a:r>
            <a:rPr lang="zh-CN" altLang="en-US" sz="4600" b="1" kern="1200" dirty="0">
              <a:solidFill>
                <a:srgbClr val="0070C0"/>
              </a:solidFill>
            </a:rPr>
            <a:t>一轴</a:t>
          </a:r>
        </a:p>
      </dsp:txBody>
      <dsp:txXfrm>
        <a:off x="0" y="416068"/>
        <a:ext cx="3043684" cy="1826210"/>
      </dsp:txXfrm>
    </dsp:sp>
    <dsp:sp modelId="{8D4400F6-FD73-452E-AEBE-7E009267EE85}">
      <dsp:nvSpPr>
        <dsp:cNvPr id="0" name=""/>
        <dsp:cNvSpPr/>
      </dsp:nvSpPr>
      <dsp:spPr>
        <a:xfrm>
          <a:off x="3348052" y="416068"/>
          <a:ext cx="3043684" cy="182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600" b="1" kern="1200" dirty="0">
              <a:solidFill>
                <a:srgbClr val="0070C0"/>
              </a:solidFill>
            </a:rPr>
            <a:t>02</a:t>
          </a:r>
          <a:br>
            <a:rPr lang="en-US" altLang="zh-CN" sz="4600" b="1" kern="1200" dirty="0">
              <a:solidFill>
                <a:srgbClr val="0070C0"/>
              </a:solidFill>
            </a:rPr>
          </a:br>
          <a:r>
            <a:rPr lang="zh-CN" altLang="en-US" sz="4600" b="1" kern="1200" dirty="0">
              <a:solidFill>
                <a:srgbClr val="0070C0"/>
              </a:solidFill>
            </a:rPr>
            <a:t>两维</a:t>
          </a:r>
        </a:p>
      </dsp:txBody>
      <dsp:txXfrm>
        <a:off x="3348052" y="416068"/>
        <a:ext cx="3043684" cy="1826210"/>
      </dsp:txXfrm>
    </dsp:sp>
    <dsp:sp modelId="{1CFF4E25-75F9-4AEE-91DC-49929CC278FF}">
      <dsp:nvSpPr>
        <dsp:cNvPr id="0" name=""/>
        <dsp:cNvSpPr/>
      </dsp:nvSpPr>
      <dsp:spPr>
        <a:xfrm>
          <a:off x="6696105" y="416068"/>
          <a:ext cx="3043684" cy="182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600" b="1" kern="1200" dirty="0">
              <a:solidFill>
                <a:srgbClr val="0070C0"/>
              </a:solidFill>
            </a:rPr>
            <a:t>03</a:t>
          </a:r>
          <a:br>
            <a:rPr lang="en-US" altLang="zh-CN" sz="4600" b="1" kern="1200" dirty="0">
              <a:solidFill>
                <a:srgbClr val="0070C0"/>
              </a:solidFill>
            </a:rPr>
          </a:br>
          <a:r>
            <a:rPr lang="zh-CN" altLang="en-US" sz="4600" b="1" kern="1200" dirty="0">
              <a:solidFill>
                <a:srgbClr val="0070C0"/>
              </a:solidFill>
            </a:rPr>
            <a:t>三事</a:t>
          </a:r>
        </a:p>
      </dsp:txBody>
      <dsp:txXfrm>
        <a:off x="6696105" y="416068"/>
        <a:ext cx="3043684" cy="1826210"/>
      </dsp:txXfrm>
    </dsp:sp>
    <dsp:sp modelId="{7AA2D2D8-1A24-4FB5-ACC2-A6449D0A36DA}">
      <dsp:nvSpPr>
        <dsp:cNvPr id="0" name=""/>
        <dsp:cNvSpPr/>
      </dsp:nvSpPr>
      <dsp:spPr>
        <a:xfrm>
          <a:off x="0" y="2546647"/>
          <a:ext cx="3043684" cy="182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600" b="1" kern="1200" dirty="0">
              <a:solidFill>
                <a:schemeClr val="bg1">
                  <a:lumMod val="95000"/>
                </a:schemeClr>
              </a:solidFill>
            </a:rPr>
            <a:t>04</a:t>
          </a:r>
          <a:br>
            <a:rPr lang="en-US" altLang="zh-CN" sz="4600" b="1" kern="1200" dirty="0">
              <a:solidFill>
                <a:schemeClr val="bg1">
                  <a:lumMod val="95000"/>
                </a:schemeClr>
              </a:solidFill>
            </a:rPr>
          </a:br>
          <a:r>
            <a:rPr lang="zh-CN" altLang="en-US" sz="4600" b="1" kern="1200" dirty="0">
              <a:solidFill>
                <a:schemeClr val="bg1">
                  <a:lumMod val="95000"/>
                </a:schemeClr>
              </a:solidFill>
            </a:rPr>
            <a:t>四步</a:t>
          </a:r>
        </a:p>
      </dsp:txBody>
      <dsp:txXfrm>
        <a:off x="0" y="2546647"/>
        <a:ext cx="3043684" cy="1826210"/>
      </dsp:txXfrm>
    </dsp:sp>
    <dsp:sp modelId="{1D6FA030-640F-41CA-B334-D6DF8B4CBCF2}">
      <dsp:nvSpPr>
        <dsp:cNvPr id="0" name=""/>
        <dsp:cNvSpPr/>
      </dsp:nvSpPr>
      <dsp:spPr>
        <a:xfrm>
          <a:off x="3348052" y="2546647"/>
          <a:ext cx="3043684" cy="182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600" b="1" kern="1200" dirty="0">
              <a:solidFill>
                <a:srgbClr val="0070C0"/>
              </a:solidFill>
            </a:rPr>
            <a:t>05</a:t>
          </a:r>
          <a:br>
            <a:rPr lang="en-US" altLang="zh-CN" sz="4600" b="1" kern="1200" dirty="0">
              <a:solidFill>
                <a:srgbClr val="0070C0"/>
              </a:solidFill>
            </a:rPr>
          </a:br>
          <a:r>
            <a:rPr lang="zh-CN" altLang="en-US" sz="4600" b="1" kern="1200" dirty="0">
              <a:solidFill>
                <a:srgbClr val="0070C0"/>
              </a:solidFill>
            </a:rPr>
            <a:t>五套</a:t>
          </a:r>
        </a:p>
      </dsp:txBody>
      <dsp:txXfrm>
        <a:off x="3348052" y="2546647"/>
        <a:ext cx="3043684" cy="1826210"/>
      </dsp:txXfrm>
    </dsp:sp>
    <dsp:sp modelId="{9212F26A-C91B-48EA-B74A-90727DB1A0A6}">
      <dsp:nvSpPr>
        <dsp:cNvPr id="0" name=""/>
        <dsp:cNvSpPr/>
      </dsp:nvSpPr>
      <dsp:spPr>
        <a:xfrm>
          <a:off x="6696105" y="2546647"/>
          <a:ext cx="3043684" cy="182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600" b="1" kern="1200" dirty="0">
              <a:solidFill>
                <a:srgbClr val="0070C0"/>
              </a:solidFill>
            </a:rPr>
            <a:t>06</a:t>
          </a:r>
          <a:br>
            <a:rPr lang="en-US" altLang="zh-CN" sz="4600" b="1" kern="1200" dirty="0">
              <a:solidFill>
                <a:srgbClr val="0070C0"/>
              </a:solidFill>
            </a:rPr>
          </a:br>
          <a:r>
            <a:rPr lang="zh-CN" altLang="en-US" sz="4600" b="1" kern="1200" dirty="0">
              <a:solidFill>
                <a:srgbClr val="0070C0"/>
              </a:solidFill>
            </a:rPr>
            <a:t>六环</a:t>
          </a:r>
        </a:p>
      </dsp:txBody>
      <dsp:txXfrm>
        <a:off x="6696105" y="2546647"/>
        <a:ext cx="3043684" cy="182621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CC6D8-C11B-4F9B-A302-4D853C360B53}">
      <dsp:nvSpPr>
        <dsp:cNvPr id="0" name=""/>
        <dsp:cNvSpPr/>
      </dsp:nvSpPr>
      <dsp:spPr>
        <a:xfrm>
          <a:off x="655782" y="41766"/>
          <a:ext cx="8959272" cy="1304335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20706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做</a:t>
          </a:r>
          <a:r>
            <a:rPr lang="en-US" altLang="zh-CN" sz="2200" kern="1200" dirty="0"/>
            <a:t>PPT</a:t>
          </a:r>
          <a:endParaRPr lang="zh-CN" altLang="en-US" sz="2200" kern="1200" dirty="0"/>
        </a:p>
      </dsp:txBody>
      <dsp:txXfrm>
        <a:off x="655782" y="367850"/>
        <a:ext cx="8633188" cy="652167"/>
      </dsp:txXfrm>
    </dsp:sp>
    <dsp:sp modelId="{B4097AB6-287E-4A2A-96DE-7A5BF1555577}">
      <dsp:nvSpPr>
        <dsp:cNvPr id="0" name=""/>
        <dsp:cNvSpPr/>
      </dsp:nvSpPr>
      <dsp:spPr>
        <a:xfrm>
          <a:off x="655782" y="1049725"/>
          <a:ext cx="2065112" cy="2412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做课件</a:t>
          </a:r>
        </a:p>
      </dsp:txBody>
      <dsp:txXfrm>
        <a:off x="655782" y="1049725"/>
        <a:ext cx="2065112" cy="2412627"/>
      </dsp:txXfrm>
    </dsp:sp>
    <dsp:sp modelId="{FCA553FE-D3E0-46F8-A043-11EBF4A314FF}">
      <dsp:nvSpPr>
        <dsp:cNvPr id="0" name=""/>
        <dsp:cNvSpPr/>
      </dsp:nvSpPr>
      <dsp:spPr>
        <a:xfrm>
          <a:off x="2720895" y="476390"/>
          <a:ext cx="6894160" cy="1304335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20706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加活动</a:t>
          </a:r>
        </a:p>
      </dsp:txBody>
      <dsp:txXfrm>
        <a:off x="2720895" y="802474"/>
        <a:ext cx="6568076" cy="652167"/>
      </dsp:txXfrm>
    </dsp:sp>
    <dsp:sp modelId="{0ABC2AF8-F5A2-4817-B4CE-D640502BCEB2}">
      <dsp:nvSpPr>
        <dsp:cNvPr id="0" name=""/>
        <dsp:cNvSpPr/>
      </dsp:nvSpPr>
      <dsp:spPr>
        <a:xfrm>
          <a:off x="2720895" y="1484349"/>
          <a:ext cx="2065112" cy="23511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活动本身</a:t>
          </a:r>
          <a:br>
            <a:rPr lang="en-US" altLang="zh-CN" sz="2200" kern="1200" dirty="0"/>
          </a:br>
          <a:r>
            <a:rPr lang="zh-CN" altLang="en-US" sz="2200" kern="1200" dirty="0"/>
            <a:t>活动放到</a:t>
          </a:r>
          <a:r>
            <a:rPr lang="en-US" altLang="zh-CN" sz="2200" kern="1200" dirty="0"/>
            <a:t>PPT</a:t>
          </a:r>
          <a:endParaRPr lang="zh-CN" altLang="en-US" sz="2200" kern="1200" dirty="0"/>
        </a:p>
      </dsp:txBody>
      <dsp:txXfrm>
        <a:off x="2720895" y="1484349"/>
        <a:ext cx="2065112" cy="2351132"/>
      </dsp:txXfrm>
    </dsp:sp>
    <dsp:sp modelId="{A81D484A-837A-4676-BAA5-EEDB0583F52C}">
      <dsp:nvSpPr>
        <dsp:cNvPr id="0" name=""/>
        <dsp:cNvSpPr/>
      </dsp:nvSpPr>
      <dsp:spPr>
        <a:xfrm>
          <a:off x="4786007" y="911015"/>
          <a:ext cx="4829047" cy="1304335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20706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过电影</a:t>
          </a:r>
        </a:p>
      </dsp:txBody>
      <dsp:txXfrm>
        <a:off x="4786007" y="1237099"/>
        <a:ext cx="4502963" cy="652167"/>
      </dsp:txXfrm>
    </dsp:sp>
    <dsp:sp modelId="{98C9E103-446C-49F0-B96A-9A821A37F7FA}">
      <dsp:nvSpPr>
        <dsp:cNvPr id="0" name=""/>
        <dsp:cNvSpPr/>
      </dsp:nvSpPr>
      <dsp:spPr>
        <a:xfrm>
          <a:off x="4786007" y="1918973"/>
          <a:ext cx="2065112" cy="2366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草拟课堂事件</a:t>
          </a:r>
          <a:endParaRPr lang="en-US" altLang="zh-CN" sz="2200" kern="1200" dirty="0"/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完善</a:t>
          </a:r>
          <a:r>
            <a:rPr lang="en-US" altLang="zh-CN" sz="2200" kern="1200" dirty="0"/>
            <a:t>PPT</a:t>
          </a:r>
        </a:p>
      </dsp:txBody>
      <dsp:txXfrm>
        <a:off x="4786007" y="1918973"/>
        <a:ext cx="2065112" cy="2366853"/>
      </dsp:txXfrm>
    </dsp:sp>
    <dsp:sp modelId="{0C978ED5-F6BE-489A-9F13-E25EAE749173}">
      <dsp:nvSpPr>
        <dsp:cNvPr id="0" name=""/>
        <dsp:cNvSpPr/>
      </dsp:nvSpPr>
      <dsp:spPr>
        <a:xfrm>
          <a:off x="6851119" y="1345639"/>
          <a:ext cx="2763935" cy="1304335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20706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出蓝图</a:t>
          </a:r>
        </a:p>
      </dsp:txBody>
      <dsp:txXfrm>
        <a:off x="6851119" y="1671723"/>
        <a:ext cx="2437851" cy="652167"/>
      </dsp:txXfrm>
    </dsp:sp>
    <dsp:sp modelId="{7A46BCE9-9853-4741-B7A3-CC70FED7707F}">
      <dsp:nvSpPr>
        <dsp:cNvPr id="0" name=""/>
        <dsp:cNvSpPr/>
      </dsp:nvSpPr>
      <dsp:spPr>
        <a:xfrm>
          <a:off x="6851119" y="2353598"/>
          <a:ext cx="2083926" cy="23945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确定课堂事件</a:t>
          </a:r>
          <a:endParaRPr lang="en-US" altLang="zh-CN" sz="2200" kern="1200" dirty="0"/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确定</a:t>
          </a:r>
          <a:r>
            <a:rPr lang="en-US" altLang="zh-CN" sz="2200" kern="1200" dirty="0"/>
            <a:t>PPT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>
              <a:solidFill>
                <a:srgbClr val="FF0000"/>
              </a:solidFill>
            </a:rPr>
            <a:t>录视频</a:t>
          </a:r>
        </a:p>
      </dsp:txBody>
      <dsp:txXfrm>
        <a:off x="6851119" y="2353598"/>
        <a:ext cx="2083926" cy="2394595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CC6D8-C11B-4F9B-A302-4D853C360B53}">
      <dsp:nvSpPr>
        <dsp:cNvPr id="0" name=""/>
        <dsp:cNvSpPr/>
      </dsp:nvSpPr>
      <dsp:spPr>
        <a:xfrm>
          <a:off x="655782" y="41766"/>
          <a:ext cx="8959272" cy="1304335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20706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做</a:t>
          </a:r>
          <a:r>
            <a:rPr lang="en-US" altLang="zh-CN" sz="2200" kern="1200" dirty="0"/>
            <a:t>PPT</a:t>
          </a:r>
          <a:endParaRPr lang="zh-CN" altLang="en-US" sz="2200" kern="1200" dirty="0"/>
        </a:p>
      </dsp:txBody>
      <dsp:txXfrm>
        <a:off x="655782" y="367850"/>
        <a:ext cx="8633188" cy="652167"/>
      </dsp:txXfrm>
    </dsp:sp>
    <dsp:sp modelId="{B4097AB6-287E-4A2A-96DE-7A5BF1555577}">
      <dsp:nvSpPr>
        <dsp:cNvPr id="0" name=""/>
        <dsp:cNvSpPr/>
      </dsp:nvSpPr>
      <dsp:spPr>
        <a:xfrm>
          <a:off x="655782" y="1049725"/>
          <a:ext cx="2065112" cy="2412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资源</a:t>
          </a:r>
        </a:p>
      </dsp:txBody>
      <dsp:txXfrm>
        <a:off x="655782" y="1049725"/>
        <a:ext cx="2065112" cy="2412627"/>
      </dsp:txXfrm>
    </dsp:sp>
    <dsp:sp modelId="{FCA553FE-D3E0-46F8-A043-11EBF4A314FF}">
      <dsp:nvSpPr>
        <dsp:cNvPr id="0" name=""/>
        <dsp:cNvSpPr/>
      </dsp:nvSpPr>
      <dsp:spPr>
        <a:xfrm>
          <a:off x="2720895" y="476390"/>
          <a:ext cx="6894160" cy="1304335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20706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加活动</a:t>
          </a:r>
        </a:p>
      </dsp:txBody>
      <dsp:txXfrm>
        <a:off x="2720895" y="802474"/>
        <a:ext cx="6568076" cy="652167"/>
      </dsp:txXfrm>
    </dsp:sp>
    <dsp:sp modelId="{0ABC2AF8-F5A2-4817-B4CE-D640502BCEB2}">
      <dsp:nvSpPr>
        <dsp:cNvPr id="0" name=""/>
        <dsp:cNvSpPr/>
      </dsp:nvSpPr>
      <dsp:spPr>
        <a:xfrm>
          <a:off x="2720895" y="1484349"/>
          <a:ext cx="2065112" cy="23511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活动</a:t>
          </a:r>
        </a:p>
      </dsp:txBody>
      <dsp:txXfrm>
        <a:off x="2720895" y="1484349"/>
        <a:ext cx="2065112" cy="2351132"/>
      </dsp:txXfrm>
    </dsp:sp>
    <dsp:sp modelId="{A81D484A-837A-4676-BAA5-EEDB0583F52C}">
      <dsp:nvSpPr>
        <dsp:cNvPr id="0" name=""/>
        <dsp:cNvSpPr/>
      </dsp:nvSpPr>
      <dsp:spPr>
        <a:xfrm>
          <a:off x="4786007" y="911015"/>
          <a:ext cx="4829047" cy="1304335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20706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过电影</a:t>
          </a:r>
        </a:p>
      </dsp:txBody>
      <dsp:txXfrm>
        <a:off x="4786007" y="1237099"/>
        <a:ext cx="4502963" cy="652167"/>
      </dsp:txXfrm>
    </dsp:sp>
    <dsp:sp modelId="{98C9E103-446C-49F0-B96A-9A821A37F7FA}">
      <dsp:nvSpPr>
        <dsp:cNvPr id="0" name=""/>
        <dsp:cNvSpPr/>
      </dsp:nvSpPr>
      <dsp:spPr>
        <a:xfrm>
          <a:off x="4786007" y="1918973"/>
          <a:ext cx="2065112" cy="2366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耦合</a:t>
          </a:r>
          <a:endParaRPr lang="en-US" altLang="zh-CN" sz="2200" kern="1200" dirty="0"/>
        </a:p>
      </dsp:txBody>
      <dsp:txXfrm>
        <a:off x="4786007" y="1918973"/>
        <a:ext cx="2065112" cy="2366853"/>
      </dsp:txXfrm>
    </dsp:sp>
    <dsp:sp modelId="{0C978ED5-F6BE-489A-9F13-E25EAE749173}">
      <dsp:nvSpPr>
        <dsp:cNvPr id="0" name=""/>
        <dsp:cNvSpPr/>
      </dsp:nvSpPr>
      <dsp:spPr>
        <a:xfrm>
          <a:off x="6851119" y="1345639"/>
          <a:ext cx="2763935" cy="1304335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20706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出蓝图</a:t>
          </a:r>
        </a:p>
      </dsp:txBody>
      <dsp:txXfrm>
        <a:off x="6851119" y="1671723"/>
        <a:ext cx="2437851" cy="652167"/>
      </dsp:txXfrm>
    </dsp:sp>
    <dsp:sp modelId="{7A46BCE9-9853-4741-B7A3-CC70FED7707F}">
      <dsp:nvSpPr>
        <dsp:cNvPr id="0" name=""/>
        <dsp:cNvSpPr/>
      </dsp:nvSpPr>
      <dsp:spPr>
        <a:xfrm>
          <a:off x="6851119" y="2353598"/>
          <a:ext cx="2083926" cy="23945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引导学习</a:t>
          </a:r>
          <a:endParaRPr lang="zh-CN" altLang="en-US" sz="2200" kern="1200" dirty="0">
            <a:solidFill>
              <a:srgbClr val="FF0000"/>
            </a:solidFill>
          </a:endParaRPr>
        </a:p>
      </dsp:txBody>
      <dsp:txXfrm>
        <a:off x="6851119" y="2353598"/>
        <a:ext cx="2083926" cy="2394595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CC6D8-C11B-4F9B-A302-4D853C360B53}">
      <dsp:nvSpPr>
        <dsp:cNvPr id="0" name=""/>
        <dsp:cNvSpPr/>
      </dsp:nvSpPr>
      <dsp:spPr>
        <a:xfrm>
          <a:off x="655782" y="41766"/>
          <a:ext cx="8959272" cy="1304335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20706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做</a:t>
          </a:r>
          <a:r>
            <a:rPr lang="en-US" altLang="zh-CN" sz="2200" kern="1200" dirty="0"/>
            <a:t>PPT</a:t>
          </a:r>
          <a:endParaRPr lang="zh-CN" altLang="en-US" sz="2200" kern="1200" dirty="0"/>
        </a:p>
      </dsp:txBody>
      <dsp:txXfrm>
        <a:off x="655782" y="367850"/>
        <a:ext cx="8633188" cy="652167"/>
      </dsp:txXfrm>
    </dsp:sp>
    <dsp:sp modelId="{B4097AB6-287E-4A2A-96DE-7A5BF1555577}">
      <dsp:nvSpPr>
        <dsp:cNvPr id="0" name=""/>
        <dsp:cNvSpPr/>
      </dsp:nvSpPr>
      <dsp:spPr>
        <a:xfrm>
          <a:off x="655782" y="1049725"/>
          <a:ext cx="2065112" cy="2412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kern="1200" dirty="0"/>
            <a:t>PPT</a:t>
          </a:r>
          <a:endParaRPr lang="zh-CN" altLang="en-US" sz="2200" kern="1200" dirty="0"/>
        </a:p>
      </dsp:txBody>
      <dsp:txXfrm>
        <a:off x="655782" y="1049725"/>
        <a:ext cx="2065112" cy="2412627"/>
      </dsp:txXfrm>
    </dsp:sp>
    <dsp:sp modelId="{FCA553FE-D3E0-46F8-A043-11EBF4A314FF}">
      <dsp:nvSpPr>
        <dsp:cNvPr id="0" name=""/>
        <dsp:cNvSpPr/>
      </dsp:nvSpPr>
      <dsp:spPr>
        <a:xfrm>
          <a:off x="2720895" y="476390"/>
          <a:ext cx="6894160" cy="1304335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20706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加活动</a:t>
          </a:r>
        </a:p>
      </dsp:txBody>
      <dsp:txXfrm>
        <a:off x="2720895" y="802474"/>
        <a:ext cx="6568076" cy="652167"/>
      </dsp:txXfrm>
    </dsp:sp>
    <dsp:sp modelId="{0ABC2AF8-F5A2-4817-B4CE-D640502BCEB2}">
      <dsp:nvSpPr>
        <dsp:cNvPr id="0" name=""/>
        <dsp:cNvSpPr/>
      </dsp:nvSpPr>
      <dsp:spPr>
        <a:xfrm>
          <a:off x="2720895" y="1484349"/>
          <a:ext cx="2065112" cy="23511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工具软件</a:t>
          </a:r>
        </a:p>
      </dsp:txBody>
      <dsp:txXfrm>
        <a:off x="2720895" y="1484349"/>
        <a:ext cx="2065112" cy="2351132"/>
      </dsp:txXfrm>
    </dsp:sp>
    <dsp:sp modelId="{A81D484A-837A-4676-BAA5-EEDB0583F52C}">
      <dsp:nvSpPr>
        <dsp:cNvPr id="0" name=""/>
        <dsp:cNvSpPr/>
      </dsp:nvSpPr>
      <dsp:spPr>
        <a:xfrm>
          <a:off x="4786007" y="911015"/>
          <a:ext cx="4829047" cy="1304335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20706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过电影</a:t>
          </a:r>
        </a:p>
      </dsp:txBody>
      <dsp:txXfrm>
        <a:off x="4786007" y="1237099"/>
        <a:ext cx="4502963" cy="652167"/>
      </dsp:txXfrm>
    </dsp:sp>
    <dsp:sp modelId="{98C9E103-446C-49F0-B96A-9A821A37F7FA}">
      <dsp:nvSpPr>
        <dsp:cNvPr id="0" name=""/>
        <dsp:cNvSpPr/>
      </dsp:nvSpPr>
      <dsp:spPr>
        <a:xfrm>
          <a:off x="4786007" y="1918973"/>
          <a:ext cx="2065112" cy="2366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kern="1200" dirty="0"/>
            <a:t>PPT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软件</a:t>
          </a:r>
          <a:endParaRPr lang="en-US" altLang="zh-CN" sz="2200" kern="1200" dirty="0"/>
        </a:p>
      </dsp:txBody>
      <dsp:txXfrm>
        <a:off x="4786007" y="1918973"/>
        <a:ext cx="2065112" cy="2366853"/>
      </dsp:txXfrm>
    </dsp:sp>
    <dsp:sp modelId="{0C978ED5-F6BE-489A-9F13-E25EAE749173}">
      <dsp:nvSpPr>
        <dsp:cNvPr id="0" name=""/>
        <dsp:cNvSpPr/>
      </dsp:nvSpPr>
      <dsp:spPr>
        <a:xfrm>
          <a:off x="6851119" y="1345639"/>
          <a:ext cx="2763935" cy="1304335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20706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出蓝图</a:t>
          </a:r>
        </a:p>
      </dsp:txBody>
      <dsp:txXfrm>
        <a:off x="6851119" y="1671723"/>
        <a:ext cx="2437851" cy="652167"/>
      </dsp:txXfrm>
    </dsp:sp>
    <dsp:sp modelId="{7A46BCE9-9853-4741-B7A3-CC70FED7707F}">
      <dsp:nvSpPr>
        <dsp:cNvPr id="0" name=""/>
        <dsp:cNvSpPr/>
      </dsp:nvSpPr>
      <dsp:spPr>
        <a:xfrm>
          <a:off x="6851119" y="2353598"/>
          <a:ext cx="2083926" cy="23945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>
              <a:solidFill>
                <a:srgbClr val="FF0000"/>
              </a:solidFill>
            </a:rPr>
            <a:t>实时交流</a:t>
          </a:r>
          <a:endParaRPr lang="en-US" altLang="zh-CN" sz="2200" kern="1200" dirty="0">
            <a:solidFill>
              <a:srgbClr val="FF0000"/>
            </a:solidFill>
          </a:endParaRP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>
              <a:solidFill>
                <a:srgbClr val="FF0000"/>
              </a:solidFill>
            </a:rPr>
            <a:t>过程设计</a:t>
          </a:r>
        </a:p>
      </dsp:txBody>
      <dsp:txXfrm>
        <a:off x="6851119" y="2353598"/>
        <a:ext cx="2083926" cy="2394595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821E1-04E5-4794-BF6D-8CF4DF9B3344}">
      <dsp:nvSpPr>
        <dsp:cNvPr id="0" name=""/>
        <dsp:cNvSpPr/>
      </dsp:nvSpPr>
      <dsp:spPr>
        <a:xfrm>
          <a:off x="3098873" y="983542"/>
          <a:ext cx="6806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0665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400" b="1" kern="1200">
            <a:solidFill>
              <a:schemeClr val="bg1">
                <a:lumMod val="75000"/>
              </a:schemeClr>
            </a:solidFill>
          </a:endParaRPr>
        </a:p>
      </dsp:txBody>
      <dsp:txXfrm>
        <a:off x="3421424" y="1025706"/>
        <a:ext cx="35563" cy="7112"/>
      </dsp:txXfrm>
    </dsp:sp>
    <dsp:sp modelId="{D010E284-1B94-4BA6-8B0B-03EDEEE5B9F8}">
      <dsp:nvSpPr>
        <dsp:cNvPr id="0" name=""/>
        <dsp:cNvSpPr/>
      </dsp:nvSpPr>
      <dsp:spPr>
        <a:xfrm>
          <a:off x="8215" y="101525"/>
          <a:ext cx="3092458" cy="1855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bg1">
                  <a:lumMod val="75000"/>
                </a:schemeClr>
              </a:solidFill>
            </a:rPr>
            <a:t>一轴（视频</a:t>
          </a:r>
          <a:r>
            <a:rPr lang="en-US" altLang="zh-CN" sz="2000" b="1" kern="1200" dirty="0">
              <a:solidFill>
                <a:schemeClr val="bg1">
                  <a:lumMod val="75000"/>
                </a:schemeClr>
              </a:solidFill>
            </a:rPr>
            <a:t>A</a:t>
          </a:r>
          <a:r>
            <a:rPr lang="zh-CN" altLang="en-US" sz="2000" b="1" kern="1200" dirty="0">
              <a:solidFill>
                <a:schemeClr val="bg1">
                  <a:lumMod val="75000"/>
                </a:schemeClr>
              </a:solidFill>
            </a:rPr>
            <a:t>）</a:t>
          </a:r>
          <a:endParaRPr lang="en-US" altLang="zh-CN" sz="2000" b="1" kern="1200" dirty="0">
            <a:solidFill>
              <a:schemeClr val="bg1">
                <a:lumMod val="75000"/>
              </a:schemeClr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bg1">
                  <a:lumMod val="75000"/>
                </a:schemeClr>
              </a:solidFill>
            </a:rPr>
            <a:t>关键词（活动</a:t>
          </a:r>
          <a:r>
            <a:rPr lang="en-US" altLang="zh-CN" sz="2000" b="1" kern="1200" dirty="0">
              <a:solidFill>
                <a:schemeClr val="bg1">
                  <a:lumMod val="75000"/>
                </a:schemeClr>
              </a:solidFill>
            </a:rPr>
            <a:t>A</a:t>
          </a:r>
          <a:r>
            <a:rPr lang="zh-CN" altLang="en-US" sz="2000" b="1" kern="1200" dirty="0">
              <a:solidFill>
                <a:schemeClr val="bg1">
                  <a:lumMod val="75000"/>
                </a:schemeClr>
              </a:solidFill>
            </a:rPr>
            <a:t>）</a:t>
          </a:r>
        </a:p>
      </dsp:txBody>
      <dsp:txXfrm>
        <a:off x="8215" y="101525"/>
        <a:ext cx="3092458" cy="1855474"/>
      </dsp:txXfrm>
    </dsp:sp>
    <dsp:sp modelId="{ED23C836-47A8-4226-B5ED-F1D85491B24C}">
      <dsp:nvSpPr>
        <dsp:cNvPr id="0" name=""/>
        <dsp:cNvSpPr/>
      </dsp:nvSpPr>
      <dsp:spPr>
        <a:xfrm>
          <a:off x="6902596" y="983542"/>
          <a:ext cx="6806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0665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400" b="1" kern="1200">
            <a:solidFill>
              <a:schemeClr val="bg1">
                <a:lumMod val="75000"/>
              </a:schemeClr>
            </a:solidFill>
          </a:endParaRPr>
        </a:p>
      </dsp:txBody>
      <dsp:txXfrm>
        <a:off x="7225147" y="1025706"/>
        <a:ext cx="35563" cy="7112"/>
      </dsp:txXfrm>
    </dsp:sp>
    <dsp:sp modelId="{3A755F0B-E967-4502-8FA1-398543DEA16D}">
      <dsp:nvSpPr>
        <dsp:cNvPr id="0" name=""/>
        <dsp:cNvSpPr/>
      </dsp:nvSpPr>
      <dsp:spPr>
        <a:xfrm>
          <a:off x="3811938" y="101525"/>
          <a:ext cx="3092458" cy="1855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solidFill>
                <a:schemeClr val="bg1">
                  <a:lumMod val="75000"/>
                </a:schemeClr>
              </a:solidFill>
            </a:rPr>
            <a:t>二维（视频</a:t>
          </a:r>
          <a:r>
            <a:rPr lang="en-US" altLang="zh-CN" sz="3200" b="1" kern="1200" dirty="0">
              <a:solidFill>
                <a:schemeClr val="bg1">
                  <a:lumMod val="75000"/>
                </a:schemeClr>
              </a:solidFill>
            </a:rPr>
            <a:t>B</a:t>
          </a:r>
          <a:r>
            <a:rPr lang="zh-CN" altLang="en-US" sz="3200" b="1" kern="1200" dirty="0">
              <a:solidFill>
                <a:schemeClr val="bg1">
                  <a:lumMod val="75000"/>
                </a:schemeClr>
              </a:solidFill>
            </a:rPr>
            <a:t>）</a:t>
          </a:r>
        </a:p>
      </dsp:txBody>
      <dsp:txXfrm>
        <a:off x="3811938" y="101525"/>
        <a:ext cx="3092458" cy="1855474"/>
      </dsp:txXfrm>
    </dsp:sp>
    <dsp:sp modelId="{507422D8-9675-424A-8254-2413D043F451}">
      <dsp:nvSpPr>
        <dsp:cNvPr id="0" name=""/>
        <dsp:cNvSpPr/>
      </dsp:nvSpPr>
      <dsp:spPr>
        <a:xfrm>
          <a:off x="1554444" y="1955200"/>
          <a:ext cx="7607446" cy="680665"/>
        </a:xfrm>
        <a:custGeom>
          <a:avLst/>
          <a:gdLst/>
          <a:ahLst/>
          <a:cxnLst/>
          <a:rect l="0" t="0" r="0" b="0"/>
          <a:pathLst>
            <a:path>
              <a:moveTo>
                <a:pt x="7607446" y="0"/>
              </a:moveTo>
              <a:lnTo>
                <a:pt x="7607446" y="357432"/>
              </a:lnTo>
              <a:lnTo>
                <a:pt x="0" y="357432"/>
              </a:lnTo>
              <a:lnTo>
                <a:pt x="0" y="680665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400" b="1" kern="1200">
            <a:solidFill>
              <a:schemeClr val="bg1">
                <a:lumMod val="75000"/>
              </a:schemeClr>
            </a:solidFill>
          </a:endParaRPr>
        </a:p>
      </dsp:txBody>
      <dsp:txXfrm>
        <a:off x="5167151" y="2291976"/>
        <a:ext cx="382031" cy="7112"/>
      </dsp:txXfrm>
    </dsp:sp>
    <dsp:sp modelId="{65278D49-6A75-4CCD-80FD-8B47AE7954D4}">
      <dsp:nvSpPr>
        <dsp:cNvPr id="0" name=""/>
        <dsp:cNvSpPr/>
      </dsp:nvSpPr>
      <dsp:spPr>
        <a:xfrm>
          <a:off x="7615661" y="101525"/>
          <a:ext cx="3092458" cy="1855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bg1">
                  <a:lumMod val="75000"/>
                </a:schemeClr>
              </a:solidFill>
            </a:rPr>
            <a:t>三事（视频</a:t>
          </a:r>
          <a:r>
            <a:rPr lang="en-US" altLang="zh-CN" sz="2000" b="1" kern="1200" dirty="0">
              <a:solidFill>
                <a:schemeClr val="bg1">
                  <a:lumMod val="75000"/>
                </a:schemeClr>
              </a:solidFill>
            </a:rPr>
            <a:t>C</a:t>
          </a:r>
          <a:r>
            <a:rPr lang="zh-CN" altLang="en-US" sz="2000" b="1" kern="1200" dirty="0">
              <a:solidFill>
                <a:schemeClr val="bg1">
                  <a:lumMod val="75000"/>
                </a:schemeClr>
              </a:solidFill>
            </a:rPr>
            <a:t>）</a:t>
          </a:r>
          <a:br>
            <a:rPr lang="en-US" altLang="zh-CN" sz="2000" b="1" kern="1200" dirty="0">
              <a:solidFill>
                <a:schemeClr val="bg1">
                  <a:lumMod val="75000"/>
                </a:schemeClr>
              </a:solidFill>
            </a:rPr>
          </a:br>
          <a:r>
            <a:rPr lang="zh-CN" altLang="en-US" sz="2000" b="1" kern="1200" dirty="0">
              <a:solidFill>
                <a:schemeClr val="bg1">
                  <a:lumMod val="75000"/>
                </a:schemeClr>
              </a:solidFill>
            </a:rPr>
            <a:t>操练（活动</a:t>
          </a:r>
          <a:r>
            <a:rPr lang="en-US" altLang="zh-CN" sz="2000" b="1" kern="1200" dirty="0">
              <a:solidFill>
                <a:schemeClr val="bg1">
                  <a:lumMod val="75000"/>
                </a:schemeClr>
              </a:solidFill>
            </a:rPr>
            <a:t>C</a:t>
          </a:r>
          <a:r>
            <a:rPr lang="zh-CN" altLang="en-US" sz="2000" b="1" kern="1200" dirty="0">
              <a:solidFill>
                <a:schemeClr val="bg1">
                  <a:lumMod val="75000"/>
                </a:schemeClr>
              </a:solidFill>
            </a:rPr>
            <a:t>）</a:t>
          </a:r>
          <a:br>
            <a:rPr lang="en-US" altLang="zh-CN" sz="2000" b="1" kern="1200" dirty="0">
              <a:solidFill>
                <a:schemeClr val="bg1">
                  <a:lumMod val="75000"/>
                </a:schemeClr>
              </a:solidFill>
            </a:rPr>
          </a:br>
          <a:endParaRPr lang="zh-CN" altLang="en-US" sz="20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7615661" y="101525"/>
        <a:ext cx="3092458" cy="1855474"/>
      </dsp:txXfrm>
    </dsp:sp>
    <dsp:sp modelId="{2850C029-C764-486F-9913-6DCA75C6F783}">
      <dsp:nvSpPr>
        <dsp:cNvPr id="0" name=""/>
        <dsp:cNvSpPr/>
      </dsp:nvSpPr>
      <dsp:spPr>
        <a:xfrm>
          <a:off x="3098873" y="3550283"/>
          <a:ext cx="6806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0665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400" b="1" kern="1200">
            <a:solidFill>
              <a:schemeClr val="bg1">
                <a:lumMod val="75000"/>
              </a:schemeClr>
            </a:solidFill>
          </a:endParaRPr>
        </a:p>
      </dsp:txBody>
      <dsp:txXfrm>
        <a:off x="3421424" y="3592446"/>
        <a:ext cx="35563" cy="7112"/>
      </dsp:txXfrm>
    </dsp:sp>
    <dsp:sp modelId="{435B3A72-4513-4026-B7B5-912516C0DF9E}">
      <dsp:nvSpPr>
        <dsp:cNvPr id="0" name=""/>
        <dsp:cNvSpPr/>
      </dsp:nvSpPr>
      <dsp:spPr>
        <a:xfrm>
          <a:off x="8215" y="2668265"/>
          <a:ext cx="3092458" cy="1855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</a:rPr>
            <a:t>四步（视频</a:t>
          </a:r>
          <a:r>
            <a:rPr lang="en-US" altLang="zh-CN" sz="2000" b="1" kern="1200" dirty="0">
              <a:solidFill>
                <a:schemeClr val="tx1"/>
              </a:solidFill>
            </a:rPr>
            <a:t>D</a:t>
          </a:r>
          <a:r>
            <a:rPr lang="zh-CN" altLang="en-US" sz="2000" b="1" kern="1200" dirty="0">
              <a:solidFill>
                <a:schemeClr val="tx1"/>
              </a:solidFill>
            </a:rPr>
            <a:t>）</a:t>
          </a:r>
          <a:br>
            <a:rPr lang="en-US" altLang="zh-CN" sz="2000" b="1" kern="1200" dirty="0">
              <a:solidFill>
                <a:schemeClr val="tx1"/>
              </a:solidFill>
            </a:rPr>
          </a:br>
          <a:r>
            <a:rPr lang="zh-CN" altLang="en-US" sz="2000" b="1" kern="1200" dirty="0">
              <a:solidFill>
                <a:schemeClr val="tx1"/>
              </a:solidFill>
            </a:rPr>
            <a:t>（课后作业，活动</a:t>
          </a:r>
          <a:r>
            <a:rPr lang="en-US" altLang="zh-CN" sz="2000" b="1" kern="1200" dirty="0">
              <a:solidFill>
                <a:schemeClr val="tx1"/>
              </a:solidFill>
            </a:rPr>
            <a:t>D</a:t>
          </a:r>
          <a:r>
            <a:rPr lang="zh-CN" altLang="en-US" sz="2000" b="1" kern="1200" dirty="0">
              <a:solidFill>
                <a:schemeClr val="tx1"/>
              </a:solidFill>
            </a:rPr>
            <a:t>）</a:t>
          </a:r>
          <a:br>
            <a:rPr lang="en-US" altLang="zh-CN" sz="2000" b="1" kern="1200" dirty="0">
              <a:solidFill>
                <a:schemeClr val="tx1"/>
              </a:solidFill>
            </a:rPr>
          </a:br>
          <a:r>
            <a:rPr lang="zh-CN" altLang="en-US" sz="2000" b="1" kern="1200" dirty="0">
              <a:solidFill>
                <a:schemeClr val="tx1"/>
              </a:solidFill>
            </a:rPr>
            <a:t>学习重点</a:t>
          </a:r>
        </a:p>
      </dsp:txBody>
      <dsp:txXfrm>
        <a:off x="8215" y="2668265"/>
        <a:ext cx="3092458" cy="1855474"/>
      </dsp:txXfrm>
    </dsp:sp>
    <dsp:sp modelId="{8431411C-7917-49B8-9D89-30C6B5F36F09}">
      <dsp:nvSpPr>
        <dsp:cNvPr id="0" name=""/>
        <dsp:cNvSpPr/>
      </dsp:nvSpPr>
      <dsp:spPr>
        <a:xfrm>
          <a:off x="6902596" y="3550283"/>
          <a:ext cx="6806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0665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400" b="1" kern="1200">
            <a:solidFill>
              <a:schemeClr val="bg1">
                <a:lumMod val="75000"/>
              </a:schemeClr>
            </a:solidFill>
          </a:endParaRPr>
        </a:p>
      </dsp:txBody>
      <dsp:txXfrm>
        <a:off x="7225147" y="3592446"/>
        <a:ext cx="35563" cy="7112"/>
      </dsp:txXfrm>
    </dsp:sp>
    <dsp:sp modelId="{151C7822-3ADE-45B3-A603-D59ABA80DD9A}">
      <dsp:nvSpPr>
        <dsp:cNvPr id="0" name=""/>
        <dsp:cNvSpPr/>
      </dsp:nvSpPr>
      <dsp:spPr>
        <a:xfrm>
          <a:off x="3811938" y="2668265"/>
          <a:ext cx="3092458" cy="1855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bg1">
                  <a:lumMod val="75000"/>
                </a:schemeClr>
              </a:solidFill>
            </a:rPr>
            <a:t>五套（视频</a:t>
          </a:r>
          <a:r>
            <a:rPr lang="en-US" altLang="zh-CN" sz="2000" b="1" kern="1200" dirty="0">
              <a:solidFill>
                <a:schemeClr val="bg1">
                  <a:lumMod val="75000"/>
                </a:schemeClr>
              </a:solidFill>
            </a:rPr>
            <a:t>E</a:t>
          </a:r>
          <a:r>
            <a:rPr lang="zh-CN" altLang="en-US" sz="2000" b="1" kern="1200" dirty="0">
              <a:solidFill>
                <a:schemeClr val="bg1">
                  <a:lumMod val="75000"/>
                </a:schemeClr>
              </a:solidFill>
            </a:rPr>
            <a:t>）</a:t>
          </a:r>
          <a:br>
            <a:rPr lang="en-US" altLang="zh-CN" sz="2000" b="1" kern="1200" dirty="0">
              <a:solidFill>
                <a:schemeClr val="bg1">
                  <a:lumMod val="75000"/>
                </a:schemeClr>
              </a:solidFill>
            </a:rPr>
          </a:br>
          <a:r>
            <a:rPr lang="zh-CN" altLang="en-US" sz="2000" b="1" kern="1200" dirty="0">
              <a:solidFill>
                <a:schemeClr val="bg1">
                  <a:lumMod val="75000"/>
                </a:schemeClr>
              </a:solidFill>
            </a:rPr>
            <a:t>（课后小组作业，活动</a:t>
          </a:r>
          <a:r>
            <a:rPr lang="en-US" altLang="zh-CN" sz="2000" b="1" kern="1200" dirty="0">
              <a:solidFill>
                <a:schemeClr val="bg1">
                  <a:lumMod val="75000"/>
                </a:schemeClr>
              </a:solidFill>
            </a:rPr>
            <a:t>E</a:t>
          </a:r>
          <a:r>
            <a:rPr lang="zh-CN" altLang="en-US" sz="2000" b="1" kern="1200" dirty="0">
              <a:solidFill>
                <a:schemeClr val="bg1">
                  <a:lumMod val="75000"/>
                </a:schemeClr>
              </a:solidFill>
            </a:rPr>
            <a:t>）</a:t>
          </a:r>
          <a:endParaRPr lang="en-US" altLang="zh-CN" sz="2000" b="1" kern="1200" dirty="0">
            <a:solidFill>
              <a:schemeClr val="bg1">
                <a:lumMod val="75000"/>
              </a:schemeClr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bg1">
                  <a:lumMod val="75000"/>
                </a:schemeClr>
              </a:solidFill>
            </a:rPr>
            <a:t>学习重点</a:t>
          </a:r>
        </a:p>
      </dsp:txBody>
      <dsp:txXfrm>
        <a:off x="3811938" y="2668265"/>
        <a:ext cx="3092458" cy="1855474"/>
      </dsp:txXfrm>
    </dsp:sp>
    <dsp:sp modelId="{903049A4-D4E7-49CB-88F4-45579507D628}">
      <dsp:nvSpPr>
        <dsp:cNvPr id="0" name=""/>
        <dsp:cNvSpPr/>
      </dsp:nvSpPr>
      <dsp:spPr>
        <a:xfrm>
          <a:off x="7615661" y="2668265"/>
          <a:ext cx="3092458" cy="1855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bg1">
                  <a:lumMod val="75000"/>
                </a:schemeClr>
              </a:solidFill>
            </a:rPr>
            <a:t>六辅（图文）</a:t>
          </a:r>
        </a:p>
      </dsp:txBody>
      <dsp:txXfrm>
        <a:off x="7615661" y="2668265"/>
        <a:ext cx="3092458" cy="18554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10033-2748-4D12-B2B5-824F1CCF7609}">
      <dsp:nvSpPr>
        <dsp:cNvPr id="0" name=""/>
        <dsp:cNvSpPr/>
      </dsp:nvSpPr>
      <dsp:spPr>
        <a:xfrm>
          <a:off x="0" y="416068"/>
          <a:ext cx="3043684" cy="182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600" b="1" kern="1200" dirty="0">
              <a:solidFill>
                <a:schemeClr val="bg1"/>
              </a:solidFill>
            </a:rPr>
            <a:t>01</a:t>
          </a:r>
          <a:br>
            <a:rPr lang="en-US" altLang="zh-CN" sz="3600" b="1" kern="1200" dirty="0">
              <a:solidFill>
                <a:schemeClr val="bg1"/>
              </a:solidFill>
            </a:rPr>
          </a:br>
          <a:r>
            <a:rPr lang="zh-CN" altLang="en-US" sz="3600" b="1" kern="1200" dirty="0">
              <a:solidFill>
                <a:schemeClr val="bg1"/>
              </a:solidFill>
            </a:rPr>
            <a:t>一轴：时间轴</a:t>
          </a:r>
        </a:p>
      </dsp:txBody>
      <dsp:txXfrm>
        <a:off x="0" y="416068"/>
        <a:ext cx="3043684" cy="1826210"/>
      </dsp:txXfrm>
    </dsp:sp>
    <dsp:sp modelId="{8D4400F6-FD73-452E-AEBE-7E009267EE85}">
      <dsp:nvSpPr>
        <dsp:cNvPr id="0" name=""/>
        <dsp:cNvSpPr/>
      </dsp:nvSpPr>
      <dsp:spPr>
        <a:xfrm>
          <a:off x="3348052" y="416068"/>
          <a:ext cx="3043684" cy="182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600" b="1" kern="1200" dirty="0">
              <a:solidFill>
                <a:srgbClr val="0070C0"/>
              </a:solidFill>
            </a:rPr>
            <a:t>02</a:t>
          </a:r>
          <a:br>
            <a:rPr lang="en-US" altLang="zh-CN" sz="3600" b="1" kern="1200" dirty="0">
              <a:solidFill>
                <a:srgbClr val="0070C0"/>
              </a:solidFill>
            </a:rPr>
          </a:br>
          <a:r>
            <a:rPr lang="zh-CN" altLang="en-US" sz="3600" b="1" kern="1200" dirty="0">
              <a:solidFill>
                <a:srgbClr val="0070C0"/>
              </a:solidFill>
            </a:rPr>
            <a:t>两维</a:t>
          </a:r>
        </a:p>
      </dsp:txBody>
      <dsp:txXfrm>
        <a:off x="3348052" y="416068"/>
        <a:ext cx="3043684" cy="1826210"/>
      </dsp:txXfrm>
    </dsp:sp>
    <dsp:sp modelId="{1CFF4E25-75F9-4AEE-91DC-49929CC278FF}">
      <dsp:nvSpPr>
        <dsp:cNvPr id="0" name=""/>
        <dsp:cNvSpPr/>
      </dsp:nvSpPr>
      <dsp:spPr>
        <a:xfrm>
          <a:off x="6696105" y="416068"/>
          <a:ext cx="3043684" cy="182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600" b="1" kern="1200" dirty="0">
              <a:solidFill>
                <a:srgbClr val="0070C0"/>
              </a:solidFill>
            </a:rPr>
            <a:t>03</a:t>
          </a:r>
          <a:br>
            <a:rPr lang="en-US" altLang="zh-CN" sz="3600" b="1" kern="1200" dirty="0">
              <a:solidFill>
                <a:srgbClr val="0070C0"/>
              </a:solidFill>
            </a:rPr>
          </a:br>
          <a:r>
            <a:rPr lang="zh-CN" altLang="en-US" sz="3600" b="1" kern="1200" dirty="0">
              <a:solidFill>
                <a:srgbClr val="0070C0"/>
              </a:solidFill>
            </a:rPr>
            <a:t>三事</a:t>
          </a:r>
        </a:p>
      </dsp:txBody>
      <dsp:txXfrm>
        <a:off x="6696105" y="416068"/>
        <a:ext cx="3043684" cy="1826210"/>
      </dsp:txXfrm>
    </dsp:sp>
    <dsp:sp modelId="{7AA2D2D8-1A24-4FB5-ACC2-A6449D0A36DA}">
      <dsp:nvSpPr>
        <dsp:cNvPr id="0" name=""/>
        <dsp:cNvSpPr/>
      </dsp:nvSpPr>
      <dsp:spPr>
        <a:xfrm>
          <a:off x="0" y="2546647"/>
          <a:ext cx="3043684" cy="182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600" b="1" kern="1200" dirty="0">
              <a:solidFill>
                <a:srgbClr val="0070C0"/>
              </a:solidFill>
            </a:rPr>
            <a:t>04</a:t>
          </a:r>
          <a:br>
            <a:rPr lang="en-US" altLang="zh-CN" sz="3600" b="1" kern="1200" dirty="0">
              <a:solidFill>
                <a:srgbClr val="0070C0"/>
              </a:solidFill>
            </a:rPr>
          </a:br>
          <a:r>
            <a:rPr lang="zh-CN" altLang="en-US" sz="3600" b="1" kern="1200" dirty="0">
              <a:solidFill>
                <a:srgbClr val="0070C0"/>
              </a:solidFill>
            </a:rPr>
            <a:t>四步</a:t>
          </a:r>
        </a:p>
      </dsp:txBody>
      <dsp:txXfrm>
        <a:off x="0" y="2546647"/>
        <a:ext cx="3043684" cy="1826210"/>
      </dsp:txXfrm>
    </dsp:sp>
    <dsp:sp modelId="{1D6FA030-640F-41CA-B334-D6DF8B4CBCF2}">
      <dsp:nvSpPr>
        <dsp:cNvPr id="0" name=""/>
        <dsp:cNvSpPr/>
      </dsp:nvSpPr>
      <dsp:spPr>
        <a:xfrm>
          <a:off x="3348052" y="2546647"/>
          <a:ext cx="3043684" cy="182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600" b="1" kern="1200" dirty="0">
              <a:solidFill>
                <a:srgbClr val="0070C0"/>
              </a:solidFill>
            </a:rPr>
            <a:t>05</a:t>
          </a:r>
          <a:br>
            <a:rPr lang="en-US" altLang="zh-CN" sz="3600" b="1" kern="1200" dirty="0">
              <a:solidFill>
                <a:srgbClr val="0070C0"/>
              </a:solidFill>
            </a:rPr>
          </a:br>
          <a:r>
            <a:rPr lang="zh-CN" altLang="en-US" sz="3600" b="1" kern="1200" dirty="0">
              <a:solidFill>
                <a:srgbClr val="0070C0"/>
              </a:solidFill>
            </a:rPr>
            <a:t>五套</a:t>
          </a:r>
        </a:p>
      </dsp:txBody>
      <dsp:txXfrm>
        <a:off x="3348052" y="2546647"/>
        <a:ext cx="3043684" cy="1826210"/>
      </dsp:txXfrm>
    </dsp:sp>
    <dsp:sp modelId="{9212F26A-C91B-48EA-B74A-90727DB1A0A6}">
      <dsp:nvSpPr>
        <dsp:cNvPr id="0" name=""/>
        <dsp:cNvSpPr/>
      </dsp:nvSpPr>
      <dsp:spPr>
        <a:xfrm>
          <a:off x="6696105" y="2546647"/>
          <a:ext cx="3043684" cy="182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600" b="1" kern="1200" dirty="0">
              <a:solidFill>
                <a:srgbClr val="0070C0"/>
              </a:solidFill>
            </a:rPr>
            <a:t>06</a:t>
          </a:r>
          <a:br>
            <a:rPr lang="en-US" altLang="zh-CN" sz="3600" b="1" kern="1200" dirty="0">
              <a:solidFill>
                <a:srgbClr val="0070C0"/>
              </a:solidFill>
            </a:rPr>
          </a:br>
          <a:r>
            <a:rPr lang="zh-CN" altLang="en-US" sz="3600" b="1" kern="1200" dirty="0">
              <a:solidFill>
                <a:srgbClr val="0070C0"/>
              </a:solidFill>
            </a:rPr>
            <a:t>六环</a:t>
          </a:r>
        </a:p>
      </dsp:txBody>
      <dsp:txXfrm>
        <a:off x="6696105" y="2546647"/>
        <a:ext cx="3043684" cy="182621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10033-2748-4D12-B2B5-824F1CCF7609}">
      <dsp:nvSpPr>
        <dsp:cNvPr id="0" name=""/>
        <dsp:cNvSpPr/>
      </dsp:nvSpPr>
      <dsp:spPr>
        <a:xfrm>
          <a:off x="0" y="416068"/>
          <a:ext cx="3043684" cy="182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600" b="1" kern="1200" dirty="0">
              <a:solidFill>
                <a:srgbClr val="0070C0"/>
              </a:solidFill>
            </a:rPr>
            <a:t>01</a:t>
          </a:r>
          <a:br>
            <a:rPr lang="en-US" altLang="zh-CN" sz="4600" b="1" kern="1200" dirty="0">
              <a:solidFill>
                <a:srgbClr val="0070C0"/>
              </a:solidFill>
            </a:rPr>
          </a:br>
          <a:r>
            <a:rPr lang="zh-CN" altLang="en-US" sz="4600" b="1" kern="1200" dirty="0">
              <a:solidFill>
                <a:srgbClr val="0070C0"/>
              </a:solidFill>
            </a:rPr>
            <a:t>一轴</a:t>
          </a:r>
        </a:p>
      </dsp:txBody>
      <dsp:txXfrm>
        <a:off x="0" y="416068"/>
        <a:ext cx="3043684" cy="1826210"/>
      </dsp:txXfrm>
    </dsp:sp>
    <dsp:sp modelId="{8D4400F6-FD73-452E-AEBE-7E009267EE85}">
      <dsp:nvSpPr>
        <dsp:cNvPr id="0" name=""/>
        <dsp:cNvSpPr/>
      </dsp:nvSpPr>
      <dsp:spPr>
        <a:xfrm>
          <a:off x="3348052" y="416068"/>
          <a:ext cx="3043684" cy="182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600" b="1" kern="1200" dirty="0">
              <a:solidFill>
                <a:srgbClr val="0070C0"/>
              </a:solidFill>
            </a:rPr>
            <a:t>02</a:t>
          </a:r>
          <a:br>
            <a:rPr lang="en-US" altLang="zh-CN" sz="4600" b="1" kern="1200" dirty="0">
              <a:solidFill>
                <a:srgbClr val="0070C0"/>
              </a:solidFill>
            </a:rPr>
          </a:br>
          <a:r>
            <a:rPr lang="zh-CN" altLang="en-US" sz="4600" b="1" kern="1200" dirty="0">
              <a:solidFill>
                <a:srgbClr val="0070C0"/>
              </a:solidFill>
            </a:rPr>
            <a:t>两维</a:t>
          </a:r>
        </a:p>
      </dsp:txBody>
      <dsp:txXfrm>
        <a:off x="3348052" y="416068"/>
        <a:ext cx="3043684" cy="1826210"/>
      </dsp:txXfrm>
    </dsp:sp>
    <dsp:sp modelId="{1CFF4E25-75F9-4AEE-91DC-49929CC278FF}">
      <dsp:nvSpPr>
        <dsp:cNvPr id="0" name=""/>
        <dsp:cNvSpPr/>
      </dsp:nvSpPr>
      <dsp:spPr>
        <a:xfrm>
          <a:off x="6696105" y="416068"/>
          <a:ext cx="3043684" cy="182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600" b="1" kern="1200" dirty="0">
              <a:solidFill>
                <a:srgbClr val="0070C0"/>
              </a:solidFill>
            </a:rPr>
            <a:t>03</a:t>
          </a:r>
          <a:br>
            <a:rPr lang="en-US" altLang="zh-CN" sz="4600" b="1" kern="1200" dirty="0">
              <a:solidFill>
                <a:srgbClr val="0070C0"/>
              </a:solidFill>
            </a:rPr>
          </a:br>
          <a:r>
            <a:rPr lang="zh-CN" altLang="en-US" sz="4600" b="1" kern="1200" dirty="0">
              <a:solidFill>
                <a:srgbClr val="0070C0"/>
              </a:solidFill>
            </a:rPr>
            <a:t>三事</a:t>
          </a:r>
        </a:p>
      </dsp:txBody>
      <dsp:txXfrm>
        <a:off x="6696105" y="416068"/>
        <a:ext cx="3043684" cy="1826210"/>
      </dsp:txXfrm>
    </dsp:sp>
    <dsp:sp modelId="{7AA2D2D8-1A24-4FB5-ACC2-A6449D0A36DA}">
      <dsp:nvSpPr>
        <dsp:cNvPr id="0" name=""/>
        <dsp:cNvSpPr/>
      </dsp:nvSpPr>
      <dsp:spPr>
        <a:xfrm>
          <a:off x="0" y="2546647"/>
          <a:ext cx="3043684" cy="182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600" b="1" kern="1200" dirty="0">
              <a:solidFill>
                <a:srgbClr val="0070C0"/>
              </a:solidFill>
            </a:rPr>
            <a:t>04</a:t>
          </a:r>
          <a:br>
            <a:rPr lang="en-US" altLang="zh-CN" sz="4600" b="1" kern="1200" dirty="0">
              <a:solidFill>
                <a:srgbClr val="0070C0"/>
              </a:solidFill>
            </a:rPr>
          </a:br>
          <a:r>
            <a:rPr lang="zh-CN" altLang="en-US" sz="4600" b="1" kern="1200" dirty="0">
              <a:solidFill>
                <a:srgbClr val="0070C0"/>
              </a:solidFill>
            </a:rPr>
            <a:t>四步</a:t>
          </a:r>
        </a:p>
      </dsp:txBody>
      <dsp:txXfrm>
        <a:off x="0" y="2546647"/>
        <a:ext cx="3043684" cy="1826210"/>
      </dsp:txXfrm>
    </dsp:sp>
    <dsp:sp modelId="{1D6FA030-640F-41CA-B334-D6DF8B4CBCF2}">
      <dsp:nvSpPr>
        <dsp:cNvPr id="0" name=""/>
        <dsp:cNvSpPr/>
      </dsp:nvSpPr>
      <dsp:spPr>
        <a:xfrm>
          <a:off x="3348052" y="2546647"/>
          <a:ext cx="3043684" cy="182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600" b="1" kern="1200" dirty="0">
              <a:solidFill>
                <a:schemeClr val="bg1"/>
              </a:solidFill>
            </a:rPr>
            <a:t>05</a:t>
          </a:r>
          <a:br>
            <a:rPr lang="en-US" altLang="zh-CN" sz="4600" b="1" kern="1200" dirty="0">
              <a:solidFill>
                <a:schemeClr val="bg1"/>
              </a:solidFill>
            </a:rPr>
          </a:br>
          <a:r>
            <a:rPr lang="zh-CN" altLang="en-US" sz="4600" b="1" kern="1200" dirty="0">
              <a:solidFill>
                <a:schemeClr val="bg1"/>
              </a:solidFill>
            </a:rPr>
            <a:t>五套</a:t>
          </a:r>
        </a:p>
      </dsp:txBody>
      <dsp:txXfrm>
        <a:off x="3348052" y="2546647"/>
        <a:ext cx="3043684" cy="1826210"/>
      </dsp:txXfrm>
    </dsp:sp>
    <dsp:sp modelId="{9212F26A-C91B-48EA-B74A-90727DB1A0A6}">
      <dsp:nvSpPr>
        <dsp:cNvPr id="0" name=""/>
        <dsp:cNvSpPr/>
      </dsp:nvSpPr>
      <dsp:spPr>
        <a:xfrm>
          <a:off x="6696105" y="2546647"/>
          <a:ext cx="3043684" cy="182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600" b="1" kern="1200" dirty="0">
              <a:solidFill>
                <a:srgbClr val="0070C0"/>
              </a:solidFill>
            </a:rPr>
            <a:t>06</a:t>
          </a:r>
          <a:br>
            <a:rPr lang="en-US" altLang="zh-CN" sz="4600" b="1" kern="1200" dirty="0">
              <a:solidFill>
                <a:srgbClr val="0070C0"/>
              </a:solidFill>
            </a:rPr>
          </a:br>
          <a:r>
            <a:rPr lang="zh-CN" altLang="en-US" sz="4600" b="1" kern="1200" dirty="0">
              <a:solidFill>
                <a:srgbClr val="0070C0"/>
              </a:solidFill>
            </a:rPr>
            <a:t>六环</a:t>
          </a:r>
        </a:p>
      </dsp:txBody>
      <dsp:txXfrm>
        <a:off x="6696105" y="2546647"/>
        <a:ext cx="3043684" cy="182621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ACFF7-A85A-459C-8FF7-F9F532532BCA}">
      <dsp:nvSpPr>
        <dsp:cNvPr id="0" name=""/>
        <dsp:cNvSpPr/>
      </dsp:nvSpPr>
      <dsp:spPr>
        <a:xfrm>
          <a:off x="0" y="1083733"/>
          <a:ext cx="8128000" cy="3251199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C504C-2C96-4367-AC35-C73601FB1CA4}">
      <dsp:nvSpPr>
        <dsp:cNvPr id="0" name=""/>
        <dsp:cNvSpPr/>
      </dsp:nvSpPr>
      <dsp:spPr>
        <a:xfrm>
          <a:off x="975360" y="1652693"/>
          <a:ext cx="2682239" cy="159308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线上课堂</a:t>
          </a:r>
          <a:endParaRPr lang="en-US" altLang="zh-CN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自我管理</a:t>
          </a:r>
          <a:endParaRPr lang="en-US" altLang="zh-CN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无人监督</a:t>
          </a:r>
        </a:p>
      </dsp:txBody>
      <dsp:txXfrm>
        <a:off x="975360" y="1652693"/>
        <a:ext cx="2682239" cy="1593088"/>
      </dsp:txXfrm>
    </dsp:sp>
    <dsp:sp modelId="{58E6E9D6-E1F5-4718-9504-28ADDB9B4608}">
      <dsp:nvSpPr>
        <dsp:cNvPr id="0" name=""/>
        <dsp:cNvSpPr/>
      </dsp:nvSpPr>
      <dsp:spPr>
        <a:xfrm>
          <a:off x="4064000" y="2172885"/>
          <a:ext cx="3169920" cy="159308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线下课程</a:t>
          </a:r>
          <a:endParaRPr lang="en-US" altLang="zh-CN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教师管理</a:t>
          </a:r>
          <a:endParaRPr lang="en-US" altLang="zh-CN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他人在场</a:t>
          </a:r>
        </a:p>
      </dsp:txBody>
      <dsp:txXfrm>
        <a:off x="4064000" y="2172885"/>
        <a:ext cx="3169920" cy="1593088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821E1-04E5-4794-BF6D-8CF4DF9B3344}">
      <dsp:nvSpPr>
        <dsp:cNvPr id="0" name=""/>
        <dsp:cNvSpPr/>
      </dsp:nvSpPr>
      <dsp:spPr>
        <a:xfrm>
          <a:off x="3098873" y="983542"/>
          <a:ext cx="6806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0665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400" b="1" kern="1200">
            <a:solidFill>
              <a:schemeClr val="bg1">
                <a:lumMod val="75000"/>
              </a:schemeClr>
            </a:solidFill>
          </a:endParaRPr>
        </a:p>
      </dsp:txBody>
      <dsp:txXfrm>
        <a:off x="3421424" y="1025706"/>
        <a:ext cx="35563" cy="7112"/>
      </dsp:txXfrm>
    </dsp:sp>
    <dsp:sp modelId="{D010E284-1B94-4BA6-8B0B-03EDEEE5B9F8}">
      <dsp:nvSpPr>
        <dsp:cNvPr id="0" name=""/>
        <dsp:cNvSpPr/>
      </dsp:nvSpPr>
      <dsp:spPr>
        <a:xfrm>
          <a:off x="8215" y="101525"/>
          <a:ext cx="3092458" cy="1855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bg1">
                  <a:lumMod val="75000"/>
                </a:schemeClr>
              </a:solidFill>
            </a:rPr>
            <a:t>一轴（视频</a:t>
          </a:r>
          <a:r>
            <a:rPr lang="en-US" altLang="zh-CN" sz="2000" b="1" kern="1200" dirty="0">
              <a:solidFill>
                <a:schemeClr val="bg1">
                  <a:lumMod val="75000"/>
                </a:schemeClr>
              </a:solidFill>
            </a:rPr>
            <a:t>A</a:t>
          </a:r>
          <a:r>
            <a:rPr lang="zh-CN" altLang="en-US" sz="2000" b="1" kern="1200" dirty="0">
              <a:solidFill>
                <a:schemeClr val="bg1">
                  <a:lumMod val="75000"/>
                </a:schemeClr>
              </a:solidFill>
            </a:rPr>
            <a:t>）</a:t>
          </a:r>
          <a:endParaRPr lang="en-US" altLang="zh-CN" sz="2000" b="1" kern="1200" dirty="0">
            <a:solidFill>
              <a:schemeClr val="bg1">
                <a:lumMod val="75000"/>
              </a:schemeClr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bg1">
                  <a:lumMod val="75000"/>
                </a:schemeClr>
              </a:solidFill>
            </a:rPr>
            <a:t>关键词（活动</a:t>
          </a:r>
          <a:r>
            <a:rPr lang="en-US" altLang="zh-CN" sz="2000" b="1" kern="1200" dirty="0">
              <a:solidFill>
                <a:schemeClr val="bg1">
                  <a:lumMod val="75000"/>
                </a:schemeClr>
              </a:solidFill>
            </a:rPr>
            <a:t>A</a:t>
          </a:r>
          <a:r>
            <a:rPr lang="zh-CN" altLang="en-US" sz="2000" b="1" kern="1200" dirty="0">
              <a:solidFill>
                <a:schemeClr val="bg1">
                  <a:lumMod val="75000"/>
                </a:schemeClr>
              </a:solidFill>
            </a:rPr>
            <a:t>）</a:t>
          </a:r>
        </a:p>
      </dsp:txBody>
      <dsp:txXfrm>
        <a:off x="8215" y="101525"/>
        <a:ext cx="3092458" cy="1855474"/>
      </dsp:txXfrm>
    </dsp:sp>
    <dsp:sp modelId="{ED23C836-47A8-4226-B5ED-F1D85491B24C}">
      <dsp:nvSpPr>
        <dsp:cNvPr id="0" name=""/>
        <dsp:cNvSpPr/>
      </dsp:nvSpPr>
      <dsp:spPr>
        <a:xfrm>
          <a:off x="6902596" y="983542"/>
          <a:ext cx="6806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0665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400" b="1" kern="1200">
            <a:solidFill>
              <a:schemeClr val="bg1">
                <a:lumMod val="75000"/>
              </a:schemeClr>
            </a:solidFill>
          </a:endParaRPr>
        </a:p>
      </dsp:txBody>
      <dsp:txXfrm>
        <a:off x="7225147" y="1025706"/>
        <a:ext cx="35563" cy="7112"/>
      </dsp:txXfrm>
    </dsp:sp>
    <dsp:sp modelId="{3A755F0B-E967-4502-8FA1-398543DEA16D}">
      <dsp:nvSpPr>
        <dsp:cNvPr id="0" name=""/>
        <dsp:cNvSpPr/>
      </dsp:nvSpPr>
      <dsp:spPr>
        <a:xfrm>
          <a:off x="3811938" y="101525"/>
          <a:ext cx="3092458" cy="1855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solidFill>
                <a:schemeClr val="bg1">
                  <a:lumMod val="75000"/>
                </a:schemeClr>
              </a:solidFill>
            </a:rPr>
            <a:t>二维（视频</a:t>
          </a:r>
          <a:r>
            <a:rPr lang="en-US" altLang="zh-CN" sz="3200" b="1" kern="1200" dirty="0">
              <a:solidFill>
                <a:schemeClr val="bg1">
                  <a:lumMod val="75000"/>
                </a:schemeClr>
              </a:solidFill>
            </a:rPr>
            <a:t>B</a:t>
          </a:r>
          <a:r>
            <a:rPr lang="zh-CN" altLang="en-US" sz="3200" b="1" kern="1200" dirty="0">
              <a:solidFill>
                <a:schemeClr val="bg1">
                  <a:lumMod val="75000"/>
                </a:schemeClr>
              </a:solidFill>
            </a:rPr>
            <a:t>）</a:t>
          </a:r>
        </a:p>
      </dsp:txBody>
      <dsp:txXfrm>
        <a:off x="3811938" y="101525"/>
        <a:ext cx="3092458" cy="1855474"/>
      </dsp:txXfrm>
    </dsp:sp>
    <dsp:sp modelId="{507422D8-9675-424A-8254-2413D043F451}">
      <dsp:nvSpPr>
        <dsp:cNvPr id="0" name=""/>
        <dsp:cNvSpPr/>
      </dsp:nvSpPr>
      <dsp:spPr>
        <a:xfrm>
          <a:off x="1554444" y="1955200"/>
          <a:ext cx="7607446" cy="680665"/>
        </a:xfrm>
        <a:custGeom>
          <a:avLst/>
          <a:gdLst/>
          <a:ahLst/>
          <a:cxnLst/>
          <a:rect l="0" t="0" r="0" b="0"/>
          <a:pathLst>
            <a:path>
              <a:moveTo>
                <a:pt x="7607446" y="0"/>
              </a:moveTo>
              <a:lnTo>
                <a:pt x="7607446" y="357432"/>
              </a:lnTo>
              <a:lnTo>
                <a:pt x="0" y="357432"/>
              </a:lnTo>
              <a:lnTo>
                <a:pt x="0" y="680665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400" b="1" kern="1200">
            <a:solidFill>
              <a:schemeClr val="bg1">
                <a:lumMod val="75000"/>
              </a:schemeClr>
            </a:solidFill>
          </a:endParaRPr>
        </a:p>
      </dsp:txBody>
      <dsp:txXfrm>
        <a:off x="5167151" y="2291976"/>
        <a:ext cx="382031" cy="7112"/>
      </dsp:txXfrm>
    </dsp:sp>
    <dsp:sp modelId="{65278D49-6A75-4CCD-80FD-8B47AE7954D4}">
      <dsp:nvSpPr>
        <dsp:cNvPr id="0" name=""/>
        <dsp:cNvSpPr/>
      </dsp:nvSpPr>
      <dsp:spPr>
        <a:xfrm>
          <a:off x="7615661" y="101525"/>
          <a:ext cx="3092458" cy="1855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bg1">
                  <a:lumMod val="75000"/>
                </a:schemeClr>
              </a:solidFill>
            </a:rPr>
            <a:t>三事（视频</a:t>
          </a:r>
          <a:r>
            <a:rPr lang="en-US" altLang="zh-CN" sz="2000" b="1" kern="1200" dirty="0">
              <a:solidFill>
                <a:schemeClr val="bg1">
                  <a:lumMod val="75000"/>
                </a:schemeClr>
              </a:solidFill>
            </a:rPr>
            <a:t>C</a:t>
          </a:r>
          <a:r>
            <a:rPr lang="zh-CN" altLang="en-US" sz="2000" b="1" kern="1200" dirty="0">
              <a:solidFill>
                <a:schemeClr val="bg1">
                  <a:lumMod val="75000"/>
                </a:schemeClr>
              </a:solidFill>
            </a:rPr>
            <a:t>）</a:t>
          </a:r>
          <a:br>
            <a:rPr lang="en-US" altLang="zh-CN" sz="2000" b="1" kern="1200" dirty="0">
              <a:solidFill>
                <a:schemeClr val="bg1">
                  <a:lumMod val="75000"/>
                </a:schemeClr>
              </a:solidFill>
            </a:rPr>
          </a:br>
          <a:r>
            <a:rPr lang="zh-CN" altLang="en-US" sz="2000" b="1" kern="1200" dirty="0">
              <a:solidFill>
                <a:schemeClr val="bg1">
                  <a:lumMod val="75000"/>
                </a:schemeClr>
              </a:solidFill>
            </a:rPr>
            <a:t>操练（活动</a:t>
          </a:r>
          <a:r>
            <a:rPr lang="en-US" altLang="zh-CN" sz="2000" b="1" kern="1200" dirty="0">
              <a:solidFill>
                <a:schemeClr val="bg1">
                  <a:lumMod val="75000"/>
                </a:schemeClr>
              </a:solidFill>
            </a:rPr>
            <a:t>C</a:t>
          </a:r>
          <a:r>
            <a:rPr lang="zh-CN" altLang="en-US" sz="2000" b="1" kern="1200" dirty="0">
              <a:solidFill>
                <a:schemeClr val="bg1">
                  <a:lumMod val="75000"/>
                </a:schemeClr>
              </a:solidFill>
            </a:rPr>
            <a:t>）</a:t>
          </a:r>
          <a:br>
            <a:rPr lang="en-US" altLang="zh-CN" sz="2000" b="1" kern="1200" dirty="0">
              <a:solidFill>
                <a:schemeClr val="bg1">
                  <a:lumMod val="75000"/>
                </a:schemeClr>
              </a:solidFill>
            </a:rPr>
          </a:br>
          <a:endParaRPr lang="zh-CN" altLang="en-US" sz="20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7615661" y="101525"/>
        <a:ext cx="3092458" cy="1855474"/>
      </dsp:txXfrm>
    </dsp:sp>
    <dsp:sp modelId="{2850C029-C764-486F-9913-6DCA75C6F783}">
      <dsp:nvSpPr>
        <dsp:cNvPr id="0" name=""/>
        <dsp:cNvSpPr/>
      </dsp:nvSpPr>
      <dsp:spPr>
        <a:xfrm>
          <a:off x="3098873" y="3550283"/>
          <a:ext cx="6806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0665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400" b="1" kern="1200">
            <a:solidFill>
              <a:schemeClr val="bg1">
                <a:lumMod val="75000"/>
              </a:schemeClr>
            </a:solidFill>
          </a:endParaRPr>
        </a:p>
      </dsp:txBody>
      <dsp:txXfrm>
        <a:off x="3421424" y="3592446"/>
        <a:ext cx="35563" cy="7112"/>
      </dsp:txXfrm>
    </dsp:sp>
    <dsp:sp modelId="{435B3A72-4513-4026-B7B5-912516C0DF9E}">
      <dsp:nvSpPr>
        <dsp:cNvPr id="0" name=""/>
        <dsp:cNvSpPr/>
      </dsp:nvSpPr>
      <dsp:spPr>
        <a:xfrm>
          <a:off x="8215" y="2668265"/>
          <a:ext cx="3092458" cy="1855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bg1">
                  <a:lumMod val="75000"/>
                </a:schemeClr>
              </a:solidFill>
            </a:rPr>
            <a:t>四步（视频</a:t>
          </a:r>
          <a:r>
            <a:rPr lang="en-US" altLang="zh-CN" sz="2000" b="1" kern="1200" dirty="0">
              <a:solidFill>
                <a:schemeClr val="bg1">
                  <a:lumMod val="75000"/>
                </a:schemeClr>
              </a:solidFill>
            </a:rPr>
            <a:t>D</a:t>
          </a:r>
          <a:r>
            <a:rPr lang="zh-CN" altLang="en-US" sz="2000" b="1" kern="1200" dirty="0">
              <a:solidFill>
                <a:schemeClr val="bg1">
                  <a:lumMod val="75000"/>
                </a:schemeClr>
              </a:solidFill>
            </a:rPr>
            <a:t>）</a:t>
          </a:r>
          <a:br>
            <a:rPr lang="en-US" altLang="zh-CN" sz="2000" b="1" kern="1200" dirty="0">
              <a:solidFill>
                <a:schemeClr val="bg1">
                  <a:lumMod val="75000"/>
                </a:schemeClr>
              </a:solidFill>
            </a:rPr>
          </a:br>
          <a:r>
            <a:rPr lang="zh-CN" altLang="en-US" sz="2000" b="1" kern="1200" dirty="0">
              <a:solidFill>
                <a:schemeClr val="bg1">
                  <a:lumMod val="75000"/>
                </a:schemeClr>
              </a:solidFill>
            </a:rPr>
            <a:t>（课后作业，活动</a:t>
          </a:r>
          <a:r>
            <a:rPr lang="en-US" altLang="zh-CN" sz="2000" b="1" kern="1200" dirty="0">
              <a:solidFill>
                <a:schemeClr val="bg1">
                  <a:lumMod val="75000"/>
                </a:schemeClr>
              </a:solidFill>
            </a:rPr>
            <a:t>D</a:t>
          </a:r>
          <a:r>
            <a:rPr lang="zh-CN" altLang="en-US" sz="2000" b="1" kern="1200" dirty="0">
              <a:solidFill>
                <a:schemeClr val="bg1">
                  <a:lumMod val="75000"/>
                </a:schemeClr>
              </a:solidFill>
            </a:rPr>
            <a:t>）</a:t>
          </a:r>
          <a:br>
            <a:rPr lang="en-US" altLang="zh-CN" sz="2000" b="1" kern="1200" dirty="0">
              <a:solidFill>
                <a:schemeClr val="bg1">
                  <a:lumMod val="75000"/>
                </a:schemeClr>
              </a:solidFill>
            </a:rPr>
          </a:br>
          <a:r>
            <a:rPr lang="zh-CN" altLang="en-US" sz="2000" b="1" kern="1200" dirty="0">
              <a:solidFill>
                <a:schemeClr val="bg1">
                  <a:lumMod val="75000"/>
                </a:schemeClr>
              </a:solidFill>
            </a:rPr>
            <a:t>学习重点</a:t>
          </a:r>
        </a:p>
      </dsp:txBody>
      <dsp:txXfrm>
        <a:off x="8215" y="2668265"/>
        <a:ext cx="3092458" cy="1855474"/>
      </dsp:txXfrm>
    </dsp:sp>
    <dsp:sp modelId="{8431411C-7917-49B8-9D89-30C6B5F36F09}">
      <dsp:nvSpPr>
        <dsp:cNvPr id="0" name=""/>
        <dsp:cNvSpPr/>
      </dsp:nvSpPr>
      <dsp:spPr>
        <a:xfrm>
          <a:off x="6902596" y="3550283"/>
          <a:ext cx="6806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0665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400" b="1" kern="1200">
            <a:solidFill>
              <a:schemeClr val="bg1">
                <a:lumMod val="75000"/>
              </a:schemeClr>
            </a:solidFill>
          </a:endParaRPr>
        </a:p>
      </dsp:txBody>
      <dsp:txXfrm>
        <a:off x="7225147" y="3592446"/>
        <a:ext cx="35563" cy="7112"/>
      </dsp:txXfrm>
    </dsp:sp>
    <dsp:sp modelId="{151C7822-3ADE-45B3-A603-D59ABA80DD9A}">
      <dsp:nvSpPr>
        <dsp:cNvPr id="0" name=""/>
        <dsp:cNvSpPr/>
      </dsp:nvSpPr>
      <dsp:spPr>
        <a:xfrm>
          <a:off x="3811938" y="2668265"/>
          <a:ext cx="3092458" cy="1855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五套（视频</a:t>
          </a:r>
          <a:r>
            <a:rPr lang="en-US" altLang="zh-CN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G</a:t>
          </a:r>
          <a:r>
            <a:rPr lang="zh-CN" altLang="en-US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）</a:t>
          </a:r>
          <a:br>
            <a:rPr lang="en-US" altLang="zh-CN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zh-CN" altLang="en-US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（课后小组作业，活动</a:t>
          </a:r>
          <a:r>
            <a:rPr lang="en-US" altLang="zh-CN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G</a:t>
          </a:r>
          <a:r>
            <a:rPr lang="zh-CN" altLang="en-US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）</a:t>
          </a:r>
          <a:endParaRPr lang="en-US" altLang="zh-CN" sz="2000" b="1" kern="1200" dirty="0">
            <a:solidFill>
              <a:schemeClr val="tx1">
                <a:lumMod val="95000"/>
                <a:lumOff val="5000"/>
              </a:schemeClr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学习重点</a:t>
          </a:r>
        </a:p>
      </dsp:txBody>
      <dsp:txXfrm>
        <a:off x="3811938" y="2668265"/>
        <a:ext cx="3092458" cy="1855474"/>
      </dsp:txXfrm>
    </dsp:sp>
    <dsp:sp modelId="{903049A4-D4E7-49CB-88F4-45579507D628}">
      <dsp:nvSpPr>
        <dsp:cNvPr id="0" name=""/>
        <dsp:cNvSpPr/>
      </dsp:nvSpPr>
      <dsp:spPr>
        <a:xfrm>
          <a:off x="7615661" y="2668265"/>
          <a:ext cx="3092458" cy="1855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bg1">
                  <a:lumMod val="75000"/>
                </a:schemeClr>
              </a:solidFill>
            </a:rPr>
            <a:t>六辅（图文）</a:t>
          </a:r>
        </a:p>
      </dsp:txBody>
      <dsp:txXfrm>
        <a:off x="7615661" y="2668265"/>
        <a:ext cx="3092458" cy="1855474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10033-2748-4D12-B2B5-824F1CCF7609}">
      <dsp:nvSpPr>
        <dsp:cNvPr id="0" name=""/>
        <dsp:cNvSpPr/>
      </dsp:nvSpPr>
      <dsp:spPr>
        <a:xfrm>
          <a:off x="0" y="416068"/>
          <a:ext cx="3043684" cy="182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600" b="1" kern="1200" dirty="0">
              <a:solidFill>
                <a:srgbClr val="0070C0"/>
              </a:solidFill>
            </a:rPr>
            <a:t>01</a:t>
          </a:r>
          <a:br>
            <a:rPr lang="en-US" altLang="zh-CN" sz="4600" b="1" kern="1200" dirty="0">
              <a:solidFill>
                <a:srgbClr val="0070C0"/>
              </a:solidFill>
            </a:rPr>
          </a:br>
          <a:r>
            <a:rPr lang="zh-CN" altLang="en-US" sz="4600" b="1" kern="1200" dirty="0">
              <a:solidFill>
                <a:srgbClr val="0070C0"/>
              </a:solidFill>
            </a:rPr>
            <a:t>一轴</a:t>
          </a:r>
        </a:p>
      </dsp:txBody>
      <dsp:txXfrm>
        <a:off x="0" y="416068"/>
        <a:ext cx="3043684" cy="1826210"/>
      </dsp:txXfrm>
    </dsp:sp>
    <dsp:sp modelId="{8D4400F6-FD73-452E-AEBE-7E009267EE85}">
      <dsp:nvSpPr>
        <dsp:cNvPr id="0" name=""/>
        <dsp:cNvSpPr/>
      </dsp:nvSpPr>
      <dsp:spPr>
        <a:xfrm>
          <a:off x="3348052" y="416068"/>
          <a:ext cx="3043684" cy="182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600" b="1" kern="1200" dirty="0">
              <a:solidFill>
                <a:srgbClr val="0070C0"/>
              </a:solidFill>
            </a:rPr>
            <a:t>02</a:t>
          </a:r>
          <a:br>
            <a:rPr lang="en-US" altLang="zh-CN" sz="4600" b="1" kern="1200" dirty="0">
              <a:solidFill>
                <a:srgbClr val="0070C0"/>
              </a:solidFill>
            </a:rPr>
          </a:br>
          <a:r>
            <a:rPr lang="zh-CN" altLang="en-US" sz="4600" b="1" kern="1200" dirty="0">
              <a:solidFill>
                <a:srgbClr val="0070C0"/>
              </a:solidFill>
            </a:rPr>
            <a:t>两维</a:t>
          </a:r>
        </a:p>
      </dsp:txBody>
      <dsp:txXfrm>
        <a:off x="3348052" y="416068"/>
        <a:ext cx="3043684" cy="1826210"/>
      </dsp:txXfrm>
    </dsp:sp>
    <dsp:sp modelId="{1CFF4E25-75F9-4AEE-91DC-49929CC278FF}">
      <dsp:nvSpPr>
        <dsp:cNvPr id="0" name=""/>
        <dsp:cNvSpPr/>
      </dsp:nvSpPr>
      <dsp:spPr>
        <a:xfrm>
          <a:off x="6696105" y="416068"/>
          <a:ext cx="3043684" cy="182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600" b="1" kern="1200" dirty="0">
              <a:solidFill>
                <a:srgbClr val="0070C0"/>
              </a:solidFill>
            </a:rPr>
            <a:t>03</a:t>
          </a:r>
          <a:br>
            <a:rPr lang="en-US" altLang="zh-CN" sz="4600" b="1" kern="1200" dirty="0">
              <a:solidFill>
                <a:srgbClr val="0070C0"/>
              </a:solidFill>
            </a:rPr>
          </a:br>
          <a:r>
            <a:rPr lang="zh-CN" altLang="en-US" sz="4600" b="1" kern="1200" dirty="0">
              <a:solidFill>
                <a:srgbClr val="0070C0"/>
              </a:solidFill>
            </a:rPr>
            <a:t>三事</a:t>
          </a:r>
        </a:p>
      </dsp:txBody>
      <dsp:txXfrm>
        <a:off x="6696105" y="416068"/>
        <a:ext cx="3043684" cy="1826210"/>
      </dsp:txXfrm>
    </dsp:sp>
    <dsp:sp modelId="{7AA2D2D8-1A24-4FB5-ACC2-A6449D0A36DA}">
      <dsp:nvSpPr>
        <dsp:cNvPr id="0" name=""/>
        <dsp:cNvSpPr/>
      </dsp:nvSpPr>
      <dsp:spPr>
        <a:xfrm>
          <a:off x="0" y="2546647"/>
          <a:ext cx="3043684" cy="182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600" b="1" kern="1200" dirty="0">
              <a:solidFill>
                <a:srgbClr val="0070C0"/>
              </a:solidFill>
            </a:rPr>
            <a:t>04</a:t>
          </a:r>
          <a:br>
            <a:rPr lang="en-US" altLang="zh-CN" sz="4600" b="1" kern="1200" dirty="0">
              <a:solidFill>
                <a:srgbClr val="0070C0"/>
              </a:solidFill>
            </a:rPr>
          </a:br>
          <a:r>
            <a:rPr lang="zh-CN" altLang="en-US" sz="4600" b="1" kern="1200" dirty="0">
              <a:solidFill>
                <a:srgbClr val="0070C0"/>
              </a:solidFill>
            </a:rPr>
            <a:t>四步</a:t>
          </a:r>
        </a:p>
      </dsp:txBody>
      <dsp:txXfrm>
        <a:off x="0" y="2546647"/>
        <a:ext cx="3043684" cy="1826210"/>
      </dsp:txXfrm>
    </dsp:sp>
    <dsp:sp modelId="{1D6FA030-640F-41CA-B334-D6DF8B4CBCF2}">
      <dsp:nvSpPr>
        <dsp:cNvPr id="0" name=""/>
        <dsp:cNvSpPr/>
      </dsp:nvSpPr>
      <dsp:spPr>
        <a:xfrm>
          <a:off x="3348052" y="2546647"/>
          <a:ext cx="3043684" cy="182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600" b="1" kern="1200" dirty="0">
              <a:solidFill>
                <a:srgbClr val="0070C0"/>
              </a:solidFill>
            </a:rPr>
            <a:t>05</a:t>
          </a:r>
          <a:br>
            <a:rPr lang="en-US" altLang="zh-CN" sz="4600" b="1" kern="1200" dirty="0">
              <a:solidFill>
                <a:srgbClr val="0070C0"/>
              </a:solidFill>
            </a:rPr>
          </a:br>
          <a:r>
            <a:rPr lang="zh-CN" altLang="en-US" sz="4600" b="1" kern="1200" dirty="0">
              <a:solidFill>
                <a:srgbClr val="0070C0"/>
              </a:solidFill>
            </a:rPr>
            <a:t>五套</a:t>
          </a:r>
        </a:p>
      </dsp:txBody>
      <dsp:txXfrm>
        <a:off x="3348052" y="2546647"/>
        <a:ext cx="3043684" cy="1826210"/>
      </dsp:txXfrm>
    </dsp:sp>
    <dsp:sp modelId="{9212F26A-C91B-48EA-B74A-90727DB1A0A6}">
      <dsp:nvSpPr>
        <dsp:cNvPr id="0" name=""/>
        <dsp:cNvSpPr/>
      </dsp:nvSpPr>
      <dsp:spPr>
        <a:xfrm>
          <a:off x="6696105" y="2546647"/>
          <a:ext cx="3043684" cy="182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600" b="1" kern="1200" dirty="0">
              <a:solidFill>
                <a:schemeClr val="bg1"/>
              </a:solidFill>
            </a:rPr>
            <a:t>06</a:t>
          </a:r>
          <a:br>
            <a:rPr lang="en-US" altLang="zh-CN" sz="4600" b="1" kern="1200" dirty="0">
              <a:solidFill>
                <a:schemeClr val="bg1"/>
              </a:solidFill>
            </a:rPr>
          </a:br>
          <a:r>
            <a:rPr lang="zh-CN" altLang="en-US" sz="4600" b="1" kern="1200" dirty="0">
              <a:solidFill>
                <a:schemeClr val="bg1"/>
              </a:solidFill>
            </a:rPr>
            <a:t>六环</a:t>
          </a:r>
        </a:p>
      </dsp:txBody>
      <dsp:txXfrm>
        <a:off x="6696105" y="2546647"/>
        <a:ext cx="3043684" cy="1826210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34A2A-6A3E-47EF-B5F5-100A0A99528A}">
      <dsp:nvSpPr>
        <dsp:cNvPr id="0" name=""/>
        <dsp:cNvSpPr/>
      </dsp:nvSpPr>
      <dsp:spPr>
        <a:xfrm>
          <a:off x="0" y="508269"/>
          <a:ext cx="1370445" cy="8222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/>
            <a:t>目标</a:t>
          </a:r>
        </a:p>
      </dsp:txBody>
      <dsp:txXfrm>
        <a:off x="24083" y="532352"/>
        <a:ext cx="1322279" cy="774101"/>
      </dsp:txXfrm>
    </dsp:sp>
    <dsp:sp modelId="{F280A385-ECF7-40DB-B7BA-E7DAF9A0F188}">
      <dsp:nvSpPr>
        <dsp:cNvPr id="0" name=""/>
        <dsp:cNvSpPr/>
      </dsp:nvSpPr>
      <dsp:spPr>
        <a:xfrm>
          <a:off x="1507490" y="749467"/>
          <a:ext cx="290534" cy="33987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/>
        </a:p>
      </dsp:txBody>
      <dsp:txXfrm>
        <a:off x="1507490" y="817441"/>
        <a:ext cx="203374" cy="203922"/>
      </dsp:txXfrm>
    </dsp:sp>
    <dsp:sp modelId="{615DA286-3232-4DD1-8314-0E4896EADE8F}">
      <dsp:nvSpPr>
        <dsp:cNvPr id="0" name=""/>
        <dsp:cNvSpPr/>
      </dsp:nvSpPr>
      <dsp:spPr>
        <a:xfrm>
          <a:off x="1918623" y="508269"/>
          <a:ext cx="1370445" cy="8222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/>
            <a:t>激活</a:t>
          </a:r>
        </a:p>
      </dsp:txBody>
      <dsp:txXfrm>
        <a:off x="1942706" y="532352"/>
        <a:ext cx="1322279" cy="774101"/>
      </dsp:txXfrm>
    </dsp:sp>
    <dsp:sp modelId="{91BF160D-BD40-403A-A417-63175931FCE9}">
      <dsp:nvSpPr>
        <dsp:cNvPr id="0" name=""/>
        <dsp:cNvSpPr/>
      </dsp:nvSpPr>
      <dsp:spPr>
        <a:xfrm>
          <a:off x="3426114" y="749467"/>
          <a:ext cx="290534" cy="33987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/>
        </a:p>
      </dsp:txBody>
      <dsp:txXfrm>
        <a:off x="3426114" y="817441"/>
        <a:ext cx="203374" cy="203922"/>
      </dsp:txXfrm>
    </dsp:sp>
    <dsp:sp modelId="{A764085C-6B28-4088-A150-842E94016487}">
      <dsp:nvSpPr>
        <dsp:cNvPr id="0" name=""/>
        <dsp:cNvSpPr/>
      </dsp:nvSpPr>
      <dsp:spPr>
        <a:xfrm>
          <a:off x="3837247" y="508269"/>
          <a:ext cx="1370445" cy="8222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/>
            <a:t>讲解</a:t>
          </a:r>
        </a:p>
      </dsp:txBody>
      <dsp:txXfrm>
        <a:off x="3861330" y="532352"/>
        <a:ext cx="1322279" cy="774101"/>
      </dsp:txXfrm>
    </dsp:sp>
    <dsp:sp modelId="{474A95E6-BF16-476C-88A5-D24EAC43A987}">
      <dsp:nvSpPr>
        <dsp:cNvPr id="0" name=""/>
        <dsp:cNvSpPr/>
      </dsp:nvSpPr>
      <dsp:spPr>
        <a:xfrm>
          <a:off x="5344737" y="749467"/>
          <a:ext cx="290534" cy="33987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/>
        </a:p>
      </dsp:txBody>
      <dsp:txXfrm>
        <a:off x="5344737" y="817441"/>
        <a:ext cx="203374" cy="203922"/>
      </dsp:txXfrm>
    </dsp:sp>
    <dsp:sp modelId="{532E3EA2-B6A4-405E-809F-E00A14DB805B}">
      <dsp:nvSpPr>
        <dsp:cNvPr id="0" name=""/>
        <dsp:cNvSpPr/>
      </dsp:nvSpPr>
      <dsp:spPr>
        <a:xfrm>
          <a:off x="5755871" y="508269"/>
          <a:ext cx="1370445" cy="8222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/>
            <a:t>练习</a:t>
          </a:r>
        </a:p>
      </dsp:txBody>
      <dsp:txXfrm>
        <a:off x="5779954" y="532352"/>
        <a:ext cx="1322279" cy="774101"/>
      </dsp:txXfrm>
    </dsp:sp>
    <dsp:sp modelId="{D38F1727-DC6A-4027-9AD8-4AA9C650655E}">
      <dsp:nvSpPr>
        <dsp:cNvPr id="0" name=""/>
        <dsp:cNvSpPr/>
      </dsp:nvSpPr>
      <dsp:spPr>
        <a:xfrm>
          <a:off x="7263361" y="749467"/>
          <a:ext cx="290534" cy="33987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/>
        </a:p>
      </dsp:txBody>
      <dsp:txXfrm>
        <a:off x="7263361" y="817441"/>
        <a:ext cx="203374" cy="203922"/>
      </dsp:txXfrm>
    </dsp:sp>
    <dsp:sp modelId="{D2DB5F86-735C-4394-A50C-9D83F8E14E88}">
      <dsp:nvSpPr>
        <dsp:cNvPr id="0" name=""/>
        <dsp:cNvSpPr/>
      </dsp:nvSpPr>
      <dsp:spPr>
        <a:xfrm>
          <a:off x="7674495" y="508269"/>
          <a:ext cx="1370445" cy="8222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/>
            <a:t>反馈</a:t>
          </a:r>
        </a:p>
      </dsp:txBody>
      <dsp:txXfrm>
        <a:off x="7698578" y="532352"/>
        <a:ext cx="1322279" cy="774101"/>
      </dsp:txXfrm>
    </dsp:sp>
    <dsp:sp modelId="{BF32F06B-E292-4CFA-B230-5B8ECFAC9FF5}">
      <dsp:nvSpPr>
        <dsp:cNvPr id="0" name=""/>
        <dsp:cNvSpPr/>
      </dsp:nvSpPr>
      <dsp:spPr>
        <a:xfrm>
          <a:off x="9181985" y="749467"/>
          <a:ext cx="290534" cy="33987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/>
        </a:p>
      </dsp:txBody>
      <dsp:txXfrm>
        <a:off x="9181985" y="817441"/>
        <a:ext cx="203374" cy="203922"/>
      </dsp:txXfrm>
    </dsp:sp>
    <dsp:sp modelId="{9B10CB83-5623-474C-A511-42C0CE33C7A2}">
      <dsp:nvSpPr>
        <dsp:cNvPr id="0" name=""/>
        <dsp:cNvSpPr/>
      </dsp:nvSpPr>
      <dsp:spPr>
        <a:xfrm>
          <a:off x="9593119" y="508269"/>
          <a:ext cx="1370445" cy="8222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/>
            <a:t>总结</a:t>
          </a:r>
        </a:p>
      </dsp:txBody>
      <dsp:txXfrm>
        <a:off x="9617202" y="532352"/>
        <a:ext cx="1322279" cy="774101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34A2A-6A3E-47EF-B5F5-100A0A99528A}">
      <dsp:nvSpPr>
        <dsp:cNvPr id="0" name=""/>
        <dsp:cNvSpPr/>
      </dsp:nvSpPr>
      <dsp:spPr>
        <a:xfrm>
          <a:off x="0" y="469725"/>
          <a:ext cx="1370445" cy="8993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交代目标</a:t>
          </a:r>
          <a:endParaRPr lang="en-US" altLang="zh-CN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告知重点</a:t>
          </a:r>
        </a:p>
      </dsp:txBody>
      <dsp:txXfrm>
        <a:off x="26341" y="496066"/>
        <a:ext cx="1317763" cy="846672"/>
      </dsp:txXfrm>
    </dsp:sp>
    <dsp:sp modelId="{F280A385-ECF7-40DB-B7BA-E7DAF9A0F188}">
      <dsp:nvSpPr>
        <dsp:cNvPr id="0" name=""/>
        <dsp:cNvSpPr/>
      </dsp:nvSpPr>
      <dsp:spPr>
        <a:xfrm>
          <a:off x="1507490" y="749467"/>
          <a:ext cx="290534" cy="33987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/>
        </a:p>
      </dsp:txBody>
      <dsp:txXfrm>
        <a:off x="1507490" y="817441"/>
        <a:ext cx="203374" cy="203922"/>
      </dsp:txXfrm>
    </dsp:sp>
    <dsp:sp modelId="{615DA286-3232-4DD1-8314-0E4896EADE8F}">
      <dsp:nvSpPr>
        <dsp:cNvPr id="0" name=""/>
        <dsp:cNvSpPr/>
      </dsp:nvSpPr>
      <dsp:spPr>
        <a:xfrm>
          <a:off x="1918623" y="469725"/>
          <a:ext cx="1370445" cy="8993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激活</a:t>
          </a:r>
          <a:endParaRPr lang="en-US" altLang="zh-CN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引发思考</a:t>
          </a:r>
        </a:p>
      </dsp:txBody>
      <dsp:txXfrm>
        <a:off x="1944964" y="496066"/>
        <a:ext cx="1317763" cy="846672"/>
      </dsp:txXfrm>
    </dsp:sp>
    <dsp:sp modelId="{91BF160D-BD40-403A-A417-63175931FCE9}">
      <dsp:nvSpPr>
        <dsp:cNvPr id="0" name=""/>
        <dsp:cNvSpPr/>
      </dsp:nvSpPr>
      <dsp:spPr>
        <a:xfrm>
          <a:off x="3426114" y="749467"/>
          <a:ext cx="290534" cy="33987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/>
        </a:p>
      </dsp:txBody>
      <dsp:txXfrm>
        <a:off x="3426114" y="817441"/>
        <a:ext cx="203374" cy="203922"/>
      </dsp:txXfrm>
    </dsp:sp>
    <dsp:sp modelId="{A764085C-6B28-4088-A150-842E94016487}">
      <dsp:nvSpPr>
        <dsp:cNvPr id="0" name=""/>
        <dsp:cNvSpPr/>
      </dsp:nvSpPr>
      <dsp:spPr>
        <a:xfrm>
          <a:off x="3837247" y="469725"/>
          <a:ext cx="1370445" cy="8993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讲解</a:t>
          </a:r>
          <a:endParaRPr lang="en-US" altLang="zh-CN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概念</a:t>
          </a:r>
          <a:r>
            <a:rPr lang="en-US" altLang="zh-CN" sz="1800" kern="1200" dirty="0"/>
            <a:t>+</a:t>
          </a:r>
          <a:r>
            <a:rPr lang="zh-CN" altLang="en-US" sz="1800" kern="1200" dirty="0"/>
            <a:t>案例</a:t>
          </a:r>
        </a:p>
      </dsp:txBody>
      <dsp:txXfrm>
        <a:off x="3863588" y="496066"/>
        <a:ext cx="1317763" cy="846672"/>
      </dsp:txXfrm>
    </dsp:sp>
    <dsp:sp modelId="{474A95E6-BF16-476C-88A5-D24EAC43A987}">
      <dsp:nvSpPr>
        <dsp:cNvPr id="0" name=""/>
        <dsp:cNvSpPr/>
      </dsp:nvSpPr>
      <dsp:spPr>
        <a:xfrm>
          <a:off x="5344737" y="749467"/>
          <a:ext cx="290534" cy="33987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/>
        </a:p>
      </dsp:txBody>
      <dsp:txXfrm>
        <a:off x="5344737" y="817441"/>
        <a:ext cx="203374" cy="203922"/>
      </dsp:txXfrm>
    </dsp:sp>
    <dsp:sp modelId="{532E3EA2-B6A4-405E-809F-E00A14DB805B}">
      <dsp:nvSpPr>
        <dsp:cNvPr id="0" name=""/>
        <dsp:cNvSpPr/>
      </dsp:nvSpPr>
      <dsp:spPr>
        <a:xfrm>
          <a:off x="5755871" y="469725"/>
          <a:ext cx="1370445" cy="8993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练习</a:t>
          </a:r>
          <a:endParaRPr lang="en-US" altLang="zh-CN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练习</a:t>
          </a:r>
          <a:r>
            <a:rPr lang="en-US" altLang="zh-CN" sz="1800" kern="1200" dirty="0"/>
            <a:t>+</a:t>
          </a:r>
          <a:r>
            <a:rPr lang="zh-CN" altLang="en-US" sz="1800" kern="1200" dirty="0"/>
            <a:t>讨论</a:t>
          </a:r>
        </a:p>
      </dsp:txBody>
      <dsp:txXfrm>
        <a:off x="5782212" y="496066"/>
        <a:ext cx="1317763" cy="846672"/>
      </dsp:txXfrm>
    </dsp:sp>
    <dsp:sp modelId="{D38F1727-DC6A-4027-9AD8-4AA9C650655E}">
      <dsp:nvSpPr>
        <dsp:cNvPr id="0" name=""/>
        <dsp:cNvSpPr/>
      </dsp:nvSpPr>
      <dsp:spPr>
        <a:xfrm>
          <a:off x="7263361" y="749467"/>
          <a:ext cx="290534" cy="33987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/>
        </a:p>
      </dsp:txBody>
      <dsp:txXfrm>
        <a:off x="7263361" y="817441"/>
        <a:ext cx="203374" cy="203922"/>
      </dsp:txXfrm>
    </dsp:sp>
    <dsp:sp modelId="{D2DB5F86-735C-4394-A50C-9D83F8E14E88}">
      <dsp:nvSpPr>
        <dsp:cNvPr id="0" name=""/>
        <dsp:cNvSpPr/>
      </dsp:nvSpPr>
      <dsp:spPr>
        <a:xfrm>
          <a:off x="7674495" y="469725"/>
          <a:ext cx="1370445" cy="8993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反馈</a:t>
          </a:r>
          <a:endParaRPr lang="en-US" altLang="zh-CN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答疑</a:t>
          </a:r>
        </a:p>
      </dsp:txBody>
      <dsp:txXfrm>
        <a:off x="7700836" y="496066"/>
        <a:ext cx="1317763" cy="846672"/>
      </dsp:txXfrm>
    </dsp:sp>
    <dsp:sp modelId="{BF32F06B-E292-4CFA-B230-5B8ECFAC9FF5}">
      <dsp:nvSpPr>
        <dsp:cNvPr id="0" name=""/>
        <dsp:cNvSpPr/>
      </dsp:nvSpPr>
      <dsp:spPr>
        <a:xfrm>
          <a:off x="9181985" y="749467"/>
          <a:ext cx="290534" cy="33987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/>
        </a:p>
      </dsp:txBody>
      <dsp:txXfrm>
        <a:off x="9181985" y="817441"/>
        <a:ext cx="203374" cy="203922"/>
      </dsp:txXfrm>
    </dsp:sp>
    <dsp:sp modelId="{9B10CB83-5623-474C-A511-42C0CE33C7A2}">
      <dsp:nvSpPr>
        <dsp:cNvPr id="0" name=""/>
        <dsp:cNvSpPr/>
      </dsp:nvSpPr>
      <dsp:spPr>
        <a:xfrm>
          <a:off x="9593119" y="469725"/>
          <a:ext cx="1370445" cy="8993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总结</a:t>
          </a:r>
          <a:endParaRPr lang="en-US" altLang="zh-CN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收获</a:t>
          </a:r>
        </a:p>
      </dsp:txBody>
      <dsp:txXfrm>
        <a:off x="9619460" y="496066"/>
        <a:ext cx="1317763" cy="846672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10033-2748-4D12-B2B5-824F1CCF7609}">
      <dsp:nvSpPr>
        <dsp:cNvPr id="0" name=""/>
        <dsp:cNvSpPr/>
      </dsp:nvSpPr>
      <dsp:spPr>
        <a:xfrm>
          <a:off x="0" y="416068"/>
          <a:ext cx="3043684" cy="182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b="1" kern="1200" dirty="0"/>
            <a:t>一轴</a:t>
          </a:r>
          <a:endParaRPr lang="en-US" altLang="zh-CN" sz="2200" b="1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b="1" kern="1200" dirty="0"/>
            <a:t>时间轴</a:t>
          </a:r>
          <a:br>
            <a:rPr lang="en-US" altLang="zh-CN" sz="2200" b="1" kern="1200" dirty="0"/>
          </a:br>
          <a:r>
            <a:rPr lang="zh-CN" altLang="en-US" sz="2200" b="1" kern="1200" dirty="0"/>
            <a:t>学生清晰明白</a:t>
          </a:r>
        </a:p>
      </dsp:txBody>
      <dsp:txXfrm>
        <a:off x="0" y="416068"/>
        <a:ext cx="3043684" cy="1826210"/>
      </dsp:txXfrm>
    </dsp:sp>
    <dsp:sp modelId="{8D4400F6-FD73-452E-AEBE-7E009267EE85}">
      <dsp:nvSpPr>
        <dsp:cNvPr id="0" name=""/>
        <dsp:cNvSpPr/>
      </dsp:nvSpPr>
      <dsp:spPr>
        <a:xfrm>
          <a:off x="3348052" y="416068"/>
          <a:ext cx="3043684" cy="182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b="1" kern="1200" dirty="0"/>
            <a:t>二维</a:t>
          </a:r>
          <a:endParaRPr lang="en-US" altLang="zh-CN" sz="2200" b="1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b="1" kern="1200" dirty="0"/>
            <a:t>资源和活动</a:t>
          </a:r>
          <a:br>
            <a:rPr lang="en-US" altLang="zh-CN" sz="2200" b="1" kern="1200" dirty="0"/>
          </a:br>
          <a:r>
            <a:rPr lang="zh-CN" altLang="en-US" sz="2200" b="1" kern="1200" dirty="0"/>
            <a:t>两条腿不可偏颇</a:t>
          </a:r>
        </a:p>
      </dsp:txBody>
      <dsp:txXfrm>
        <a:off x="3348052" y="416068"/>
        <a:ext cx="3043684" cy="1826210"/>
      </dsp:txXfrm>
    </dsp:sp>
    <dsp:sp modelId="{1CFF4E25-75F9-4AEE-91DC-49929CC278FF}">
      <dsp:nvSpPr>
        <dsp:cNvPr id="0" name=""/>
        <dsp:cNvSpPr/>
      </dsp:nvSpPr>
      <dsp:spPr>
        <a:xfrm>
          <a:off x="6696105" y="416068"/>
          <a:ext cx="3043684" cy="182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b="1" kern="1200" dirty="0"/>
            <a:t>三事</a:t>
          </a:r>
          <a:endParaRPr lang="en-US" altLang="zh-CN" sz="2200" b="1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b="1" kern="1200" dirty="0"/>
            <a:t>实时交流</a:t>
          </a:r>
          <a:endParaRPr lang="en-US" altLang="zh-CN" sz="2200" b="1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b="1" kern="1200" dirty="0"/>
            <a:t>增强临场感 </a:t>
          </a:r>
        </a:p>
      </dsp:txBody>
      <dsp:txXfrm>
        <a:off x="6696105" y="416068"/>
        <a:ext cx="3043684" cy="1826210"/>
      </dsp:txXfrm>
    </dsp:sp>
    <dsp:sp modelId="{7AA2D2D8-1A24-4FB5-ACC2-A6449D0A36DA}">
      <dsp:nvSpPr>
        <dsp:cNvPr id="0" name=""/>
        <dsp:cNvSpPr/>
      </dsp:nvSpPr>
      <dsp:spPr>
        <a:xfrm>
          <a:off x="0" y="2546647"/>
          <a:ext cx="3043684" cy="182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b="1" kern="1200" dirty="0"/>
            <a:t>四步</a:t>
          </a:r>
          <a:endParaRPr lang="en-US" altLang="zh-CN" sz="2200" b="1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b="1" kern="1200" dirty="0"/>
            <a:t>做课件、设计活动、排练、录制</a:t>
          </a:r>
          <a:endParaRPr lang="en-US" altLang="zh-CN" sz="2200" b="1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b="1" kern="1200" dirty="0"/>
            <a:t>不只是做好</a:t>
          </a:r>
          <a:r>
            <a:rPr lang="en-US" altLang="zh-CN" sz="2200" b="1" kern="1200" dirty="0"/>
            <a:t>PPT</a:t>
          </a:r>
          <a:endParaRPr lang="zh-CN" altLang="en-US" sz="2200" b="1" kern="1200" dirty="0"/>
        </a:p>
      </dsp:txBody>
      <dsp:txXfrm>
        <a:off x="0" y="2546647"/>
        <a:ext cx="3043684" cy="1826210"/>
      </dsp:txXfrm>
    </dsp:sp>
    <dsp:sp modelId="{1D6FA030-640F-41CA-B334-D6DF8B4CBCF2}">
      <dsp:nvSpPr>
        <dsp:cNvPr id="0" name=""/>
        <dsp:cNvSpPr/>
      </dsp:nvSpPr>
      <dsp:spPr>
        <a:xfrm>
          <a:off x="3348052" y="2546647"/>
          <a:ext cx="3043684" cy="182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b="1" kern="1200" dirty="0"/>
            <a:t>五套</a:t>
          </a:r>
          <a:endParaRPr lang="en-US" altLang="zh-CN" sz="2200" b="1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b="1" kern="1200" dirty="0"/>
            <a:t>限时、要求、社会动机</a:t>
          </a:r>
          <a:endParaRPr lang="en-US" altLang="zh-CN" sz="2200" b="1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b="1" kern="1200" dirty="0"/>
            <a:t>驱动学生</a:t>
          </a:r>
        </a:p>
      </dsp:txBody>
      <dsp:txXfrm>
        <a:off x="3348052" y="2546647"/>
        <a:ext cx="3043684" cy="1826210"/>
      </dsp:txXfrm>
    </dsp:sp>
    <dsp:sp modelId="{9212F26A-C91B-48EA-B74A-90727DB1A0A6}">
      <dsp:nvSpPr>
        <dsp:cNvPr id="0" name=""/>
        <dsp:cNvSpPr/>
      </dsp:nvSpPr>
      <dsp:spPr>
        <a:xfrm>
          <a:off x="6696105" y="2546647"/>
          <a:ext cx="3043684" cy="182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b="1" kern="1200" dirty="0">
              <a:solidFill>
                <a:schemeClr val="bg1"/>
              </a:solidFill>
            </a:rPr>
            <a:t>六环</a:t>
          </a:r>
          <a:endParaRPr lang="en-US" altLang="zh-CN" sz="2200" b="1" kern="1200" dirty="0">
            <a:solidFill>
              <a:schemeClr val="bg1"/>
            </a:solidFill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b="1" kern="1200" dirty="0">
              <a:solidFill>
                <a:schemeClr val="bg1"/>
              </a:solidFill>
            </a:rPr>
            <a:t>形成闭环</a:t>
          </a:r>
          <a:endParaRPr lang="en-US" altLang="zh-CN" sz="2200" b="1" kern="1200" dirty="0">
            <a:solidFill>
              <a:schemeClr val="bg1"/>
            </a:solidFill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b="1" kern="1200" dirty="0">
              <a:solidFill>
                <a:schemeClr val="bg1"/>
              </a:solidFill>
            </a:rPr>
            <a:t>有章法 </a:t>
          </a:r>
        </a:p>
      </dsp:txBody>
      <dsp:txXfrm>
        <a:off x="6696105" y="2546647"/>
        <a:ext cx="3043684" cy="1826210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821E1-04E5-4794-BF6D-8CF4DF9B3344}">
      <dsp:nvSpPr>
        <dsp:cNvPr id="0" name=""/>
        <dsp:cNvSpPr/>
      </dsp:nvSpPr>
      <dsp:spPr>
        <a:xfrm>
          <a:off x="3098873" y="983542"/>
          <a:ext cx="6806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0665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400" b="1" kern="1200"/>
        </a:p>
      </dsp:txBody>
      <dsp:txXfrm>
        <a:off x="3421424" y="1025706"/>
        <a:ext cx="35563" cy="7112"/>
      </dsp:txXfrm>
    </dsp:sp>
    <dsp:sp modelId="{D010E284-1B94-4BA6-8B0B-03EDEEE5B9F8}">
      <dsp:nvSpPr>
        <dsp:cNvPr id="0" name=""/>
        <dsp:cNvSpPr/>
      </dsp:nvSpPr>
      <dsp:spPr>
        <a:xfrm>
          <a:off x="8215" y="101525"/>
          <a:ext cx="3092458" cy="1855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一轴（视频</a:t>
          </a:r>
          <a:r>
            <a:rPr lang="en-US" altLang="zh-CN" sz="2000" b="1" kern="1200" dirty="0"/>
            <a:t>A</a:t>
          </a:r>
          <a:r>
            <a:rPr lang="zh-CN" altLang="en-US" sz="2000" b="1" kern="1200" dirty="0"/>
            <a:t>）</a:t>
          </a:r>
          <a:endParaRPr lang="en-US" altLang="zh-CN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关键词（活动</a:t>
          </a:r>
          <a:r>
            <a:rPr lang="en-US" altLang="zh-CN" sz="2000" b="1" kern="1200" dirty="0"/>
            <a:t>A</a:t>
          </a:r>
          <a:r>
            <a:rPr lang="zh-CN" altLang="en-US" sz="2000" b="1" kern="1200" dirty="0"/>
            <a:t>）</a:t>
          </a:r>
        </a:p>
      </dsp:txBody>
      <dsp:txXfrm>
        <a:off x="8215" y="101525"/>
        <a:ext cx="3092458" cy="1855474"/>
      </dsp:txXfrm>
    </dsp:sp>
    <dsp:sp modelId="{ED23C836-47A8-4226-B5ED-F1D85491B24C}">
      <dsp:nvSpPr>
        <dsp:cNvPr id="0" name=""/>
        <dsp:cNvSpPr/>
      </dsp:nvSpPr>
      <dsp:spPr>
        <a:xfrm>
          <a:off x="6902596" y="983542"/>
          <a:ext cx="6806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0665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400" b="1" kern="1200"/>
        </a:p>
      </dsp:txBody>
      <dsp:txXfrm>
        <a:off x="7225147" y="1025706"/>
        <a:ext cx="35563" cy="7112"/>
      </dsp:txXfrm>
    </dsp:sp>
    <dsp:sp modelId="{3A755F0B-E967-4502-8FA1-398543DEA16D}">
      <dsp:nvSpPr>
        <dsp:cNvPr id="0" name=""/>
        <dsp:cNvSpPr/>
      </dsp:nvSpPr>
      <dsp:spPr>
        <a:xfrm>
          <a:off x="3811938" y="101525"/>
          <a:ext cx="3092458" cy="1855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二维（视频</a:t>
          </a:r>
          <a:r>
            <a:rPr lang="en-US" altLang="zh-CN" sz="2000" b="1" kern="1200" dirty="0"/>
            <a:t>B</a:t>
          </a:r>
          <a:r>
            <a:rPr lang="zh-CN" altLang="en-US" sz="2000" b="1" kern="1200" dirty="0"/>
            <a:t>）</a:t>
          </a:r>
        </a:p>
      </dsp:txBody>
      <dsp:txXfrm>
        <a:off x="3811938" y="101525"/>
        <a:ext cx="3092458" cy="1855474"/>
      </dsp:txXfrm>
    </dsp:sp>
    <dsp:sp modelId="{507422D8-9675-424A-8254-2413D043F451}">
      <dsp:nvSpPr>
        <dsp:cNvPr id="0" name=""/>
        <dsp:cNvSpPr/>
      </dsp:nvSpPr>
      <dsp:spPr>
        <a:xfrm>
          <a:off x="1554444" y="1955200"/>
          <a:ext cx="7607446" cy="680665"/>
        </a:xfrm>
        <a:custGeom>
          <a:avLst/>
          <a:gdLst/>
          <a:ahLst/>
          <a:cxnLst/>
          <a:rect l="0" t="0" r="0" b="0"/>
          <a:pathLst>
            <a:path>
              <a:moveTo>
                <a:pt x="7607446" y="0"/>
              </a:moveTo>
              <a:lnTo>
                <a:pt x="7607446" y="357432"/>
              </a:lnTo>
              <a:lnTo>
                <a:pt x="0" y="357432"/>
              </a:lnTo>
              <a:lnTo>
                <a:pt x="0" y="680665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400" b="1" kern="1200"/>
        </a:p>
      </dsp:txBody>
      <dsp:txXfrm>
        <a:off x="5167151" y="2291976"/>
        <a:ext cx="382031" cy="7112"/>
      </dsp:txXfrm>
    </dsp:sp>
    <dsp:sp modelId="{65278D49-6A75-4CCD-80FD-8B47AE7954D4}">
      <dsp:nvSpPr>
        <dsp:cNvPr id="0" name=""/>
        <dsp:cNvSpPr/>
      </dsp:nvSpPr>
      <dsp:spPr>
        <a:xfrm>
          <a:off x="7615661" y="101525"/>
          <a:ext cx="3092458" cy="1855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三事（视频</a:t>
          </a:r>
          <a:r>
            <a:rPr lang="en-US" altLang="zh-CN" sz="2000" b="1" kern="1200" dirty="0"/>
            <a:t>C</a:t>
          </a:r>
          <a:r>
            <a:rPr lang="zh-CN" altLang="en-US" sz="2000" b="1" kern="1200" dirty="0"/>
            <a:t>）</a:t>
          </a:r>
          <a:br>
            <a:rPr lang="en-US" altLang="zh-CN" sz="2000" b="1" kern="1200" dirty="0"/>
          </a:br>
          <a:r>
            <a:rPr lang="zh-CN" altLang="en-US" sz="2000" b="1" kern="1200" dirty="0"/>
            <a:t>操练（活动</a:t>
          </a:r>
          <a:r>
            <a:rPr lang="en-US" altLang="zh-CN" sz="2000" b="1" kern="1200" dirty="0"/>
            <a:t>C</a:t>
          </a:r>
          <a:r>
            <a:rPr lang="zh-CN" altLang="en-US" sz="2000" b="1" kern="1200" dirty="0"/>
            <a:t>）</a:t>
          </a:r>
          <a:br>
            <a:rPr lang="en-US" altLang="zh-CN" sz="2000" b="1" kern="1200" dirty="0"/>
          </a:br>
          <a:endParaRPr lang="zh-CN" altLang="en-US" sz="2000" b="1" kern="1200" dirty="0">
            <a:solidFill>
              <a:srgbClr val="FF0000"/>
            </a:solidFill>
          </a:endParaRPr>
        </a:p>
      </dsp:txBody>
      <dsp:txXfrm>
        <a:off x="7615661" y="101525"/>
        <a:ext cx="3092458" cy="1855474"/>
      </dsp:txXfrm>
    </dsp:sp>
    <dsp:sp modelId="{2850C029-C764-486F-9913-6DCA75C6F783}">
      <dsp:nvSpPr>
        <dsp:cNvPr id="0" name=""/>
        <dsp:cNvSpPr/>
      </dsp:nvSpPr>
      <dsp:spPr>
        <a:xfrm>
          <a:off x="3098873" y="3550283"/>
          <a:ext cx="6806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0665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400" b="1" kern="1200"/>
        </a:p>
      </dsp:txBody>
      <dsp:txXfrm>
        <a:off x="3421424" y="3592446"/>
        <a:ext cx="35563" cy="7112"/>
      </dsp:txXfrm>
    </dsp:sp>
    <dsp:sp modelId="{435B3A72-4513-4026-B7B5-912516C0DF9E}">
      <dsp:nvSpPr>
        <dsp:cNvPr id="0" name=""/>
        <dsp:cNvSpPr/>
      </dsp:nvSpPr>
      <dsp:spPr>
        <a:xfrm>
          <a:off x="8215" y="2668265"/>
          <a:ext cx="3092458" cy="1855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四步（视频</a:t>
          </a:r>
          <a:r>
            <a:rPr lang="en-US" altLang="zh-CN" sz="2000" b="1" kern="1200" dirty="0"/>
            <a:t>F</a:t>
          </a:r>
          <a:r>
            <a:rPr lang="zh-CN" altLang="en-US" sz="2000" b="1" kern="1200" dirty="0"/>
            <a:t>）</a:t>
          </a:r>
          <a:br>
            <a:rPr lang="en-US" altLang="zh-CN" sz="2000" b="1" kern="1200" dirty="0"/>
          </a:br>
          <a:r>
            <a:rPr lang="zh-CN" altLang="en-US" sz="2000" b="1" kern="1200" dirty="0"/>
            <a:t>（课后作业，活动</a:t>
          </a:r>
          <a:r>
            <a:rPr lang="en-US" altLang="zh-CN" sz="2000" b="1" kern="1200" dirty="0"/>
            <a:t>D</a:t>
          </a:r>
          <a:r>
            <a:rPr lang="zh-CN" altLang="en-US" sz="2000" b="1" kern="1200" dirty="0"/>
            <a:t>）</a:t>
          </a:r>
          <a:br>
            <a:rPr lang="en-US" altLang="zh-CN" sz="2000" b="1" kern="1200" dirty="0"/>
          </a:br>
          <a:r>
            <a:rPr lang="zh-CN" altLang="en-US" sz="2000" b="1" kern="1200" dirty="0">
              <a:solidFill>
                <a:srgbClr val="FF0000"/>
              </a:solidFill>
            </a:rPr>
            <a:t>学习重点</a:t>
          </a:r>
          <a:endParaRPr lang="zh-CN" altLang="en-US" sz="2000" b="1" kern="1200" dirty="0"/>
        </a:p>
      </dsp:txBody>
      <dsp:txXfrm>
        <a:off x="8215" y="2668265"/>
        <a:ext cx="3092458" cy="1855474"/>
      </dsp:txXfrm>
    </dsp:sp>
    <dsp:sp modelId="{8431411C-7917-49B8-9D89-30C6B5F36F09}">
      <dsp:nvSpPr>
        <dsp:cNvPr id="0" name=""/>
        <dsp:cNvSpPr/>
      </dsp:nvSpPr>
      <dsp:spPr>
        <a:xfrm>
          <a:off x="6902596" y="3550283"/>
          <a:ext cx="6806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0665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400" b="1" kern="1200"/>
        </a:p>
      </dsp:txBody>
      <dsp:txXfrm>
        <a:off x="7225147" y="3592446"/>
        <a:ext cx="35563" cy="7112"/>
      </dsp:txXfrm>
    </dsp:sp>
    <dsp:sp modelId="{151C7822-3ADE-45B3-A603-D59ABA80DD9A}">
      <dsp:nvSpPr>
        <dsp:cNvPr id="0" name=""/>
        <dsp:cNvSpPr/>
      </dsp:nvSpPr>
      <dsp:spPr>
        <a:xfrm>
          <a:off x="3811938" y="2668265"/>
          <a:ext cx="3092458" cy="1855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五套（视频</a:t>
          </a:r>
          <a:r>
            <a:rPr lang="en-US" altLang="zh-CN" sz="2000" b="1" kern="1200" dirty="0"/>
            <a:t>G</a:t>
          </a:r>
          <a:r>
            <a:rPr lang="zh-CN" altLang="en-US" sz="2000" b="1" kern="1200" dirty="0"/>
            <a:t>）</a:t>
          </a:r>
          <a:br>
            <a:rPr lang="en-US" altLang="zh-CN" sz="2000" b="1" kern="1200" dirty="0"/>
          </a:br>
          <a:r>
            <a:rPr lang="zh-CN" altLang="en-US" sz="2000" b="1" kern="1200" dirty="0"/>
            <a:t>（课后小组作业，活动</a:t>
          </a:r>
          <a:r>
            <a:rPr lang="en-US" altLang="zh-CN" sz="2000" b="1" kern="1200" dirty="0"/>
            <a:t>G</a:t>
          </a:r>
          <a:r>
            <a:rPr lang="zh-CN" altLang="en-US" sz="2000" b="1" kern="1200" dirty="0"/>
            <a:t>）</a:t>
          </a:r>
          <a:endParaRPr lang="en-US" altLang="zh-CN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rgbClr val="FF0000"/>
              </a:solidFill>
            </a:rPr>
            <a:t>学习重点</a:t>
          </a:r>
        </a:p>
      </dsp:txBody>
      <dsp:txXfrm>
        <a:off x="3811938" y="2668265"/>
        <a:ext cx="3092458" cy="1855474"/>
      </dsp:txXfrm>
    </dsp:sp>
    <dsp:sp modelId="{903049A4-D4E7-49CB-88F4-45579507D628}">
      <dsp:nvSpPr>
        <dsp:cNvPr id="0" name=""/>
        <dsp:cNvSpPr/>
      </dsp:nvSpPr>
      <dsp:spPr>
        <a:xfrm>
          <a:off x="7615661" y="2668265"/>
          <a:ext cx="3092458" cy="1855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六辅（图文）</a:t>
          </a:r>
        </a:p>
      </dsp:txBody>
      <dsp:txXfrm>
        <a:off x="7615661" y="2668265"/>
        <a:ext cx="3092458" cy="18554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1D5E7-B1D6-4D7C-AC1D-EF03164A4E8C}">
      <dsp:nvSpPr>
        <dsp:cNvPr id="0" name=""/>
        <dsp:cNvSpPr/>
      </dsp:nvSpPr>
      <dsp:spPr>
        <a:xfrm>
          <a:off x="1283758" y="0"/>
          <a:ext cx="4584741" cy="458474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17B44D-C1A4-486A-9DB4-022AA8A7DFE3}">
      <dsp:nvSpPr>
        <dsp:cNvPr id="0" name=""/>
        <dsp:cNvSpPr/>
      </dsp:nvSpPr>
      <dsp:spPr>
        <a:xfrm>
          <a:off x="3576128" y="460936"/>
          <a:ext cx="2980081" cy="5426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线上听课</a:t>
          </a:r>
        </a:p>
      </dsp:txBody>
      <dsp:txXfrm>
        <a:off x="3602618" y="487426"/>
        <a:ext cx="2927101" cy="489667"/>
      </dsp:txXfrm>
    </dsp:sp>
    <dsp:sp modelId="{63624DD1-77E6-456A-B4F0-94FAEC4B76D5}">
      <dsp:nvSpPr>
        <dsp:cNvPr id="0" name=""/>
        <dsp:cNvSpPr/>
      </dsp:nvSpPr>
      <dsp:spPr>
        <a:xfrm>
          <a:off x="3576128" y="1071414"/>
          <a:ext cx="2980081" cy="5426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为孩子办理上学手续</a:t>
          </a:r>
        </a:p>
      </dsp:txBody>
      <dsp:txXfrm>
        <a:off x="3602618" y="1097904"/>
        <a:ext cx="2927101" cy="489667"/>
      </dsp:txXfrm>
    </dsp:sp>
    <dsp:sp modelId="{6783B726-24E6-4D7C-BAB6-606030BEBF72}">
      <dsp:nvSpPr>
        <dsp:cNvPr id="0" name=""/>
        <dsp:cNvSpPr/>
      </dsp:nvSpPr>
      <dsp:spPr>
        <a:xfrm>
          <a:off x="3576128" y="1681892"/>
          <a:ext cx="2980081" cy="5426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炒菜做饭</a:t>
          </a:r>
        </a:p>
      </dsp:txBody>
      <dsp:txXfrm>
        <a:off x="3602618" y="1708382"/>
        <a:ext cx="2927101" cy="489667"/>
      </dsp:txXfrm>
    </dsp:sp>
    <dsp:sp modelId="{6265577E-B432-4C6F-82D6-CF152E19C80B}">
      <dsp:nvSpPr>
        <dsp:cNvPr id="0" name=""/>
        <dsp:cNvSpPr/>
      </dsp:nvSpPr>
      <dsp:spPr>
        <a:xfrm>
          <a:off x="3576128" y="2292370"/>
          <a:ext cx="2980081" cy="5426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做伴郎或者伴娘</a:t>
          </a:r>
        </a:p>
      </dsp:txBody>
      <dsp:txXfrm>
        <a:off x="3602618" y="2318860"/>
        <a:ext cx="2927101" cy="489667"/>
      </dsp:txXfrm>
    </dsp:sp>
    <dsp:sp modelId="{6F929567-16D8-4A1F-8938-9D7EA72B3BE4}">
      <dsp:nvSpPr>
        <dsp:cNvPr id="0" name=""/>
        <dsp:cNvSpPr/>
      </dsp:nvSpPr>
      <dsp:spPr>
        <a:xfrm>
          <a:off x="3576128" y="2902848"/>
          <a:ext cx="2980081" cy="5426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参加旅游团</a:t>
          </a:r>
        </a:p>
      </dsp:txBody>
      <dsp:txXfrm>
        <a:off x="3602618" y="2929338"/>
        <a:ext cx="2927101" cy="489667"/>
      </dsp:txXfrm>
    </dsp:sp>
    <dsp:sp modelId="{D3CE2E3F-040E-44E3-AD8C-985B4450486E}">
      <dsp:nvSpPr>
        <dsp:cNvPr id="0" name=""/>
        <dsp:cNvSpPr/>
      </dsp:nvSpPr>
      <dsp:spPr>
        <a:xfrm>
          <a:off x="3576128" y="3513326"/>
          <a:ext cx="2980081" cy="5426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看电影</a:t>
          </a:r>
        </a:p>
      </dsp:txBody>
      <dsp:txXfrm>
        <a:off x="3602618" y="3539816"/>
        <a:ext cx="2927101" cy="4896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D3A54-D7E6-4404-AAB7-556F74A8DA92}">
      <dsp:nvSpPr>
        <dsp:cNvPr id="0" name=""/>
        <dsp:cNvSpPr/>
      </dsp:nvSpPr>
      <dsp:spPr>
        <a:xfrm>
          <a:off x="487384" y="0"/>
          <a:ext cx="5523685" cy="1651246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545EB5-2902-49E7-A04F-D03F2E6A12D6}">
      <dsp:nvSpPr>
        <dsp:cNvPr id="0" name=""/>
        <dsp:cNvSpPr/>
      </dsp:nvSpPr>
      <dsp:spPr>
        <a:xfrm>
          <a:off x="3292" y="495373"/>
          <a:ext cx="982026" cy="66049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/>
            <a:t>事件</a:t>
          </a:r>
          <a:r>
            <a:rPr lang="en-US" altLang="zh-CN" sz="2300" kern="1200" dirty="0"/>
            <a:t>1</a:t>
          </a:r>
          <a:endParaRPr lang="zh-CN" altLang="en-US" sz="2300" kern="1200" dirty="0"/>
        </a:p>
      </dsp:txBody>
      <dsp:txXfrm>
        <a:off x="35535" y="527616"/>
        <a:ext cx="917540" cy="596012"/>
      </dsp:txXfrm>
    </dsp:sp>
    <dsp:sp modelId="{55C7235F-4396-4789-B8AC-9BFED3BFCDD8}">
      <dsp:nvSpPr>
        <dsp:cNvPr id="0" name=""/>
        <dsp:cNvSpPr/>
      </dsp:nvSpPr>
      <dsp:spPr>
        <a:xfrm>
          <a:off x="1105260" y="495373"/>
          <a:ext cx="982026" cy="660498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/>
            <a:t>事件</a:t>
          </a:r>
          <a:r>
            <a:rPr lang="en-US" altLang="zh-CN" sz="2300" kern="1200" dirty="0"/>
            <a:t>2</a:t>
          </a:r>
          <a:endParaRPr lang="zh-CN" altLang="en-US" sz="2300" kern="1200" dirty="0"/>
        </a:p>
      </dsp:txBody>
      <dsp:txXfrm>
        <a:off x="1137503" y="527616"/>
        <a:ext cx="917540" cy="596012"/>
      </dsp:txXfrm>
    </dsp:sp>
    <dsp:sp modelId="{233E9FB0-9495-468D-864E-AA74FC46BF95}">
      <dsp:nvSpPr>
        <dsp:cNvPr id="0" name=""/>
        <dsp:cNvSpPr/>
      </dsp:nvSpPr>
      <dsp:spPr>
        <a:xfrm>
          <a:off x="2207229" y="495373"/>
          <a:ext cx="982026" cy="660498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/>
            <a:t>事件</a:t>
          </a:r>
          <a:r>
            <a:rPr lang="en-US" altLang="zh-CN" sz="2300" kern="1200" dirty="0"/>
            <a:t>3</a:t>
          </a:r>
          <a:endParaRPr lang="zh-CN" altLang="en-US" sz="2300" kern="1200" dirty="0"/>
        </a:p>
      </dsp:txBody>
      <dsp:txXfrm>
        <a:off x="2239472" y="527616"/>
        <a:ext cx="917540" cy="596012"/>
      </dsp:txXfrm>
    </dsp:sp>
    <dsp:sp modelId="{41916B5A-036D-4ECF-974C-15178B9F89D9}">
      <dsp:nvSpPr>
        <dsp:cNvPr id="0" name=""/>
        <dsp:cNvSpPr/>
      </dsp:nvSpPr>
      <dsp:spPr>
        <a:xfrm>
          <a:off x="3309198" y="495373"/>
          <a:ext cx="982026" cy="660498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/>
            <a:t>事件</a:t>
          </a:r>
          <a:r>
            <a:rPr lang="en-US" altLang="zh-CN" sz="2300" kern="1200" dirty="0"/>
            <a:t>4</a:t>
          </a:r>
          <a:endParaRPr lang="zh-CN" altLang="en-US" sz="2300" kern="1200" dirty="0"/>
        </a:p>
      </dsp:txBody>
      <dsp:txXfrm>
        <a:off x="3341441" y="527616"/>
        <a:ext cx="917540" cy="596012"/>
      </dsp:txXfrm>
    </dsp:sp>
    <dsp:sp modelId="{74C179F3-0392-438E-BFF8-BA9F5DCA27A5}">
      <dsp:nvSpPr>
        <dsp:cNvPr id="0" name=""/>
        <dsp:cNvSpPr/>
      </dsp:nvSpPr>
      <dsp:spPr>
        <a:xfrm>
          <a:off x="4411166" y="495373"/>
          <a:ext cx="982026" cy="660498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/>
            <a:t>事件</a:t>
          </a:r>
          <a:r>
            <a:rPr lang="en-US" altLang="zh-CN" sz="2300" kern="1200" dirty="0"/>
            <a:t>5</a:t>
          </a:r>
          <a:endParaRPr lang="zh-CN" altLang="en-US" sz="2300" kern="1200" dirty="0"/>
        </a:p>
      </dsp:txBody>
      <dsp:txXfrm>
        <a:off x="4443409" y="527616"/>
        <a:ext cx="917540" cy="596012"/>
      </dsp:txXfrm>
    </dsp:sp>
    <dsp:sp modelId="{FAAE45BC-0197-47F6-9833-3CDDED029A54}">
      <dsp:nvSpPr>
        <dsp:cNvPr id="0" name=""/>
        <dsp:cNvSpPr/>
      </dsp:nvSpPr>
      <dsp:spPr>
        <a:xfrm>
          <a:off x="5513135" y="495373"/>
          <a:ext cx="982026" cy="66049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/>
            <a:t>事件</a:t>
          </a:r>
          <a:r>
            <a:rPr lang="en-US" altLang="zh-CN" sz="2300" kern="1200" dirty="0"/>
            <a:t>6</a:t>
          </a:r>
          <a:endParaRPr lang="zh-CN" altLang="en-US" sz="2300" kern="1200" dirty="0"/>
        </a:p>
      </dsp:txBody>
      <dsp:txXfrm>
        <a:off x="5545378" y="527616"/>
        <a:ext cx="917540" cy="5960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6FB65-EC4D-40BA-8F8C-1FAF650CD06E}">
      <dsp:nvSpPr>
        <dsp:cNvPr id="0" name=""/>
        <dsp:cNvSpPr/>
      </dsp:nvSpPr>
      <dsp:spPr>
        <a:xfrm>
          <a:off x="441281" y="1202"/>
          <a:ext cx="1646905" cy="9881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100" kern="1200" dirty="0"/>
            <a:t>视频</a:t>
          </a:r>
        </a:p>
      </dsp:txBody>
      <dsp:txXfrm>
        <a:off x="441281" y="1202"/>
        <a:ext cx="1646905" cy="988143"/>
      </dsp:txXfrm>
    </dsp:sp>
    <dsp:sp modelId="{DADD73BA-82FA-4664-BDEA-2021746A899C}">
      <dsp:nvSpPr>
        <dsp:cNvPr id="0" name=""/>
        <dsp:cNvSpPr/>
      </dsp:nvSpPr>
      <dsp:spPr>
        <a:xfrm>
          <a:off x="2252877" y="1202"/>
          <a:ext cx="1646905" cy="9881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100" kern="1200" dirty="0"/>
            <a:t>活动</a:t>
          </a:r>
        </a:p>
      </dsp:txBody>
      <dsp:txXfrm>
        <a:off x="2252877" y="1202"/>
        <a:ext cx="1646905" cy="988143"/>
      </dsp:txXfrm>
    </dsp:sp>
    <dsp:sp modelId="{A8BF70AB-6EE8-48C8-8E8A-FB327E007A86}">
      <dsp:nvSpPr>
        <dsp:cNvPr id="0" name=""/>
        <dsp:cNvSpPr/>
      </dsp:nvSpPr>
      <dsp:spPr>
        <a:xfrm>
          <a:off x="4064473" y="1202"/>
          <a:ext cx="1646905" cy="9881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100" kern="1200" dirty="0"/>
            <a:t>课件</a:t>
          </a:r>
        </a:p>
      </dsp:txBody>
      <dsp:txXfrm>
        <a:off x="4064473" y="1202"/>
        <a:ext cx="1646905" cy="988143"/>
      </dsp:txXfrm>
    </dsp:sp>
    <dsp:sp modelId="{E8601A57-8B79-468F-BBF7-48D4540D7E04}">
      <dsp:nvSpPr>
        <dsp:cNvPr id="0" name=""/>
        <dsp:cNvSpPr/>
      </dsp:nvSpPr>
      <dsp:spPr>
        <a:xfrm>
          <a:off x="5876069" y="1202"/>
          <a:ext cx="1646905" cy="9881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100" kern="1200" dirty="0"/>
            <a:t>活动</a:t>
          </a:r>
        </a:p>
      </dsp:txBody>
      <dsp:txXfrm>
        <a:off x="5876069" y="1202"/>
        <a:ext cx="1646905" cy="988143"/>
      </dsp:txXfrm>
    </dsp:sp>
    <dsp:sp modelId="{F8BC992C-3E44-4644-885D-63D30B16CBAA}">
      <dsp:nvSpPr>
        <dsp:cNvPr id="0" name=""/>
        <dsp:cNvSpPr/>
      </dsp:nvSpPr>
      <dsp:spPr>
        <a:xfrm>
          <a:off x="2252877" y="1154036"/>
          <a:ext cx="1646905" cy="9881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100" kern="1200" dirty="0"/>
            <a:t>活动</a:t>
          </a:r>
        </a:p>
      </dsp:txBody>
      <dsp:txXfrm>
        <a:off x="2252877" y="1154036"/>
        <a:ext cx="1646905" cy="988143"/>
      </dsp:txXfrm>
    </dsp:sp>
    <dsp:sp modelId="{9DF2E6E2-B43D-469E-A99C-06D92E3400C4}">
      <dsp:nvSpPr>
        <dsp:cNvPr id="0" name=""/>
        <dsp:cNvSpPr/>
      </dsp:nvSpPr>
      <dsp:spPr>
        <a:xfrm>
          <a:off x="4064473" y="1154036"/>
          <a:ext cx="1646905" cy="9881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100" kern="1200" dirty="0"/>
            <a:t>视频</a:t>
          </a:r>
        </a:p>
      </dsp:txBody>
      <dsp:txXfrm>
        <a:off x="4064473" y="1154036"/>
        <a:ext cx="1646905" cy="9881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F4831-22CA-49C0-8792-3CDA9DDD23C9}">
      <dsp:nvSpPr>
        <dsp:cNvPr id="0" name=""/>
        <dsp:cNvSpPr/>
      </dsp:nvSpPr>
      <dsp:spPr>
        <a:xfrm>
          <a:off x="0" y="924778"/>
          <a:ext cx="8824839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583B86-86BE-46A8-BFF9-F1AA3DEAF509}">
      <dsp:nvSpPr>
        <dsp:cNvPr id="0" name=""/>
        <dsp:cNvSpPr/>
      </dsp:nvSpPr>
      <dsp:spPr>
        <a:xfrm>
          <a:off x="441241" y="526258"/>
          <a:ext cx="6177387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491" tIns="0" rIns="233491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b="1" kern="1200" dirty="0"/>
            <a:t>呈现清晰、编号唯一、明确告知学生</a:t>
          </a:r>
        </a:p>
      </dsp:txBody>
      <dsp:txXfrm>
        <a:off x="480149" y="565166"/>
        <a:ext cx="6099571" cy="719224"/>
      </dsp:txXfrm>
    </dsp:sp>
    <dsp:sp modelId="{78378EE8-DF45-49DE-A7B5-0BDC99061CD8}">
      <dsp:nvSpPr>
        <dsp:cNvPr id="0" name=""/>
        <dsp:cNvSpPr/>
      </dsp:nvSpPr>
      <dsp:spPr>
        <a:xfrm>
          <a:off x="0" y="2149498"/>
          <a:ext cx="8824839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51F9C-4B48-4684-8697-314BE90367E9}">
      <dsp:nvSpPr>
        <dsp:cNvPr id="0" name=""/>
        <dsp:cNvSpPr/>
      </dsp:nvSpPr>
      <dsp:spPr>
        <a:xfrm>
          <a:off x="441241" y="1750978"/>
          <a:ext cx="6177387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491" tIns="0" rIns="233491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b="1" kern="1200" dirty="0"/>
            <a:t>数量恰当、节奏清晰、颗粒度较合适</a:t>
          </a:r>
        </a:p>
      </dsp:txBody>
      <dsp:txXfrm>
        <a:off x="480149" y="1789886"/>
        <a:ext cx="6099571" cy="719224"/>
      </dsp:txXfrm>
    </dsp:sp>
    <dsp:sp modelId="{4FD7AA84-FD9F-4AA9-8403-39859A3F6AE1}">
      <dsp:nvSpPr>
        <dsp:cNvPr id="0" name=""/>
        <dsp:cNvSpPr/>
      </dsp:nvSpPr>
      <dsp:spPr>
        <a:xfrm>
          <a:off x="0" y="3374219"/>
          <a:ext cx="8824839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A342AC-5A7E-4456-8544-BDE386B0F8A3}">
      <dsp:nvSpPr>
        <dsp:cNvPr id="0" name=""/>
        <dsp:cNvSpPr/>
      </dsp:nvSpPr>
      <dsp:spPr>
        <a:xfrm>
          <a:off x="441241" y="2975699"/>
          <a:ext cx="6177387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491" tIns="0" rIns="233491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b="1" kern="1200" dirty="0"/>
            <a:t>唯一标准、串联课程、一张蓝图到底</a:t>
          </a:r>
        </a:p>
      </dsp:txBody>
      <dsp:txXfrm>
        <a:off x="480149" y="3014607"/>
        <a:ext cx="6099571" cy="7192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821E1-04E5-4794-BF6D-8CF4DF9B3344}">
      <dsp:nvSpPr>
        <dsp:cNvPr id="0" name=""/>
        <dsp:cNvSpPr/>
      </dsp:nvSpPr>
      <dsp:spPr>
        <a:xfrm>
          <a:off x="3098873" y="983542"/>
          <a:ext cx="6806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0665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400" b="1" kern="1200"/>
        </a:p>
      </dsp:txBody>
      <dsp:txXfrm>
        <a:off x="3421424" y="1025706"/>
        <a:ext cx="35563" cy="7112"/>
      </dsp:txXfrm>
    </dsp:sp>
    <dsp:sp modelId="{D010E284-1B94-4BA6-8B0B-03EDEEE5B9F8}">
      <dsp:nvSpPr>
        <dsp:cNvPr id="0" name=""/>
        <dsp:cNvSpPr/>
      </dsp:nvSpPr>
      <dsp:spPr>
        <a:xfrm>
          <a:off x="8215" y="101525"/>
          <a:ext cx="3092458" cy="1855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一轴（视频</a:t>
          </a:r>
          <a:r>
            <a:rPr lang="en-US" altLang="zh-CN" sz="2000" b="1" kern="1200" dirty="0"/>
            <a:t>A</a:t>
          </a:r>
          <a:r>
            <a:rPr lang="zh-CN" altLang="en-US" sz="2000" b="1" kern="1200" dirty="0"/>
            <a:t>）</a:t>
          </a:r>
          <a:endParaRPr lang="en-US" altLang="zh-CN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关键词（活动</a:t>
          </a:r>
          <a:r>
            <a:rPr lang="en-US" altLang="zh-CN" sz="2000" b="1" kern="1200" dirty="0"/>
            <a:t>A</a:t>
          </a:r>
          <a:r>
            <a:rPr lang="zh-CN" altLang="en-US" sz="2000" b="1" kern="1200" dirty="0"/>
            <a:t>）</a:t>
          </a:r>
        </a:p>
      </dsp:txBody>
      <dsp:txXfrm>
        <a:off x="8215" y="101525"/>
        <a:ext cx="3092458" cy="1855474"/>
      </dsp:txXfrm>
    </dsp:sp>
    <dsp:sp modelId="{ED23C836-47A8-4226-B5ED-F1D85491B24C}">
      <dsp:nvSpPr>
        <dsp:cNvPr id="0" name=""/>
        <dsp:cNvSpPr/>
      </dsp:nvSpPr>
      <dsp:spPr>
        <a:xfrm>
          <a:off x="6902596" y="983542"/>
          <a:ext cx="6806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0665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400" b="1" kern="1200"/>
        </a:p>
      </dsp:txBody>
      <dsp:txXfrm>
        <a:off x="7225147" y="1025706"/>
        <a:ext cx="35563" cy="7112"/>
      </dsp:txXfrm>
    </dsp:sp>
    <dsp:sp modelId="{3A755F0B-E967-4502-8FA1-398543DEA16D}">
      <dsp:nvSpPr>
        <dsp:cNvPr id="0" name=""/>
        <dsp:cNvSpPr/>
      </dsp:nvSpPr>
      <dsp:spPr>
        <a:xfrm>
          <a:off x="3811938" y="101525"/>
          <a:ext cx="3092458" cy="1855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二维（视频</a:t>
          </a:r>
          <a:r>
            <a:rPr lang="en-US" altLang="zh-CN" sz="2000" b="1" kern="1200" dirty="0"/>
            <a:t>B</a:t>
          </a:r>
          <a:r>
            <a:rPr lang="zh-CN" altLang="en-US" sz="2000" b="1" kern="1200" dirty="0"/>
            <a:t>）</a:t>
          </a:r>
        </a:p>
      </dsp:txBody>
      <dsp:txXfrm>
        <a:off x="3811938" y="101525"/>
        <a:ext cx="3092458" cy="1855474"/>
      </dsp:txXfrm>
    </dsp:sp>
    <dsp:sp modelId="{507422D8-9675-424A-8254-2413D043F451}">
      <dsp:nvSpPr>
        <dsp:cNvPr id="0" name=""/>
        <dsp:cNvSpPr/>
      </dsp:nvSpPr>
      <dsp:spPr>
        <a:xfrm>
          <a:off x="1554444" y="1955200"/>
          <a:ext cx="7607446" cy="680665"/>
        </a:xfrm>
        <a:custGeom>
          <a:avLst/>
          <a:gdLst/>
          <a:ahLst/>
          <a:cxnLst/>
          <a:rect l="0" t="0" r="0" b="0"/>
          <a:pathLst>
            <a:path>
              <a:moveTo>
                <a:pt x="7607446" y="0"/>
              </a:moveTo>
              <a:lnTo>
                <a:pt x="7607446" y="357432"/>
              </a:lnTo>
              <a:lnTo>
                <a:pt x="0" y="357432"/>
              </a:lnTo>
              <a:lnTo>
                <a:pt x="0" y="680665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400" b="1" kern="1200"/>
        </a:p>
      </dsp:txBody>
      <dsp:txXfrm>
        <a:off x="5167151" y="2291976"/>
        <a:ext cx="382031" cy="7112"/>
      </dsp:txXfrm>
    </dsp:sp>
    <dsp:sp modelId="{65278D49-6A75-4CCD-80FD-8B47AE7954D4}">
      <dsp:nvSpPr>
        <dsp:cNvPr id="0" name=""/>
        <dsp:cNvSpPr/>
      </dsp:nvSpPr>
      <dsp:spPr>
        <a:xfrm>
          <a:off x="7615661" y="101525"/>
          <a:ext cx="3092458" cy="1855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三事（视频</a:t>
          </a:r>
          <a:r>
            <a:rPr lang="en-US" altLang="zh-CN" sz="2000" b="1" kern="1200" dirty="0"/>
            <a:t>C</a:t>
          </a:r>
          <a:r>
            <a:rPr lang="zh-CN" altLang="en-US" sz="2000" b="1" kern="1200" dirty="0"/>
            <a:t>）</a:t>
          </a:r>
          <a:br>
            <a:rPr lang="en-US" altLang="zh-CN" sz="2000" b="1" kern="1200" dirty="0"/>
          </a:br>
          <a:r>
            <a:rPr lang="zh-CN" altLang="en-US" sz="2000" b="1" kern="1200" dirty="0"/>
            <a:t>操练（活动</a:t>
          </a:r>
          <a:r>
            <a:rPr lang="en-US" altLang="zh-CN" sz="2000" b="1" kern="1200" dirty="0"/>
            <a:t>C</a:t>
          </a:r>
          <a:r>
            <a:rPr lang="zh-CN" altLang="en-US" sz="2000" b="1" kern="1200" dirty="0"/>
            <a:t>）</a:t>
          </a:r>
          <a:br>
            <a:rPr lang="en-US" altLang="zh-CN" sz="2000" b="1" kern="1200" dirty="0"/>
          </a:br>
          <a:endParaRPr lang="zh-CN" altLang="en-US" sz="2000" b="1" kern="1200" dirty="0">
            <a:solidFill>
              <a:srgbClr val="FF0000"/>
            </a:solidFill>
          </a:endParaRPr>
        </a:p>
      </dsp:txBody>
      <dsp:txXfrm>
        <a:off x="7615661" y="101525"/>
        <a:ext cx="3092458" cy="1855474"/>
      </dsp:txXfrm>
    </dsp:sp>
    <dsp:sp modelId="{2850C029-C764-486F-9913-6DCA75C6F783}">
      <dsp:nvSpPr>
        <dsp:cNvPr id="0" name=""/>
        <dsp:cNvSpPr/>
      </dsp:nvSpPr>
      <dsp:spPr>
        <a:xfrm>
          <a:off x="3098873" y="3550283"/>
          <a:ext cx="6806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0665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400" b="1" kern="1200"/>
        </a:p>
      </dsp:txBody>
      <dsp:txXfrm>
        <a:off x="3421424" y="3592446"/>
        <a:ext cx="35563" cy="7112"/>
      </dsp:txXfrm>
    </dsp:sp>
    <dsp:sp modelId="{435B3A72-4513-4026-B7B5-912516C0DF9E}">
      <dsp:nvSpPr>
        <dsp:cNvPr id="0" name=""/>
        <dsp:cNvSpPr/>
      </dsp:nvSpPr>
      <dsp:spPr>
        <a:xfrm>
          <a:off x="8215" y="2668265"/>
          <a:ext cx="3092458" cy="1855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四步（视频</a:t>
          </a:r>
          <a:r>
            <a:rPr lang="en-US" altLang="zh-CN" sz="2000" b="1" kern="1200" dirty="0"/>
            <a:t>F</a:t>
          </a:r>
          <a:r>
            <a:rPr lang="zh-CN" altLang="en-US" sz="2000" b="1" kern="1200" dirty="0"/>
            <a:t>）</a:t>
          </a:r>
          <a:br>
            <a:rPr lang="en-US" altLang="zh-CN" sz="2000" b="1" kern="1200" dirty="0"/>
          </a:br>
          <a:r>
            <a:rPr lang="zh-CN" altLang="en-US" sz="2000" b="1" kern="1200" dirty="0"/>
            <a:t>（课后作业，活动</a:t>
          </a:r>
          <a:r>
            <a:rPr lang="en-US" altLang="zh-CN" sz="2000" b="1" kern="1200" dirty="0"/>
            <a:t>D</a:t>
          </a:r>
          <a:r>
            <a:rPr lang="zh-CN" altLang="en-US" sz="2000" b="1" kern="1200" dirty="0"/>
            <a:t>）</a:t>
          </a:r>
          <a:br>
            <a:rPr lang="en-US" altLang="zh-CN" sz="2000" b="1" kern="1200" dirty="0"/>
          </a:br>
          <a:r>
            <a:rPr lang="zh-CN" altLang="en-US" sz="2000" b="1" kern="1200" dirty="0">
              <a:solidFill>
                <a:srgbClr val="FF0000"/>
              </a:solidFill>
            </a:rPr>
            <a:t>学习重点</a:t>
          </a:r>
          <a:endParaRPr lang="zh-CN" altLang="en-US" sz="2000" b="1" kern="1200" dirty="0"/>
        </a:p>
      </dsp:txBody>
      <dsp:txXfrm>
        <a:off x="8215" y="2668265"/>
        <a:ext cx="3092458" cy="1855474"/>
      </dsp:txXfrm>
    </dsp:sp>
    <dsp:sp modelId="{8431411C-7917-49B8-9D89-30C6B5F36F09}">
      <dsp:nvSpPr>
        <dsp:cNvPr id="0" name=""/>
        <dsp:cNvSpPr/>
      </dsp:nvSpPr>
      <dsp:spPr>
        <a:xfrm>
          <a:off x="6902596" y="3550283"/>
          <a:ext cx="6806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0665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400" b="1" kern="1200"/>
        </a:p>
      </dsp:txBody>
      <dsp:txXfrm>
        <a:off x="7225147" y="3592446"/>
        <a:ext cx="35563" cy="7112"/>
      </dsp:txXfrm>
    </dsp:sp>
    <dsp:sp modelId="{151C7822-3ADE-45B3-A603-D59ABA80DD9A}">
      <dsp:nvSpPr>
        <dsp:cNvPr id="0" name=""/>
        <dsp:cNvSpPr/>
      </dsp:nvSpPr>
      <dsp:spPr>
        <a:xfrm>
          <a:off x="3811938" y="2668265"/>
          <a:ext cx="3092458" cy="1855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五套（视频</a:t>
          </a:r>
          <a:r>
            <a:rPr lang="en-US" altLang="zh-CN" sz="2000" b="1" kern="1200" dirty="0"/>
            <a:t>G</a:t>
          </a:r>
          <a:r>
            <a:rPr lang="zh-CN" altLang="en-US" sz="2000" b="1" kern="1200" dirty="0"/>
            <a:t>）</a:t>
          </a:r>
          <a:br>
            <a:rPr lang="en-US" altLang="zh-CN" sz="2000" b="1" kern="1200" dirty="0"/>
          </a:br>
          <a:r>
            <a:rPr lang="zh-CN" altLang="en-US" sz="2000" b="1" kern="1200" dirty="0"/>
            <a:t>（课后小组作业，活动</a:t>
          </a:r>
          <a:r>
            <a:rPr lang="en-US" altLang="zh-CN" sz="2000" b="1" kern="1200" dirty="0"/>
            <a:t>G</a:t>
          </a:r>
          <a:r>
            <a:rPr lang="zh-CN" altLang="en-US" sz="2000" b="1" kern="1200" dirty="0"/>
            <a:t>）</a:t>
          </a:r>
          <a:endParaRPr lang="en-US" altLang="zh-CN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rgbClr val="FF0000"/>
              </a:solidFill>
            </a:rPr>
            <a:t>学习重点</a:t>
          </a:r>
        </a:p>
      </dsp:txBody>
      <dsp:txXfrm>
        <a:off x="3811938" y="2668265"/>
        <a:ext cx="3092458" cy="1855474"/>
      </dsp:txXfrm>
    </dsp:sp>
    <dsp:sp modelId="{903049A4-D4E7-49CB-88F4-45579507D628}">
      <dsp:nvSpPr>
        <dsp:cNvPr id="0" name=""/>
        <dsp:cNvSpPr/>
      </dsp:nvSpPr>
      <dsp:spPr>
        <a:xfrm>
          <a:off x="7615661" y="2668265"/>
          <a:ext cx="3092458" cy="1855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六辅（图文）</a:t>
          </a:r>
        </a:p>
      </dsp:txBody>
      <dsp:txXfrm>
        <a:off x="7615661" y="2668265"/>
        <a:ext cx="3092458" cy="185547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FFCA6-8056-4BFE-94FA-64F35BB8C4AC}">
      <dsp:nvSpPr>
        <dsp:cNvPr id="0" name=""/>
        <dsp:cNvSpPr/>
      </dsp:nvSpPr>
      <dsp:spPr>
        <a:xfrm>
          <a:off x="3209" y="363315"/>
          <a:ext cx="3129719" cy="1251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/>
            <a:t>数量恰当</a:t>
          </a:r>
        </a:p>
      </dsp:txBody>
      <dsp:txXfrm>
        <a:off x="3209" y="363315"/>
        <a:ext cx="3129719" cy="1251887"/>
      </dsp:txXfrm>
    </dsp:sp>
    <dsp:sp modelId="{D3B20475-3F15-4470-A7C5-B7597F1FE3EC}">
      <dsp:nvSpPr>
        <dsp:cNvPr id="0" name=""/>
        <dsp:cNvSpPr/>
      </dsp:nvSpPr>
      <dsp:spPr>
        <a:xfrm>
          <a:off x="3209" y="1615202"/>
          <a:ext cx="3129719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200" kern="1200" dirty="0"/>
            <a:t>一个小时</a:t>
          </a:r>
          <a:r>
            <a:rPr lang="en-US" altLang="zh-CN" sz="3200" kern="1200" dirty="0"/>
            <a:t>5-7</a:t>
          </a:r>
          <a:r>
            <a:rPr lang="zh-CN" altLang="en-US" sz="3200" kern="1200" dirty="0"/>
            <a:t>个事件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200" kern="1200" dirty="0"/>
            <a:t>有意识地断句</a:t>
          </a:r>
        </a:p>
      </dsp:txBody>
      <dsp:txXfrm>
        <a:off x="3209" y="1615202"/>
        <a:ext cx="3129719" cy="2854800"/>
      </dsp:txXfrm>
    </dsp:sp>
    <dsp:sp modelId="{D954289A-9A33-4789-929B-B97D06099C60}">
      <dsp:nvSpPr>
        <dsp:cNvPr id="0" name=""/>
        <dsp:cNvSpPr/>
      </dsp:nvSpPr>
      <dsp:spPr>
        <a:xfrm>
          <a:off x="3571089" y="363315"/>
          <a:ext cx="3129719" cy="1251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/>
            <a:t>节奏清晰</a:t>
          </a:r>
        </a:p>
      </dsp:txBody>
      <dsp:txXfrm>
        <a:off x="3571089" y="363315"/>
        <a:ext cx="3129719" cy="1251887"/>
      </dsp:txXfrm>
    </dsp:sp>
    <dsp:sp modelId="{B3B162E7-38E9-4B65-822E-970570E1350E}">
      <dsp:nvSpPr>
        <dsp:cNvPr id="0" name=""/>
        <dsp:cNvSpPr/>
      </dsp:nvSpPr>
      <dsp:spPr>
        <a:xfrm>
          <a:off x="3571089" y="1615202"/>
          <a:ext cx="3129719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200" kern="1200" dirty="0"/>
            <a:t>资源</a:t>
          </a:r>
          <a:r>
            <a:rPr lang="en-US" altLang="zh-CN" sz="3200" kern="1200" dirty="0"/>
            <a:t>-</a:t>
          </a:r>
          <a:r>
            <a:rPr lang="zh-CN" altLang="en-US" sz="3200" kern="1200" dirty="0"/>
            <a:t>活动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200" kern="1200" dirty="0"/>
            <a:t>资源</a:t>
          </a:r>
          <a:r>
            <a:rPr lang="en-US" altLang="zh-CN" sz="3200" kern="1200" dirty="0"/>
            <a:t>-</a:t>
          </a:r>
          <a:r>
            <a:rPr lang="zh-CN" altLang="en-US" sz="3200" kern="1200" dirty="0"/>
            <a:t>活动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200" kern="1200" dirty="0"/>
            <a:t>资源</a:t>
          </a:r>
        </a:p>
      </dsp:txBody>
      <dsp:txXfrm>
        <a:off x="3571089" y="1615202"/>
        <a:ext cx="3129719" cy="2854800"/>
      </dsp:txXfrm>
    </dsp:sp>
    <dsp:sp modelId="{E974B7E2-33BC-423E-9688-8F3EDBD60D89}">
      <dsp:nvSpPr>
        <dsp:cNvPr id="0" name=""/>
        <dsp:cNvSpPr/>
      </dsp:nvSpPr>
      <dsp:spPr>
        <a:xfrm>
          <a:off x="7138969" y="363315"/>
          <a:ext cx="3129719" cy="1251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/>
            <a:t>颗粒度均匀</a:t>
          </a:r>
        </a:p>
      </dsp:txBody>
      <dsp:txXfrm>
        <a:off x="7138969" y="363315"/>
        <a:ext cx="3129719" cy="1251887"/>
      </dsp:txXfrm>
    </dsp:sp>
    <dsp:sp modelId="{E439F41D-D58A-4D1F-95FD-4EAD259F104C}">
      <dsp:nvSpPr>
        <dsp:cNvPr id="0" name=""/>
        <dsp:cNvSpPr/>
      </dsp:nvSpPr>
      <dsp:spPr>
        <a:xfrm>
          <a:off x="7138969" y="1615202"/>
          <a:ext cx="3129719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3200" kern="1200" dirty="0"/>
            <a:t>10-15</a:t>
          </a:r>
          <a:r>
            <a:rPr lang="zh-CN" altLang="en-US" sz="3200" kern="1200" dirty="0"/>
            <a:t>分钟讲解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3200" kern="1200" dirty="0"/>
            <a:t>5-8</a:t>
          </a:r>
          <a:r>
            <a:rPr lang="zh-CN" altLang="en-US" sz="3200" kern="1200" dirty="0"/>
            <a:t>分钟活动</a:t>
          </a:r>
        </a:p>
      </dsp:txBody>
      <dsp:txXfrm>
        <a:off x="7138969" y="1615202"/>
        <a:ext cx="3129719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9B523-5E07-4A93-9611-E687621670CA}" type="datetimeFigureOut">
              <a:rPr lang="zh-CN" altLang="en-US" smtClean="0"/>
              <a:t>2020/2/14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403CE-9B6A-4AA3-BDBD-2CD7DF1BE2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069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11FF6-AC48-4E70-8E60-33D8FD28A62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912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11FF6-AC48-4E70-8E60-33D8FD28A62D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951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E81E76-23B4-456E-BD70-84849C8A4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5A78ABD-45C7-4B78-8DE0-AC6007374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E68723-D907-40F1-A867-46A04DE13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AEF9-082E-463D-95EB-F4D87291BE3D}" type="datetimeFigureOut">
              <a:rPr lang="zh-CN" altLang="en-US" smtClean="0"/>
              <a:t>2020/2/14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5757CD-EE09-4B15-B8D1-A4B1E9ADC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119DC8-CF39-41D3-ABC7-957C9B92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4562-C25A-4BBE-9AC0-F7EC971206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853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F98F32-7394-4E0E-80B3-F7A48259F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C7729B2-EA00-4814-939B-5AA8234C8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6590BD-0BA9-4FBF-A01E-6EBD5F01F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AEF9-082E-463D-95EB-F4D87291BE3D}" type="datetimeFigureOut">
              <a:rPr lang="zh-CN" altLang="en-US" smtClean="0"/>
              <a:t>2020/2/14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38F5A5-80A5-4A3E-9D69-657CD25FD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3E16FC-BD25-4E2E-AD29-D7B72E1FF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4562-C25A-4BBE-9AC0-F7EC971206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480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55C6EEE-6661-4750-B364-B0B74FCD81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95D3B56-4B9A-4ADA-926F-1FEA1DB2D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6712D6-D2DB-45BF-8EB1-71B3B0168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AEF9-082E-463D-95EB-F4D87291BE3D}" type="datetimeFigureOut">
              <a:rPr lang="zh-CN" altLang="en-US" smtClean="0"/>
              <a:t>2020/2/14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B8A0F1C-F61A-407A-85FD-E4B8926C5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16ABDF-2C45-4BF1-AB02-D971319E4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4562-C25A-4BBE-9AC0-F7EC971206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7058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43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 220"/>
          <p:cNvSpPr/>
          <p:nvPr userDrawn="1"/>
        </p:nvSpPr>
        <p:spPr>
          <a:xfrm>
            <a:off x="712471" y="611506"/>
            <a:ext cx="419100" cy="456565"/>
          </a:xfrm>
          <a:prstGeom prst="homePlate">
            <a:avLst/>
          </a:prstGeom>
          <a:solidFill>
            <a:srgbClr val="089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-10159" y="6469380"/>
            <a:ext cx="10964545" cy="389891"/>
          </a:xfrm>
          <a:prstGeom prst="rect">
            <a:avLst/>
          </a:prstGeom>
          <a:solidFill>
            <a:srgbClr val="089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矩形 12"/>
          <p:cNvSpPr/>
          <p:nvPr userDrawn="1"/>
        </p:nvSpPr>
        <p:spPr>
          <a:xfrm>
            <a:off x="10954386" y="6474460"/>
            <a:ext cx="1236345" cy="380365"/>
          </a:xfrm>
          <a:prstGeom prst="rect">
            <a:avLst/>
          </a:prstGeom>
          <a:solidFill>
            <a:srgbClr val="F3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749521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33898B-2F68-444B-AF3E-F30EAE93B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C0F36E-D491-4D7A-95A7-747446A3C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38DB0E-A2EF-4D74-B707-A3D4370FB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AEF9-082E-463D-95EB-F4D87291BE3D}" type="datetimeFigureOut">
              <a:rPr lang="zh-CN" altLang="en-US" smtClean="0"/>
              <a:t>2020/2/14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D118D28-07D9-4130-B572-0995282AD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D035A4-ADF2-449F-96DD-9D55C75D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4562-C25A-4BBE-9AC0-F7EC971206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6024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6A6801-DB54-4B93-91DD-9161D993A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ED0D3C8-AF03-4701-9FDE-A0132CBC4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6548C7-1CE4-4049-9AE7-29F4A4464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AEF9-082E-463D-95EB-F4D87291BE3D}" type="datetimeFigureOut">
              <a:rPr lang="zh-CN" altLang="en-US" smtClean="0"/>
              <a:t>2020/2/14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F5E052-E838-43AA-85AA-A4224FC2F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47EFBF-062C-400E-ABDB-9E4060768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4562-C25A-4BBE-9AC0-F7EC971206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50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510A54-B07C-47B1-88EE-3570853A4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8A6025D-EC87-46A9-AF41-B4F10423B2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956FB46-FF9C-4F90-9406-021CA36DE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AF89703-5BE5-4B97-9D6D-7781BBF4E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AEF9-082E-463D-95EB-F4D87291BE3D}" type="datetimeFigureOut">
              <a:rPr lang="zh-CN" altLang="en-US" smtClean="0"/>
              <a:t>2020/2/14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75D47A-807D-41A1-A7BF-1C6F9237E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B605F4-542C-43F3-B553-00278FDFA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4562-C25A-4BBE-9AC0-F7EC971206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1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2A6398-56D0-4757-BCF6-0F77E8F8A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1A8DBEF-F030-4B1E-90D2-08F440093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AAF985-5E74-45B2-A1EA-41D6EE4902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CB456C7-FB8B-4A84-A696-4D62699B2A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EB0CA30-30CF-47D4-A265-CEF5C7616A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480F28-7724-4826-95DA-59DAC21A9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AEF9-082E-463D-95EB-F4D87291BE3D}" type="datetimeFigureOut">
              <a:rPr lang="zh-CN" altLang="en-US" smtClean="0"/>
              <a:t>2020/2/14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29D40A5-2D88-48C0-A137-71AAB16E2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05BDA0C-DFBA-4053-A925-667A9DD21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4562-C25A-4BBE-9AC0-F7EC971206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88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7BFFA7-4210-4CE9-8919-3153B3C96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1FD1EDB-B37C-4A0D-897E-3F343F1AD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AEF9-082E-463D-95EB-F4D87291BE3D}" type="datetimeFigureOut">
              <a:rPr lang="zh-CN" altLang="en-US" smtClean="0"/>
              <a:t>2020/2/14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55409A8-9ED8-4C22-B4CE-17B81112D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DF7D87A-3016-4A8A-8420-0DF71A881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4562-C25A-4BBE-9AC0-F7EC971206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14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6025232-5B86-4CD6-A1D3-70174FE5E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AEF9-082E-463D-95EB-F4D87291BE3D}" type="datetimeFigureOut">
              <a:rPr lang="zh-CN" altLang="en-US" smtClean="0"/>
              <a:t>2020/2/14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158B186-16F2-4488-80C8-63B2E090A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308C05-E54E-4AE8-B1C4-8BA49C355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4562-C25A-4BBE-9AC0-F7EC971206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03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547B1D-B418-40D4-BFCD-05D458BD7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DB46194-AA33-4757-870F-EEBD3F057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E54AF2C-1F31-470D-941D-A2D50E0C4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E5F7C3B-C16A-4A95-A9BC-157CC0ADA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AEF9-082E-463D-95EB-F4D87291BE3D}" type="datetimeFigureOut">
              <a:rPr lang="zh-CN" altLang="en-US" smtClean="0"/>
              <a:t>2020/2/14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4A9574-2676-4867-A099-7821544E5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9145AF-C155-42F6-950E-E1936AD6C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4562-C25A-4BBE-9AC0-F7EC971206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211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4ED016-43F6-42A5-A578-2CDB57E2D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4C63566-6598-4AE5-86B2-44E538FE35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219C3CC-BDF0-480C-9879-9BBAF0375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D20C7E8-4256-46D5-A7BD-AAEE33C74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AEF9-082E-463D-95EB-F4D87291BE3D}" type="datetimeFigureOut">
              <a:rPr lang="zh-CN" altLang="en-US" smtClean="0"/>
              <a:t>2020/2/14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4517DA6-A794-4D84-B444-EC06D33D6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A56ECA5-83C9-45BA-B6DE-DD3C58EB5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4562-C25A-4BBE-9AC0-F7EC971206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55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0213907-E4CC-4D10-BDD1-C351BE7F4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72BB98-EFBA-45C7-ACD9-887168ECD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72BC40-1F22-4FD4-8B72-2340B1D286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6AEF9-082E-463D-95EB-F4D87291BE3D}" type="datetimeFigureOut">
              <a:rPr lang="zh-CN" altLang="en-US" smtClean="0"/>
              <a:t>2020/2/14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E63BA4-E8F3-4BBC-83BD-0E92E2C1C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FE6A63-B668-407B-B3BF-854FBB403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14562-C25A-4BBE-9AC0-F7EC971206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12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6.tmp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13" Type="http://schemas.openxmlformats.org/officeDocument/2006/relationships/image" Target="../media/image9.png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12" Type="http://schemas.openxmlformats.org/officeDocument/2006/relationships/image" Target="../media/image8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10" Type="http://schemas.openxmlformats.org/officeDocument/2006/relationships/tags" Target="../tags/tag20.xml"/><Relationship Id="rId19" Type="http://schemas.openxmlformats.org/officeDocument/2006/relationships/image" Target="../media/image6.tmp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image" Target="../media/image6.tmp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10" Type="http://schemas.openxmlformats.org/officeDocument/2006/relationships/tags" Target="../tags/tag37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5.xml"/><Relationship Id="rId3" Type="http://schemas.openxmlformats.org/officeDocument/2006/relationships/diagramLayout" Target="../diagrams/layout34.xml"/><Relationship Id="rId7" Type="http://schemas.openxmlformats.org/officeDocument/2006/relationships/diagramData" Target="../diagrams/data35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4.xml"/><Relationship Id="rId11" Type="http://schemas.microsoft.com/office/2007/relationships/diagramDrawing" Target="../diagrams/drawing35.xml"/><Relationship Id="rId5" Type="http://schemas.openxmlformats.org/officeDocument/2006/relationships/diagramColors" Target="../diagrams/colors34.xml"/><Relationship Id="rId10" Type="http://schemas.openxmlformats.org/officeDocument/2006/relationships/diagramColors" Target="../diagrams/colors35.xml"/><Relationship Id="rId4" Type="http://schemas.openxmlformats.org/officeDocument/2006/relationships/diagramQuickStyle" Target="../diagrams/quickStyle34.xml"/><Relationship Id="rId9" Type="http://schemas.openxmlformats.org/officeDocument/2006/relationships/diagramQuickStyle" Target="../diagrams/quickStyle3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ubtitle 2"/>
          <p:cNvSpPr>
            <a:spLocks noChangeArrowheads="1"/>
          </p:cNvSpPr>
          <p:nvPr/>
        </p:nvSpPr>
        <p:spPr bwMode="auto">
          <a:xfrm>
            <a:off x="-223233" y="952987"/>
            <a:ext cx="12604124" cy="4673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09570" eaLnBrk="0" hangingPunct="0">
              <a:lnSpc>
                <a:spcPts val="5333"/>
              </a:lnSpc>
              <a:spcBef>
                <a:spcPts val="800"/>
              </a:spcBef>
              <a:buClr>
                <a:srgbClr val="20B6F0"/>
              </a:buClr>
              <a:defRPr/>
            </a:pPr>
            <a:r>
              <a:rPr lang="zh-CN" altLang="en-US" sz="2800" b="1" dirty="0">
                <a:solidFill>
                  <a:srgbClr val="0070C0"/>
                </a:solidFill>
                <a:cs typeface="+mn-ea"/>
                <a:sym typeface="+mn-lt"/>
              </a:rPr>
              <a:t>老周教法工作室</a:t>
            </a:r>
            <a:r>
              <a:rPr lang="en-US" altLang="zh-CN" sz="2800" b="1" dirty="0">
                <a:solidFill>
                  <a:srgbClr val="0070C0"/>
                </a:solidFill>
                <a:cs typeface="+mn-ea"/>
                <a:sym typeface="+mn-lt"/>
              </a:rPr>
              <a:t>《</a:t>
            </a:r>
            <a:r>
              <a:rPr lang="zh-CN" altLang="en-US" sz="2800" b="1" dirty="0">
                <a:solidFill>
                  <a:srgbClr val="0070C0"/>
                </a:solidFill>
                <a:cs typeface="+mn-ea"/>
                <a:sym typeface="+mn-lt"/>
              </a:rPr>
              <a:t>在线教学的教学设计指南</a:t>
            </a:r>
            <a:r>
              <a:rPr lang="en-US" altLang="zh-CN" sz="2800" b="1" dirty="0">
                <a:solidFill>
                  <a:srgbClr val="0070C0"/>
                </a:solidFill>
                <a:cs typeface="+mn-ea"/>
                <a:sym typeface="+mn-lt"/>
              </a:rPr>
              <a:t>》</a:t>
            </a:r>
          </a:p>
          <a:p>
            <a:pPr algn="ctr" defTabSz="609570" eaLnBrk="0" hangingPunct="0">
              <a:lnSpc>
                <a:spcPts val="5333"/>
              </a:lnSpc>
              <a:spcBef>
                <a:spcPts val="800"/>
              </a:spcBef>
              <a:buClr>
                <a:srgbClr val="20B6F0"/>
              </a:buClr>
              <a:defRPr/>
            </a:pPr>
            <a:r>
              <a:rPr lang="zh-CN" altLang="en-US" sz="4800" b="1" dirty="0">
                <a:solidFill>
                  <a:srgbClr val="0070C0"/>
                </a:solidFill>
                <a:cs typeface="+mn-ea"/>
                <a:sym typeface="+mn-lt"/>
              </a:rPr>
              <a:t>在线教学课堂设计的核心要义</a:t>
            </a:r>
            <a:endParaRPr lang="en-US" altLang="zh-CN" sz="4800" b="1" dirty="0">
              <a:solidFill>
                <a:srgbClr val="0070C0"/>
              </a:solidFill>
              <a:cs typeface="+mn-ea"/>
              <a:sym typeface="+mn-lt"/>
            </a:endParaRPr>
          </a:p>
          <a:p>
            <a:pPr algn="ctr" defTabSz="609570" eaLnBrk="0" hangingPunct="0">
              <a:lnSpc>
                <a:spcPts val="5333"/>
              </a:lnSpc>
              <a:spcBef>
                <a:spcPts val="800"/>
              </a:spcBef>
              <a:buClr>
                <a:srgbClr val="20B6F0"/>
              </a:buClr>
              <a:defRPr/>
            </a:pPr>
            <a:r>
              <a:rPr lang="zh-CN" altLang="en-US" sz="2400" b="1" dirty="0">
                <a:solidFill>
                  <a:srgbClr val="0070C0"/>
                </a:solidFill>
                <a:cs typeface="+mn-ea"/>
                <a:sym typeface="+mn-lt"/>
              </a:rPr>
              <a:t>北京工商大学    主讲：周付安   </a:t>
            </a:r>
            <a:r>
              <a:rPr lang="en-US" altLang="zh-CN" sz="2400" b="1" dirty="0">
                <a:solidFill>
                  <a:srgbClr val="0070C0"/>
                </a:solidFill>
                <a:cs typeface="+mn-ea"/>
                <a:sym typeface="+mn-lt"/>
              </a:rPr>
              <a:t>2020</a:t>
            </a:r>
            <a:r>
              <a:rPr lang="zh-CN" altLang="en-US" sz="2400" b="1" dirty="0">
                <a:solidFill>
                  <a:srgbClr val="0070C0"/>
                </a:solidFill>
                <a:cs typeface="+mn-ea"/>
                <a:sym typeface="+mn-lt"/>
              </a:rPr>
              <a:t>年</a:t>
            </a:r>
            <a:r>
              <a:rPr lang="en-US" altLang="zh-CN" sz="2400" b="1" dirty="0">
                <a:solidFill>
                  <a:srgbClr val="0070C0"/>
                </a:solidFill>
                <a:cs typeface="+mn-ea"/>
                <a:sym typeface="+mn-lt"/>
              </a:rPr>
              <a:t>2</a:t>
            </a:r>
            <a:r>
              <a:rPr lang="zh-CN" altLang="en-US" sz="2400" b="1" dirty="0">
                <a:solidFill>
                  <a:srgbClr val="0070C0"/>
                </a:solidFill>
                <a:cs typeface="+mn-ea"/>
                <a:sym typeface="+mn-lt"/>
              </a:rPr>
              <a:t>月</a:t>
            </a:r>
            <a:r>
              <a:rPr lang="en-US" altLang="zh-CN" sz="2400" b="1" dirty="0">
                <a:solidFill>
                  <a:srgbClr val="0070C0"/>
                </a:solidFill>
                <a:cs typeface="+mn-ea"/>
                <a:sym typeface="+mn-lt"/>
              </a:rPr>
              <a:t>14</a:t>
            </a:r>
            <a:r>
              <a:rPr lang="zh-CN" altLang="en-US" sz="2400" b="1" dirty="0">
                <a:solidFill>
                  <a:srgbClr val="0070C0"/>
                </a:solidFill>
                <a:cs typeface="+mn-ea"/>
                <a:sym typeface="+mn-lt"/>
              </a:rPr>
              <a:t>日</a:t>
            </a:r>
            <a:endParaRPr lang="en-US" altLang="zh-CN" sz="24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945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068FED3B-4410-4645-B596-2A846E8C0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1027189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一轴：呈现清晰、编号唯一、明确告知学生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1875AB25-0326-4017-8FE3-888962D33D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9877896"/>
              </p:ext>
            </p:extLst>
          </p:nvPr>
        </p:nvGraphicFramePr>
        <p:xfrm>
          <a:off x="602694" y="1367161"/>
          <a:ext cx="10716335" cy="4625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7632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068FED3B-4410-4645-B596-2A846E8C0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1027189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一轴：数量恰当、节奏清晰、颗粒度较合适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925052EA-7F20-482E-B452-A697E72684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0838573"/>
              </p:ext>
            </p:extLst>
          </p:nvPr>
        </p:nvGraphicFramePr>
        <p:xfrm>
          <a:off x="1050524" y="1415988"/>
          <a:ext cx="10271899" cy="4833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0009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068FED3B-4410-4645-B596-2A846E8C0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10271899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一轴：唯一标准、串联课程、一张蓝图到底</a:t>
            </a:r>
          </a:p>
          <a:p>
            <a:pPr>
              <a:spcBef>
                <a:spcPct val="0"/>
              </a:spcBef>
              <a:buNone/>
              <a:defRPr/>
            </a:pPr>
            <a:endParaRPr lang="zh-CN" altLang="en-US" sz="3200" b="1" dirty="0">
              <a:solidFill>
                <a:srgbClr val="08908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1875AB25-0326-4017-8FE3-888962D33D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4321676"/>
              </p:ext>
            </p:extLst>
          </p:nvPr>
        </p:nvGraphicFramePr>
        <p:xfrm>
          <a:off x="602694" y="1367161"/>
          <a:ext cx="10716335" cy="4625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1555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068FED3B-4410-4645-B596-2A846E8C0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1027189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一轴：把活动和作业整合在</a:t>
            </a:r>
            <a:r>
              <a:rPr lang="en-US" altLang="zh-CN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里面，形成总导演脚本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C722C52-4181-49A4-ACB1-FFF10D656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46" y="1879665"/>
            <a:ext cx="5199784" cy="350142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C1E0E1A-1101-4CA3-9C0A-715E74FBF721}"/>
              </a:ext>
            </a:extLst>
          </p:cNvPr>
          <p:cNvSpPr/>
          <p:nvPr/>
        </p:nvSpPr>
        <p:spPr>
          <a:xfrm>
            <a:off x="6775554" y="2062079"/>
            <a:ext cx="4963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666666"/>
                </a:solidFill>
                <a:latin typeface="Roboto"/>
              </a:rPr>
              <a:t>PPT</a:t>
            </a:r>
            <a:r>
              <a:rPr lang="zh-CN" altLang="en-US" dirty="0">
                <a:solidFill>
                  <a:srgbClr val="666666"/>
                </a:solidFill>
                <a:latin typeface="Roboto"/>
              </a:rPr>
              <a:t>中要明确提醒：</a:t>
            </a:r>
            <a:endParaRPr lang="en-US" altLang="zh-CN" dirty="0">
              <a:solidFill>
                <a:srgbClr val="666666"/>
              </a:solidFill>
              <a:latin typeface="Roboto"/>
            </a:endParaRPr>
          </a:p>
          <a:p>
            <a:r>
              <a:rPr lang="zh-CN" altLang="en-US" dirty="0">
                <a:solidFill>
                  <a:srgbClr val="666666"/>
                </a:solidFill>
                <a:latin typeface="Roboto"/>
              </a:rPr>
              <a:t>完成这个头脑风暴活动。</a:t>
            </a:r>
            <a:endParaRPr lang="en-US" altLang="zh-CN" dirty="0">
              <a:solidFill>
                <a:srgbClr val="666666"/>
              </a:solidFill>
              <a:latin typeface="Roboto"/>
            </a:endParaRPr>
          </a:p>
          <a:p>
            <a:r>
              <a:rPr lang="zh-CN" altLang="en-US" dirty="0">
                <a:solidFill>
                  <a:srgbClr val="666666"/>
                </a:solidFill>
                <a:latin typeface="Roboto"/>
              </a:rPr>
              <a:t>创新创业，我能够想到的负面的影响。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B714E80-BE85-403A-BE27-CE80621C5D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21975" r="-241"/>
          <a:stretch/>
        </p:blipFill>
        <p:spPr>
          <a:xfrm>
            <a:off x="6660530" y="3872592"/>
            <a:ext cx="5380513" cy="1274618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300BDACC-B706-4878-949F-1899F9DA7619}"/>
              </a:ext>
            </a:extLst>
          </p:cNvPr>
          <p:cNvSpPr/>
          <p:nvPr/>
        </p:nvSpPr>
        <p:spPr>
          <a:xfrm>
            <a:off x="2148396" y="5495278"/>
            <a:ext cx="2290439" cy="48983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活动设计：软件设计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0053080B-C3E3-4C0E-9048-831063348657}"/>
              </a:ext>
            </a:extLst>
          </p:cNvPr>
          <p:cNvSpPr/>
          <p:nvPr/>
        </p:nvSpPr>
        <p:spPr>
          <a:xfrm>
            <a:off x="7428230" y="5495278"/>
            <a:ext cx="2805662" cy="48983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活动设计：</a:t>
            </a:r>
            <a:r>
              <a:rPr lang="en-US" altLang="zh-CN" dirty="0"/>
              <a:t>PPT</a:t>
            </a:r>
            <a:r>
              <a:rPr lang="zh-CN" altLang="en-US" dirty="0"/>
              <a:t>中展示</a:t>
            </a:r>
          </a:p>
        </p:txBody>
      </p:sp>
    </p:spTree>
    <p:extLst>
      <p:ext uri="{BB962C8B-B14F-4D97-AF65-F5344CB8AC3E}">
        <p14:creationId xmlns:p14="http://schemas.microsoft.com/office/powerpoint/2010/main" val="131897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068FED3B-4410-4645-B596-2A846E8C0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1027189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一轴：呈现清晰、编号唯一、明确告知学生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1875AB25-0326-4017-8FE3-888962D33D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0937539"/>
              </p:ext>
            </p:extLst>
          </p:nvPr>
        </p:nvGraphicFramePr>
        <p:xfrm>
          <a:off x="602694" y="1367161"/>
          <a:ext cx="10716335" cy="4625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7470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A451AEC-8CDC-4A27-BBEF-DE88A4F56FD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19200" y="635000"/>
            <a:ext cx="97536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活动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：前文内容提到了时间轴之于在线课堂的重要作用，如何理解，列出你的三</a:t>
            </a:r>
            <a:r>
              <a:rPr lang="zh-CN" altLang="en-US" sz="32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个主要理由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。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E7020937-D627-4351-83D1-8DC26887058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9381DBF-2D7B-4420-B652-1105CAAA601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5727383"/>
            <a:ext cx="12192000" cy="487680"/>
          </a:xfrm>
          <a:prstGeom prst="rect">
            <a:avLst/>
          </a:prstGeom>
          <a:solidFill>
            <a:srgbClr val="FBFAE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 anchorCtr="1">
            <a:noAutofit/>
          </a:bodyPr>
          <a:lstStyle/>
          <a:p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正常使用主观题需</a:t>
            </a:r>
            <a:r>
              <a:rPr lang="en-US" altLang="zh-CN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2.0</a:t>
            </a:r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以上版本雨课堂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B99FEE0-1AEC-4DB5-825E-F6B29F73FBB9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6" name="TitleBackground">
              <a:extLst>
                <a:ext uri="{FF2B5EF4-FFF2-40B4-BE49-F238E27FC236}">
                  <a16:creationId xmlns:a16="http://schemas.microsoft.com/office/drawing/2014/main" id="{0C39DDD6-8EC3-4DD9-854E-CD43D52662E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ColorBlock">
              <a:extLst>
                <a:ext uri="{FF2B5EF4-FFF2-40B4-BE49-F238E27FC236}">
                  <a16:creationId xmlns:a16="http://schemas.microsoft.com/office/drawing/2014/main" id="{6DD92A7B-8CB1-41B2-9A54-39CB43C2D650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ypeText">
              <a:extLst>
                <a:ext uri="{FF2B5EF4-FFF2-40B4-BE49-F238E27FC236}">
                  <a16:creationId xmlns:a16="http://schemas.microsoft.com/office/drawing/2014/main" id="{21DEF734-F193-43B9-9981-4AFC8544AF83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主观题</a:t>
              </a:r>
            </a:p>
          </p:txBody>
        </p:sp>
        <p:sp>
          <p:nvSpPr>
            <p:cNvPr id="9" name="TipText">
              <a:extLst>
                <a:ext uri="{FF2B5EF4-FFF2-40B4-BE49-F238E27FC236}">
                  <a16:creationId xmlns:a16="http://schemas.microsoft.com/office/drawing/2014/main" id="{AF636651-28D3-4825-BE30-01E59470EE87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10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4DDD25AF-E9A6-48F7-AC6B-C694845292EB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2352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7"/>
          <p:cNvSpPr txBox="1">
            <a:spLocks noChangeArrowheads="1"/>
          </p:cNvSpPr>
          <p:nvPr/>
        </p:nvSpPr>
        <p:spPr bwMode="auto">
          <a:xfrm>
            <a:off x="1269072" y="608694"/>
            <a:ext cx="9116875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在线教学的课堂教学设计</a:t>
            </a:r>
          </a:p>
        </p:txBody>
      </p:sp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6DD5A95B-C407-4E73-9404-C87305AA16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8869408"/>
              </p:ext>
            </p:extLst>
          </p:nvPr>
        </p:nvGraphicFramePr>
        <p:xfrm>
          <a:off x="1108722" y="1231505"/>
          <a:ext cx="9739790" cy="4788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7988867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DBBFAB52-0652-4988-A176-984505E8C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1027189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两维：资源和活动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CD2C9FA-5CBF-4552-A3A1-5B973EC60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008" y="1480720"/>
            <a:ext cx="5425458" cy="459160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64F1537-A812-4A69-B92C-2BBDA6836405}"/>
              </a:ext>
            </a:extLst>
          </p:cNvPr>
          <p:cNvSpPr txBox="1"/>
          <p:nvPr/>
        </p:nvSpPr>
        <p:spPr>
          <a:xfrm>
            <a:off x="9206466" y="1197565"/>
            <a:ext cx="193858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资源：</a:t>
            </a:r>
            <a:endParaRPr lang="en-US" altLang="zh-CN" sz="3200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/>
              <a:t>课件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/>
              <a:t>视频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/>
              <a:t>图文资料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/>
              <a:t>音频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/>
              <a:t>学生作业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/>
              <a:t>学生作品</a:t>
            </a:r>
            <a:endParaRPr lang="en-US" altLang="zh-CN" dirty="0"/>
          </a:p>
          <a:p>
            <a:r>
              <a:rPr lang="en-US" altLang="zh-CN" dirty="0"/>
              <a:t>………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E54605D-40EC-4E6E-B935-00B7509E4507}"/>
              </a:ext>
            </a:extLst>
          </p:cNvPr>
          <p:cNvSpPr txBox="1"/>
          <p:nvPr/>
        </p:nvSpPr>
        <p:spPr>
          <a:xfrm>
            <a:off x="1943270" y="3487002"/>
            <a:ext cx="231986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/>
              <a:t>活动：</a:t>
            </a:r>
            <a:endParaRPr lang="en-US" altLang="zh-CN" sz="3600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/>
              <a:t>单选、多选、填空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/>
              <a:t>测验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/>
              <a:t>作业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/>
              <a:t>提问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/>
              <a:t>头脑风暴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/>
              <a:t>投票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dirty="0"/>
              <a:t>………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1438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306B629D-DC28-4FCC-BFF2-57AA0B768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1027189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两维：资源和活动的关系，两条腿走路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F57533FF-B991-423C-99ED-767509F592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770200"/>
              </p:ext>
            </p:extLst>
          </p:nvPr>
        </p:nvGraphicFramePr>
        <p:xfrm>
          <a:off x="1269071" y="1482570"/>
          <a:ext cx="10137837" cy="4558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5537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8D572944-9FA5-49FB-8D16-3C1208FC9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1027189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两维：资源和活动基于目标耦合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00CE3C47-2B23-47C3-A4D3-7A2417C1B0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0250730"/>
              </p:ext>
            </p:extLst>
          </p:nvPr>
        </p:nvGraphicFramePr>
        <p:xfrm>
          <a:off x="1392807" y="1362724"/>
          <a:ext cx="8532427" cy="4886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5114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7"/>
          <p:cNvSpPr txBox="1">
            <a:spLocks noChangeArrowheads="1"/>
          </p:cNvSpPr>
          <p:nvPr/>
        </p:nvSpPr>
        <p:spPr bwMode="auto">
          <a:xfrm>
            <a:off x="1269072" y="608694"/>
            <a:ext cx="9116875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在线教学的课堂教学设计</a:t>
            </a:r>
          </a:p>
        </p:txBody>
      </p:sp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6DD5A95B-C407-4E73-9404-C87305AA16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7525118"/>
              </p:ext>
            </p:extLst>
          </p:nvPr>
        </p:nvGraphicFramePr>
        <p:xfrm>
          <a:off x="1108722" y="1231505"/>
          <a:ext cx="9739790" cy="4788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4477197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D5B91F72-1D60-4B5A-90B8-F69E0D026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1027189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两维：资源要按照认知层次的难易程度设计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E7F511EB-C259-401B-A76E-4BD9502D1B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8046783"/>
              </p:ext>
            </p:extLst>
          </p:nvPr>
        </p:nvGraphicFramePr>
        <p:xfrm>
          <a:off x="753616" y="1526960"/>
          <a:ext cx="5860249" cy="4220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箭头: 上 3">
            <a:extLst>
              <a:ext uri="{FF2B5EF4-FFF2-40B4-BE49-F238E27FC236}">
                <a16:creationId xmlns:a16="http://schemas.microsoft.com/office/drawing/2014/main" id="{37022A98-4B71-498D-83F2-3366523590A1}"/>
              </a:ext>
            </a:extLst>
          </p:cNvPr>
          <p:cNvSpPr/>
          <p:nvPr/>
        </p:nvSpPr>
        <p:spPr>
          <a:xfrm>
            <a:off x="7629236" y="1874982"/>
            <a:ext cx="1302328" cy="3942162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1C6C7F20-1F0E-47D7-8E16-9B631246F0AA}"/>
              </a:ext>
            </a:extLst>
          </p:cNvPr>
          <p:cNvSpPr/>
          <p:nvPr/>
        </p:nvSpPr>
        <p:spPr>
          <a:xfrm>
            <a:off x="8832158" y="5327305"/>
            <a:ext cx="939915" cy="48983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简单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56635281-F61E-4690-B2E0-C6C4E5E09055}"/>
              </a:ext>
            </a:extLst>
          </p:cNvPr>
          <p:cNvSpPr/>
          <p:nvPr/>
        </p:nvSpPr>
        <p:spPr>
          <a:xfrm>
            <a:off x="8931564" y="1762068"/>
            <a:ext cx="939915" cy="48983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复杂</a:t>
            </a:r>
          </a:p>
        </p:txBody>
      </p:sp>
    </p:spTree>
    <p:extLst>
      <p:ext uri="{BB962C8B-B14F-4D97-AF65-F5344CB8AC3E}">
        <p14:creationId xmlns:p14="http://schemas.microsoft.com/office/powerpoint/2010/main" val="594049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D5B91F72-1D60-4B5A-90B8-F69E0D026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1027189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两维：活动的设计要按照课程的组织过程设计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3025D26D-2B7D-4BE2-A23C-E5F311B3BF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2919194"/>
              </p:ext>
            </p:extLst>
          </p:nvPr>
        </p:nvGraphicFramePr>
        <p:xfrm>
          <a:off x="487285" y="258027"/>
          <a:ext cx="10822866" cy="6133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4384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F04C3F96-1B42-4104-ACCF-909C4EF1C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1027189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两维：资源的呈现过程最忌讳不流畅和并行加工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3548B064-127F-4BA9-91B5-8448738FC1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5591163"/>
              </p:ext>
            </p:extLst>
          </p:nvPr>
        </p:nvGraphicFramePr>
        <p:xfrm>
          <a:off x="860147" y="1609365"/>
          <a:ext cx="3738485" cy="3639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19636747-97D0-4E46-BD75-1AB2E224DE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5356584"/>
              </p:ext>
            </p:extLst>
          </p:nvPr>
        </p:nvGraphicFramePr>
        <p:xfrm>
          <a:off x="5973685" y="1609365"/>
          <a:ext cx="3738485" cy="3639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FE052840-3F6B-4D8B-B833-3183E0BE12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61746" y="5248635"/>
            <a:ext cx="1178603" cy="112189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DD0C37-1675-4BBC-A261-B33FB0C21B1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34891" y="5200802"/>
            <a:ext cx="1316762" cy="124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89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F04C3F96-1B42-4104-ACCF-909C4EF1C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1027189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两维：活动的设计最忌讳是零碎、目的不明确</a:t>
            </a:r>
          </a:p>
        </p:txBody>
      </p:sp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ABC4B2F5-F28E-432A-B65E-1BD9934050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655467"/>
              </p:ext>
            </p:extLst>
          </p:nvPr>
        </p:nvGraphicFramePr>
        <p:xfrm>
          <a:off x="843378" y="1909274"/>
          <a:ext cx="5033637" cy="33107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7917">
                  <a:extLst>
                    <a:ext uri="{9D8B030D-6E8A-4147-A177-3AD203B41FA5}">
                      <a16:colId xmlns:a16="http://schemas.microsoft.com/office/drawing/2014/main" val="2534819873"/>
                    </a:ext>
                  </a:extLst>
                </a:gridCol>
                <a:gridCol w="1008930">
                  <a:extLst>
                    <a:ext uri="{9D8B030D-6E8A-4147-A177-3AD203B41FA5}">
                      <a16:colId xmlns:a16="http://schemas.microsoft.com/office/drawing/2014/main" val="3693502149"/>
                    </a:ext>
                  </a:extLst>
                </a:gridCol>
                <a:gridCol w="1008930">
                  <a:extLst>
                    <a:ext uri="{9D8B030D-6E8A-4147-A177-3AD203B41FA5}">
                      <a16:colId xmlns:a16="http://schemas.microsoft.com/office/drawing/2014/main" val="207241603"/>
                    </a:ext>
                  </a:extLst>
                </a:gridCol>
                <a:gridCol w="1008930">
                  <a:extLst>
                    <a:ext uri="{9D8B030D-6E8A-4147-A177-3AD203B41FA5}">
                      <a16:colId xmlns:a16="http://schemas.microsoft.com/office/drawing/2014/main" val="1798034508"/>
                    </a:ext>
                  </a:extLst>
                </a:gridCol>
                <a:gridCol w="1008930">
                  <a:extLst>
                    <a:ext uri="{9D8B030D-6E8A-4147-A177-3AD203B41FA5}">
                      <a16:colId xmlns:a16="http://schemas.microsoft.com/office/drawing/2014/main" val="3136193157"/>
                    </a:ext>
                  </a:extLst>
                </a:gridCol>
              </a:tblGrid>
              <a:tr h="634504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拿快递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擦桌子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墩地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倒垃圾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刷碗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3783401"/>
                  </a:ext>
                </a:extLst>
              </a:tr>
              <a:tr h="53525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倒垃圾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切水果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拿快递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切水果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墩地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3380392"/>
                  </a:ext>
                </a:extLst>
              </a:tr>
              <a:tr h="5352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刷碗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刷碗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擦桌子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拿快递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倒垃圾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4065100"/>
                  </a:ext>
                </a:extLst>
              </a:tr>
              <a:tr h="5352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倒垃圾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切水果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墩地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切水果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墩地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9416282"/>
                  </a:ext>
                </a:extLst>
              </a:tr>
              <a:tr h="5352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倒垃圾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拿快递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擦桌子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墩地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切水果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3473698"/>
                  </a:ext>
                </a:extLst>
              </a:tr>
              <a:tr h="53525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切水果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倒垃圾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擦桌子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倒垃圾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刷碗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2971712"/>
                  </a:ext>
                </a:extLst>
              </a:tr>
            </a:tbl>
          </a:graphicData>
        </a:graphic>
      </p:graphicFrame>
      <p:sp>
        <p:nvSpPr>
          <p:cNvPr id="5" name="矩形: 圆角 4">
            <a:extLst>
              <a:ext uri="{FF2B5EF4-FFF2-40B4-BE49-F238E27FC236}">
                <a16:creationId xmlns:a16="http://schemas.microsoft.com/office/drawing/2014/main" id="{98E2441D-0ED9-4ED4-AEF0-330FD19AD6E6}"/>
              </a:ext>
            </a:extLst>
          </p:cNvPr>
          <p:cNvSpPr/>
          <p:nvPr/>
        </p:nvSpPr>
        <p:spPr>
          <a:xfrm>
            <a:off x="6489572" y="1798652"/>
            <a:ext cx="4518737" cy="633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给我拿胶带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23399EB9-CCB3-4444-B11D-A4B6CD6595C8}"/>
              </a:ext>
            </a:extLst>
          </p:cNvPr>
          <p:cNvSpPr/>
          <p:nvPr/>
        </p:nvSpPr>
        <p:spPr>
          <a:xfrm>
            <a:off x="6489572" y="2674323"/>
            <a:ext cx="4518737" cy="633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给我拿抹布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2B22DF47-FCE1-4C69-BDD9-115850057913}"/>
              </a:ext>
            </a:extLst>
          </p:cNvPr>
          <p:cNvSpPr/>
          <p:nvPr/>
        </p:nvSpPr>
        <p:spPr>
          <a:xfrm>
            <a:off x="6489572" y="3549993"/>
            <a:ext cx="4518737" cy="633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给我拿剪刀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B1D9DB3-DE0E-4102-BD21-70D1254A4B67}"/>
              </a:ext>
            </a:extLst>
          </p:cNvPr>
          <p:cNvSpPr/>
          <p:nvPr/>
        </p:nvSpPr>
        <p:spPr>
          <a:xfrm>
            <a:off x="6489572" y="4425663"/>
            <a:ext cx="4518737" cy="633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给我拿椅子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7E567626-ECF2-4A45-ACE9-F40D32336082}"/>
              </a:ext>
            </a:extLst>
          </p:cNvPr>
          <p:cNvSpPr/>
          <p:nvPr/>
        </p:nvSpPr>
        <p:spPr>
          <a:xfrm>
            <a:off x="2148396" y="5495278"/>
            <a:ext cx="2290439" cy="48983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不能零碎：三种足以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CDB8C5A-623B-48C9-BDDE-4B31049E3552}"/>
              </a:ext>
            </a:extLst>
          </p:cNvPr>
          <p:cNvSpPr/>
          <p:nvPr/>
        </p:nvSpPr>
        <p:spPr>
          <a:xfrm>
            <a:off x="7603720" y="5495278"/>
            <a:ext cx="2290439" cy="48983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目的要明确：贴春联</a:t>
            </a:r>
          </a:p>
        </p:txBody>
      </p:sp>
    </p:spTree>
    <p:extLst>
      <p:ext uri="{BB962C8B-B14F-4D97-AF65-F5344CB8AC3E}">
        <p14:creationId xmlns:p14="http://schemas.microsoft.com/office/powerpoint/2010/main" val="767975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F04C3F96-1B42-4104-ACCF-909C4EF1C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1027189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两维：五星教学原理整合了资源和活动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B4BB4617-FB46-4245-B7E6-BE0B9C4605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6589795"/>
              </p:ext>
            </p:extLst>
          </p:nvPr>
        </p:nvGraphicFramePr>
        <p:xfrm>
          <a:off x="1269072" y="1367161"/>
          <a:ext cx="7999215" cy="4545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3625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0232836-B271-4EEE-ABEE-A016FB017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95" y="557370"/>
            <a:ext cx="9116875" cy="60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377">
              <a:spcBef>
                <a:spcPct val="0"/>
              </a:spcBef>
              <a:buNone/>
              <a:defRPr/>
            </a:pPr>
            <a:r>
              <a:rPr lang="zh-CN" altLang="en-US" sz="3733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概念型的五星教学案例：</a:t>
            </a:r>
            <a:r>
              <a:rPr lang="en-US" altLang="zh-CN" sz="3733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sz="3733" b="1" dirty="0">
                <a:solidFill>
                  <a:srgbClr val="089082"/>
                </a:solidFill>
                <a:cs typeface="+mn-ea"/>
                <a:sym typeface="+mn-lt"/>
              </a:rPr>
              <a:t>沟通中的噪音</a:t>
            </a:r>
            <a:r>
              <a:rPr lang="en-US" altLang="zh-CN" sz="3733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》</a:t>
            </a:r>
            <a:endParaRPr lang="zh-CN" altLang="en-US" sz="3733" b="1" dirty="0">
              <a:solidFill>
                <a:srgbClr val="08908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C93D6395-1F93-4F78-BBE5-72F5C29BA773}"/>
              </a:ext>
            </a:extLst>
          </p:cNvPr>
          <p:cNvGraphicFramePr/>
          <p:nvPr/>
        </p:nvGraphicFramePr>
        <p:xfrm>
          <a:off x="229833" y="1260629"/>
          <a:ext cx="5620551" cy="4216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C8DA3811-999E-4CD8-A9CF-EAD6AD778B40}"/>
              </a:ext>
            </a:extLst>
          </p:cNvPr>
          <p:cNvGraphicFramePr>
            <a:graphicFrameLocks noGrp="1"/>
          </p:cNvGraphicFramePr>
          <p:nvPr/>
        </p:nvGraphicFramePr>
        <p:xfrm>
          <a:off x="6462942" y="1269507"/>
          <a:ext cx="5308848" cy="50311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54424">
                  <a:extLst>
                    <a:ext uri="{9D8B030D-6E8A-4147-A177-3AD203B41FA5}">
                      <a16:colId xmlns:a16="http://schemas.microsoft.com/office/drawing/2014/main" val="1139984542"/>
                    </a:ext>
                  </a:extLst>
                </a:gridCol>
                <a:gridCol w="2654424">
                  <a:extLst>
                    <a:ext uri="{9D8B030D-6E8A-4147-A177-3AD203B41FA5}">
                      <a16:colId xmlns:a16="http://schemas.microsoft.com/office/drawing/2014/main" val="927151748"/>
                    </a:ext>
                  </a:extLst>
                </a:gridCol>
              </a:tblGrid>
              <a:tr h="46070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/>
                        <a:t>五星教学原理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/>
                        <a:t>要点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290493"/>
                  </a:ext>
                </a:extLst>
              </a:tr>
              <a:tr h="81705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聚焦问题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如何增强沟通的效率，降低沟通的噪音？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7075459"/>
                  </a:ext>
                </a:extLst>
              </a:tr>
              <a:tr h="92141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激活旧知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提问：什么情况下，别人和你说话你会不愿搭理？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194297"/>
                  </a:ext>
                </a:extLst>
              </a:tr>
              <a:tr h="1197844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示证新知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b="1" dirty="0"/>
                        <a:t>新知：强调结构</a:t>
                      </a:r>
                      <a:endParaRPr lang="en-US" altLang="zh-CN" b="1" dirty="0"/>
                    </a:p>
                    <a:p>
                      <a:pPr algn="l"/>
                      <a:r>
                        <a:rPr lang="zh-CN" altLang="en-US" dirty="0"/>
                        <a:t>案例</a:t>
                      </a:r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：归纳到结构</a:t>
                      </a:r>
                      <a:endParaRPr lang="en-US" altLang="zh-CN" dirty="0"/>
                    </a:p>
                    <a:p>
                      <a:pPr algn="l"/>
                      <a:r>
                        <a:rPr lang="zh-CN" altLang="en-US" dirty="0"/>
                        <a:t>案例</a:t>
                      </a:r>
                      <a:r>
                        <a:rPr lang="en-US" altLang="zh-CN" dirty="0"/>
                        <a:t>2</a:t>
                      </a:r>
                      <a:r>
                        <a:rPr lang="zh-CN" altLang="en-US" dirty="0"/>
                        <a:t>：区分其他概念</a:t>
                      </a:r>
                      <a:endParaRPr lang="en-US" altLang="zh-CN" dirty="0"/>
                    </a:p>
                    <a:p>
                      <a:pPr algn="l"/>
                      <a:r>
                        <a:rPr lang="zh-CN" altLang="en-US" dirty="0"/>
                        <a:t>案例</a:t>
                      </a:r>
                      <a:r>
                        <a:rPr lang="en-US" altLang="zh-CN" dirty="0"/>
                        <a:t>3</a:t>
                      </a:r>
                      <a:r>
                        <a:rPr lang="zh-CN" altLang="en-US" dirty="0"/>
                        <a:t>：内化赋予意义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7664343"/>
                  </a:ext>
                </a:extLst>
              </a:tr>
              <a:tr h="81705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应用新知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b="1" dirty="0"/>
                        <a:t>练习：强调概念联结</a:t>
                      </a:r>
                      <a:endParaRPr lang="en-US" altLang="zh-CN" b="1" dirty="0"/>
                    </a:p>
                    <a:p>
                      <a:pPr algn="l"/>
                      <a:r>
                        <a:rPr lang="zh-CN" altLang="en-US" dirty="0"/>
                        <a:t>情景案例判断</a:t>
                      </a:r>
                      <a:endParaRPr lang="en-US" altLang="zh-CN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39427"/>
                  </a:ext>
                </a:extLst>
              </a:tr>
              <a:tr h="81705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融会贯通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给我的启发</a:t>
                      </a:r>
                      <a:r>
                        <a:rPr lang="en-US" altLang="zh-CN" dirty="0"/>
                        <a:t>1-2-3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7342567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768CEA23-9F4B-4ED6-8BDA-A11C1DEEBDD0}"/>
              </a:ext>
            </a:extLst>
          </p:cNvPr>
          <p:cNvSpPr txBox="1"/>
          <p:nvPr/>
        </p:nvSpPr>
        <p:spPr>
          <a:xfrm>
            <a:off x="79899" y="5822888"/>
            <a:ext cx="4882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参考文献：</a:t>
            </a:r>
            <a:endParaRPr lang="en-US" altLang="zh-CN" sz="1000" dirty="0"/>
          </a:p>
          <a:p>
            <a:r>
              <a:rPr lang="en-US" altLang="zh-CN" sz="1000" dirty="0"/>
              <a:t>【</a:t>
            </a:r>
            <a:r>
              <a:rPr lang="zh-CN" altLang="en-US" sz="1000" dirty="0"/>
              <a:t>美</a:t>
            </a:r>
            <a:r>
              <a:rPr lang="en-US" altLang="zh-CN" sz="1000" dirty="0"/>
              <a:t>】</a:t>
            </a:r>
            <a:r>
              <a:rPr lang="zh-CN" altLang="en-US" sz="1000" dirty="0"/>
              <a:t> 阿德勒 黄素菲等翻译沟通的艺术  世界图书出版公司</a:t>
            </a:r>
            <a:endParaRPr lang="en-US" altLang="zh-CN" sz="1000" dirty="0"/>
          </a:p>
        </p:txBody>
      </p:sp>
    </p:spTree>
    <p:extLst>
      <p:ext uri="{BB962C8B-B14F-4D97-AF65-F5344CB8AC3E}">
        <p14:creationId xmlns:p14="http://schemas.microsoft.com/office/powerpoint/2010/main" val="3829532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0232836-B271-4EEE-ABEE-A016FB017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95" y="557370"/>
            <a:ext cx="9116875" cy="60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377">
              <a:spcBef>
                <a:spcPct val="0"/>
              </a:spcBef>
              <a:buNone/>
              <a:defRPr/>
            </a:pPr>
            <a:r>
              <a:rPr lang="zh-CN" altLang="en-US" sz="3733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技能型的五星教学：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C18C1C4-3AEC-427D-A751-123844500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47" y="1990586"/>
            <a:ext cx="4655446" cy="2616925"/>
          </a:xfrm>
          <a:prstGeom prst="rect">
            <a:avLst/>
          </a:prstGeom>
        </p:spPr>
      </p:pic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35265EBE-7E22-4BFB-B676-A07DD6D9805B}"/>
              </a:ext>
            </a:extLst>
          </p:cNvPr>
          <p:cNvGraphicFramePr>
            <a:graphicFrameLocks noGrp="1"/>
          </p:cNvGraphicFramePr>
          <p:nvPr/>
        </p:nvGraphicFramePr>
        <p:xfrm>
          <a:off x="5761608" y="1260628"/>
          <a:ext cx="5752730" cy="50963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6365">
                  <a:extLst>
                    <a:ext uri="{9D8B030D-6E8A-4147-A177-3AD203B41FA5}">
                      <a16:colId xmlns:a16="http://schemas.microsoft.com/office/drawing/2014/main" val="1139984542"/>
                    </a:ext>
                  </a:extLst>
                </a:gridCol>
                <a:gridCol w="2876365">
                  <a:extLst>
                    <a:ext uri="{9D8B030D-6E8A-4147-A177-3AD203B41FA5}">
                      <a16:colId xmlns:a16="http://schemas.microsoft.com/office/drawing/2014/main" val="927151748"/>
                    </a:ext>
                  </a:extLst>
                </a:gridCol>
              </a:tblGrid>
              <a:tr h="41725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/>
                        <a:t>五星教学原理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/>
                        <a:t>要点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290493"/>
                  </a:ext>
                </a:extLst>
              </a:tr>
              <a:tr h="810827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聚焦问题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抛出视频案例，演示父母亲想让女儿留在自己的城市，不外嫁。孩子却非要远嫁，如何让双方理性？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7075459"/>
                  </a:ext>
                </a:extLst>
              </a:tr>
              <a:tr h="810827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激活旧知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大家会怎么平复父母亲和女儿的情绪？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194297"/>
                  </a:ext>
                </a:extLst>
              </a:tr>
              <a:tr h="810827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示证新知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b="1" dirty="0"/>
                        <a:t>套路：强调心智模式</a:t>
                      </a:r>
                      <a:br>
                        <a:rPr lang="en-US" altLang="zh-CN" dirty="0"/>
                      </a:br>
                      <a:r>
                        <a:rPr lang="zh-CN" altLang="en-US" dirty="0"/>
                        <a:t>案例</a:t>
                      </a:r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：与心智模式对应</a:t>
                      </a:r>
                      <a:endParaRPr lang="en-US" altLang="zh-CN" dirty="0"/>
                    </a:p>
                    <a:p>
                      <a:pPr algn="l"/>
                      <a:r>
                        <a:rPr lang="zh-CN" altLang="en-US" dirty="0"/>
                        <a:t>案例</a:t>
                      </a:r>
                      <a:r>
                        <a:rPr lang="en-US" altLang="zh-CN" dirty="0"/>
                        <a:t>2</a:t>
                      </a:r>
                      <a:r>
                        <a:rPr lang="zh-CN" altLang="en-US" dirty="0"/>
                        <a:t>：与心智模式对应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7664343"/>
                  </a:ext>
                </a:extLst>
              </a:tr>
              <a:tr h="810827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应用新知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b="1" dirty="0"/>
                        <a:t>练习：强调流程</a:t>
                      </a:r>
                      <a:endParaRPr lang="en-US" altLang="zh-CN" b="1" dirty="0"/>
                    </a:p>
                    <a:p>
                      <a:pPr algn="l"/>
                      <a:r>
                        <a:rPr lang="zh-CN" altLang="en-US" dirty="0"/>
                        <a:t>大家想一想你沟通中的冲突，角色扮演？</a:t>
                      </a:r>
                      <a:endParaRPr lang="en-US" altLang="zh-CN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39427"/>
                  </a:ext>
                </a:extLst>
              </a:tr>
              <a:tr h="810827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融会贯通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这种方法能用于哪些方面？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7342567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0AE3F5ED-C6D4-41DE-A1F9-E282087CDDA0}"/>
              </a:ext>
            </a:extLst>
          </p:cNvPr>
          <p:cNvSpPr txBox="1"/>
          <p:nvPr/>
        </p:nvSpPr>
        <p:spPr>
          <a:xfrm>
            <a:off x="79899" y="5822888"/>
            <a:ext cx="4882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参考文献：</a:t>
            </a:r>
            <a:endParaRPr lang="en-US" altLang="zh-CN" sz="1000" dirty="0"/>
          </a:p>
          <a:p>
            <a:r>
              <a:rPr lang="en-US" altLang="zh-CN" sz="1000" dirty="0"/>
              <a:t>【</a:t>
            </a:r>
            <a:r>
              <a:rPr lang="zh-CN" altLang="en-US" sz="1000" dirty="0"/>
              <a:t>美</a:t>
            </a:r>
            <a:r>
              <a:rPr lang="en-US" altLang="zh-CN" sz="1000" dirty="0"/>
              <a:t>】</a:t>
            </a:r>
            <a:r>
              <a:rPr lang="zh-CN" altLang="en-US" sz="1000" dirty="0"/>
              <a:t> 阿德勒 黄素菲等翻译沟通的艺术  世界图书出版公司</a:t>
            </a:r>
            <a:endParaRPr lang="en-US" altLang="zh-CN" sz="1000" dirty="0"/>
          </a:p>
        </p:txBody>
      </p:sp>
    </p:spTree>
    <p:extLst>
      <p:ext uri="{BB962C8B-B14F-4D97-AF65-F5344CB8AC3E}">
        <p14:creationId xmlns:p14="http://schemas.microsoft.com/office/powerpoint/2010/main" val="2233244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0232836-B271-4EEE-ABEE-A016FB017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95" y="557370"/>
            <a:ext cx="9116875" cy="60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377">
              <a:spcBef>
                <a:spcPct val="0"/>
              </a:spcBef>
              <a:buNone/>
              <a:defRPr/>
            </a:pPr>
            <a:r>
              <a:rPr lang="zh-CN" altLang="en-US" sz="3733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情感类的五星教学：</a:t>
            </a:r>
          </a:p>
        </p:txBody>
      </p:sp>
      <p:graphicFrame>
        <p:nvGraphicFramePr>
          <p:cNvPr id="3" name="表格 4">
            <a:extLst>
              <a:ext uri="{FF2B5EF4-FFF2-40B4-BE49-F238E27FC236}">
                <a16:creationId xmlns:a16="http://schemas.microsoft.com/office/drawing/2014/main" id="{58B490C4-6378-4B88-880E-7CA7EEF50474}"/>
              </a:ext>
            </a:extLst>
          </p:cNvPr>
          <p:cNvGraphicFramePr>
            <a:graphicFrameLocks noGrp="1"/>
          </p:cNvGraphicFramePr>
          <p:nvPr/>
        </p:nvGraphicFramePr>
        <p:xfrm>
          <a:off x="5761608" y="1260628"/>
          <a:ext cx="5752730" cy="47184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6365">
                  <a:extLst>
                    <a:ext uri="{9D8B030D-6E8A-4147-A177-3AD203B41FA5}">
                      <a16:colId xmlns:a16="http://schemas.microsoft.com/office/drawing/2014/main" val="1139984542"/>
                    </a:ext>
                  </a:extLst>
                </a:gridCol>
                <a:gridCol w="2876365">
                  <a:extLst>
                    <a:ext uri="{9D8B030D-6E8A-4147-A177-3AD203B41FA5}">
                      <a16:colId xmlns:a16="http://schemas.microsoft.com/office/drawing/2014/main" val="927151748"/>
                    </a:ext>
                  </a:extLst>
                </a:gridCol>
              </a:tblGrid>
              <a:tr h="41725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/>
                        <a:t>五星教学原理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/>
                        <a:t>要点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290493"/>
                  </a:ext>
                </a:extLst>
              </a:tr>
              <a:tr h="810827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激活旧知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大家都参加了哪些社团？通过社团，大家获得了哪些人际沟通体验？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7075459"/>
                  </a:ext>
                </a:extLst>
              </a:tr>
              <a:tr h="810827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聚焦问题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怎样的沟通有益于身心健康？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194297"/>
                  </a:ext>
                </a:extLst>
              </a:tr>
              <a:tr h="810827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示证新知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b="1" dirty="0"/>
                        <a:t>榜样</a:t>
                      </a:r>
                      <a:r>
                        <a:rPr lang="en-US" altLang="zh-CN" b="1" dirty="0"/>
                        <a:t>+</a:t>
                      </a:r>
                      <a:r>
                        <a:rPr lang="zh-CN" altLang="en-US" b="1" dirty="0"/>
                        <a:t>行为</a:t>
                      </a:r>
                      <a:r>
                        <a:rPr lang="en-US" altLang="zh-CN" b="1" dirty="0"/>
                        <a:t>+</a:t>
                      </a:r>
                      <a:r>
                        <a:rPr lang="zh-CN" altLang="en-US" b="1" dirty="0"/>
                        <a:t>后果</a:t>
                      </a:r>
                      <a:endParaRPr lang="en-US" altLang="zh-CN" b="1" dirty="0"/>
                    </a:p>
                    <a:p>
                      <a:pPr algn="l"/>
                      <a:r>
                        <a:rPr lang="zh-CN" altLang="en-US" dirty="0"/>
                        <a:t>案例</a:t>
                      </a:r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：榜样</a:t>
                      </a:r>
                      <a:r>
                        <a:rPr lang="en-US" altLang="zh-CN" dirty="0"/>
                        <a:t>+</a:t>
                      </a:r>
                      <a:r>
                        <a:rPr lang="zh-CN" altLang="en-US" dirty="0"/>
                        <a:t>行为</a:t>
                      </a:r>
                      <a:r>
                        <a:rPr lang="en-US" altLang="zh-CN" dirty="0"/>
                        <a:t>+</a:t>
                      </a:r>
                      <a:r>
                        <a:rPr lang="zh-CN" altLang="en-US" dirty="0"/>
                        <a:t>后果</a:t>
                      </a:r>
                      <a:endParaRPr lang="en-US" altLang="zh-CN" dirty="0"/>
                    </a:p>
                    <a:p>
                      <a:pPr algn="l"/>
                      <a:r>
                        <a:rPr lang="zh-CN" altLang="en-US" dirty="0"/>
                        <a:t>案例</a:t>
                      </a:r>
                      <a:r>
                        <a:rPr lang="en-US" altLang="zh-CN" dirty="0"/>
                        <a:t>2</a:t>
                      </a:r>
                      <a:r>
                        <a:rPr lang="zh-CN" altLang="en-US" dirty="0"/>
                        <a:t>：榜样</a:t>
                      </a:r>
                      <a:r>
                        <a:rPr lang="en-US" altLang="zh-CN" dirty="0"/>
                        <a:t>+</a:t>
                      </a:r>
                      <a:r>
                        <a:rPr lang="zh-CN" altLang="en-US" dirty="0"/>
                        <a:t>行为</a:t>
                      </a:r>
                      <a:r>
                        <a:rPr lang="en-US" altLang="zh-CN" dirty="0"/>
                        <a:t>+</a:t>
                      </a:r>
                      <a:r>
                        <a:rPr lang="zh-CN" altLang="en-US" dirty="0"/>
                        <a:t>后果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7664343"/>
                  </a:ext>
                </a:extLst>
              </a:tr>
              <a:tr h="810827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应用新知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小组讨论</a:t>
                      </a:r>
                      <a:endParaRPr lang="en-US" altLang="zh-CN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39427"/>
                  </a:ext>
                </a:extLst>
              </a:tr>
              <a:tr h="810827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融会贯通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对于家人的生活方式，我的健康建议。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7342567"/>
                  </a:ext>
                </a:extLst>
              </a:tr>
            </a:tbl>
          </a:graphicData>
        </a:graphic>
      </p:graphicFrame>
      <p:sp>
        <p:nvSpPr>
          <p:cNvPr id="4" name="矩形: 单圆角 3">
            <a:extLst>
              <a:ext uri="{FF2B5EF4-FFF2-40B4-BE49-F238E27FC236}">
                <a16:creationId xmlns:a16="http://schemas.microsoft.com/office/drawing/2014/main" id="{52648CBA-71ED-40F3-A01E-7FCFDA9537FE}"/>
              </a:ext>
            </a:extLst>
          </p:cNvPr>
          <p:cNvSpPr/>
          <p:nvPr/>
        </p:nvSpPr>
        <p:spPr>
          <a:xfrm>
            <a:off x="1118586" y="2565647"/>
            <a:ext cx="3577701" cy="1811044"/>
          </a:xfrm>
          <a:prstGeom prst="round1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zh-CN" altLang="en-US" sz="2800" dirty="0"/>
              <a:t>健康生活导向：</a:t>
            </a:r>
            <a:endParaRPr lang="en-US" altLang="zh-CN" sz="2800" dirty="0"/>
          </a:p>
          <a:p>
            <a:pPr algn="ctr">
              <a:lnSpc>
                <a:spcPct val="200000"/>
              </a:lnSpc>
            </a:pPr>
            <a:r>
              <a:rPr lang="zh-CN" altLang="en-US" sz="2800" dirty="0"/>
              <a:t>沟通中创造积极关系</a:t>
            </a:r>
            <a:endParaRPr lang="en-US" altLang="zh-CN" sz="28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872A2F6-C22F-480A-9372-D9F1B64D8CAF}"/>
              </a:ext>
            </a:extLst>
          </p:cNvPr>
          <p:cNvSpPr txBox="1"/>
          <p:nvPr/>
        </p:nvSpPr>
        <p:spPr>
          <a:xfrm>
            <a:off x="79899" y="5822888"/>
            <a:ext cx="4882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参考文献：</a:t>
            </a:r>
            <a:endParaRPr lang="en-US" altLang="zh-CN" sz="1000" dirty="0"/>
          </a:p>
          <a:p>
            <a:r>
              <a:rPr lang="en-US" altLang="zh-CN" sz="1000" dirty="0"/>
              <a:t>【</a:t>
            </a:r>
            <a:r>
              <a:rPr lang="zh-CN" altLang="en-US" sz="1000" dirty="0"/>
              <a:t>美</a:t>
            </a:r>
            <a:r>
              <a:rPr lang="en-US" altLang="zh-CN" sz="1000" dirty="0"/>
              <a:t>】</a:t>
            </a:r>
            <a:r>
              <a:rPr lang="zh-CN" altLang="en-US" sz="1000" dirty="0"/>
              <a:t> 阿德勒 黄素菲等翻译沟通的艺术  世界图书出版公司</a:t>
            </a:r>
            <a:endParaRPr lang="en-US" altLang="zh-CN" sz="1000" dirty="0"/>
          </a:p>
        </p:txBody>
      </p:sp>
    </p:spTree>
    <p:extLst>
      <p:ext uri="{BB962C8B-B14F-4D97-AF65-F5344CB8AC3E}">
        <p14:creationId xmlns:p14="http://schemas.microsoft.com/office/powerpoint/2010/main" val="30744526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068FED3B-4410-4645-B596-2A846E8C0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1027189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一轴：呈现清晰、编号唯一、明确告知学生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1875AB25-0326-4017-8FE3-888962D33D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8439299"/>
              </p:ext>
            </p:extLst>
          </p:nvPr>
        </p:nvGraphicFramePr>
        <p:xfrm>
          <a:off x="602694" y="1367161"/>
          <a:ext cx="10716335" cy="4625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97562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7"/>
          <p:cNvSpPr txBox="1">
            <a:spLocks noChangeArrowheads="1"/>
          </p:cNvSpPr>
          <p:nvPr/>
        </p:nvSpPr>
        <p:spPr bwMode="auto">
          <a:xfrm>
            <a:off x="1269072" y="608694"/>
            <a:ext cx="9116875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在线教学的课堂教学设计</a:t>
            </a:r>
          </a:p>
        </p:txBody>
      </p:sp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6DD5A95B-C407-4E73-9404-C87305AA16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6030212"/>
              </p:ext>
            </p:extLst>
          </p:nvPr>
        </p:nvGraphicFramePr>
        <p:xfrm>
          <a:off x="1108722" y="1231505"/>
          <a:ext cx="9739790" cy="4788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5244601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7"/>
          <p:cNvSpPr txBox="1">
            <a:spLocks noChangeArrowheads="1"/>
          </p:cNvSpPr>
          <p:nvPr/>
        </p:nvSpPr>
        <p:spPr bwMode="auto">
          <a:xfrm>
            <a:off x="1269072" y="608694"/>
            <a:ext cx="9116875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在线教学的课堂教学设计</a:t>
            </a:r>
          </a:p>
        </p:txBody>
      </p:sp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6DD5A95B-C407-4E73-9404-C87305AA16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757879"/>
              </p:ext>
            </p:extLst>
          </p:nvPr>
        </p:nvGraphicFramePr>
        <p:xfrm>
          <a:off x="1108722" y="1231505"/>
          <a:ext cx="9739790" cy="4788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429132"/>
      </p:ext>
    </p:extLst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6EC1C6E3-18FC-49A9-B1C9-D80F2C6FD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9116875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三事：给资源、串活动、实时交流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E4B94CF8-E23C-4EBE-9951-7AB1C1ABBC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4877636"/>
              </p:ext>
            </p:extLst>
          </p:nvPr>
        </p:nvGraphicFramePr>
        <p:xfrm>
          <a:off x="2019117" y="1522523"/>
          <a:ext cx="8763247" cy="4726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35970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117B8F2F-B851-4097-B4E3-1CFE8EC88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9116875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给资源：几乎所有的平台都可以给资源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30320BE-3C74-4FC6-9BDA-7D244DA41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739" y="1390974"/>
            <a:ext cx="2743635" cy="43617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9E1F40B-2BB7-42C3-B6E8-DB2AEB2EE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862" y="1390973"/>
            <a:ext cx="3448974" cy="43617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C01A411-485A-4239-96CE-E08DE7CC6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974" y="1390974"/>
            <a:ext cx="3501625" cy="43617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84A172D3-518B-48A5-8345-9A8F419D45C1}"/>
              </a:ext>
            </a:extLst>
          </p:cNvPr>
          <p:cNvSpPr/>
          <p:nvPr/>
        </p:nvSpPr>
        <p:spPr>
          <a:xfrm>
            <a:off x="1322336" y="5812159"/>
            <a:ext cx="2290439" cy="48983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蓝墨：云班课</a:t>
            </a:r>
            <a:r>
              <a:rPr lang="en-US" altLang="zh-CN" dirty="0"/>
              <a:t>-</a:t>
            </a:r>
            <a:r>
              <a:rPr lang="zh-CN" altLang="en-US" dirty="0"/>
              <a:t>资源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AA25178C-B424-4FAE-A191-5B57684CA539}"/>
              </a:ext>
            </a:extLst>
          </p:cNvPr>
          <p:cNvSpPr/>
          <p:nvPr/>
        </p:nvSpPr>
        <p:spPr>
          <a:xfrm>
            <a:off x="4950780" y="5829538"/>
            <a:ext cx="2290439" cy="48983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超星：学习通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31F4EDE-4B08-4AFD-B2F4-C53FA08EDE96}"/>
              </a:ext>
            </a:extLst>
          </p:cNvPr>
          <p:cNvSpPr/>
          <p:nvPr/>
        </p:nvSpPr>
        <p:spPr>
          <a:xfrm>
            <a:off x="8812566" y="5812158"/>
            <a:ext cx="2290439" cy="48983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雨课堂</a:t>
            </a:r>
          </a:p>
        </p:txBody>
      </p:sp>
    </p:spTree>
    <p:extLst>
      <p:ext uri="{BB962C8B-B14F-4D97-AF65-F5344CB8AC3E}">
        <p14:creationId xmlns:p14="http://schemas.microsoft.com/office/powerpoint/2010/main" val="7464383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FECBEFCC-6AC9-4469-A8AD-5722AE0B7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9116875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串活动：设计学习活动和作业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FD705A9-EBFA-4018-876C-649FA1924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229" y="1162704"/>
            <a:ext cx="1956767" cy="42396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42C5BF8-BF9E-4290-9DFB-FE0E3FABE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26" y="1162704"/>
            <a:ext cx="1956767" cy="42396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18DFF60F-EDB0-4A71-AF6B-AF103D92B58A}"/>
              </a:ext>
            </a:extLst>
          </p:cNvPr>
          <p:cNvGrpSpPr/>
          <p:nvPr/>
        </p:nvGrpSpPr>
        <p:grpSpPr>
          <a:xfrm>
            <a:off x="7477772" y="1861961"/>
            <a:ext cx="4533900" cy="3145044"/>
            <a:chOff x="7477772" y="1861961"/>
            <a:chExt cx="4533900" cy="3145044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58E8CA0-AAB2-4255-BAFE-C5A74BA6B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97105" y="3569110"/>
              <a:ext cx="4514567" cy="143789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19C824F1-C8E2-4D2E-9F6D-92003D94B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77772" y="1861961"/>
              <a:ext cx="4533900" cy="134302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B5E4E4DE-8DE2-4CF9-A57B-587ED955B07B}"/>
              </a:ext>
            </a:extLst>
          </p:cNvPr>
          <p:cNvSpPr/>
          <p:nvPr/>
        </p:nvSpPr>
        <p:spPr>
          <a:xfrm>
            <a:off x="1322336" y="5895575"/>
            <a:ext cx="2290439" cy="48983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蓝墨：云班课</a:t>
            </a:r>
            <a:r>
              <a:rPr lang="en-US" altLang="zh-CN" dirty="0"/>
              <a:t>-</a:t>
            </a:r>
            <a:r>
              <a:rPr lang="zh-CN" altLang="en-US" dirty="0"/>
              <a:t>活动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78C04284-2B6B-401F-BDA7-553F042227F3}"/>
              </a:ext>
            </a:extLst>
          </p:cNvPr>
          <p:cNvSpPr/>
          <p:nvPr/>
        </p:nvSpPr>
        <p:spPr>
          <a:xfrm>
            <a:off x="4950780" y="5912954"/>
            <a:ext cx="2290439" cy="48983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超星：学习通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A945128E-250A-4311-B955-CA17723710FC}"/>
              </a:ext>
            </a:extLst>
          </p:cNvPr>
          <p:cNvSpPr/>
          <p:nvPr/>
        </p:nvSpPr>
        <p:spPr>
          <a:xfrm>
            <a:off x="8812566" y="5895574"/>
            <a:ext cx="2290439" cy="48983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雨课堂（内嵌</a:t>
            </a:r>
            <a:r>
              <a:rPr lang="en-US" altLang="zh-CN" dirty="0"/>
              <a:t>PPT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1106709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FECBEFCC-6AC9-4469-A8AD-5722AE0B7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9116875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实时交流：微信群功能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2BAB955-FC45-410F-8E55-FB0C74081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84" y="1409742"/>
            <a:ext cx="3198979" cy="44150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56D00B3-400E-4278-8D7E-25AA990DC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94" y="1425895"/>
            <a:ext cx="2828470" cy="43988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D7BE8084-57AE-4762-B3A2-F8E9F911D8EB}"/>
              </a:ext>
            </a:extLst>
          </p:cNvPr>
          <p:cNvSpPr/>
          <p:nvPr/>
        </p:nvSpPr>
        <p:spPr>
          <a:xfrm>
            <a:off x="1322336" y="5895575"/>
            <a:ext cx="2290439" cy="48983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蓝墨：云班课</a:t>
            </a:r>
            <a:r>
              <a:rPr lang="en-US" altLang="zh-CN" dirty="0"/>
              <a:t>-</a:t>
            </a:r>
            <a:r>
              <a:rPr lang="zh-CN" altLang="en-US" dirty="0"/>
              <a:t>活动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93E9AD3D-F2DB-416C-8E32-9FE90083E0CE}"/>
              </a:ext>
            </a:extLst>
          </p:cNvPr>
          <p:cNvSpPr/>
          <p:nvPr/>
        </p:nvSpPr>
        <p:spPr>
          <a:xfrm>
            <a:off x="4950780" y="5912954"/>
            <a:ext cx="2290439" cy="48983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超星：学习通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FAAEAFCC-4BF5-4977-B8AD-0EC213641E0E}"/>
              </a:ext>
            </a:extLst>
          </p:cNvPr>
          <p:cNvSpPr/>
          <p:nvPr/>
        </p:nvSpPr>
        <p:spPr>
          <a:xfrm>
            <a:off x="8812566" y="5895574"/>
            <a:ext cx="2290439" cy="48983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雨课堂（内嵌</a:t>
            </a:r>
            <a:r>
              <a:rPr lang="en-US" altLang="zh-CN" dirty="0"/>
              <a:t>PPT</a:t>
            </a:r>
            <a:r>
              <a:rPr lang="zh-CN" altLang="en-US" dirty="0"/>
              <a:t>）</a:t>
            </a:r>
          </a:p>
        </p:txBody>
      </p:sp>
      <p:graphicFrame>
        <p:nvGraphicFramePr>
          <p:cNvPr id="10" name="表格 10">
            <a:extLst>
              <a:ext uri="{FF2B5EF4-FFF2-40B4-BE49-F238E27FC236}">
                <a16:creationId xmlns:a16="http://schemas.microsoft.com/office/drawing/2014/main" id="{73D0ED7B-52AA-472E-AD32-1D8B7DC40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776714"/>
              </p:ext>
            </p:extLst>
          </p:nvPr>
        </p:nvGraphicFramePr>
        <p:xfrm>
          <a:off x="8552872" y="1425894"/>
          <a:ext cx="2706255" cy="4398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6255">
                  <a:extLst>
                    <a:ext uri="{9D8B030D-6E8A-4147-A177-3AD203B41FA5}">
                      <a16:colId xmlns:a16="http://schemas.microsoft.com/office/drawing/2014/main" val="902278897"/>
                    </a:ext>
                  </a:extLst>
                </a:gridCol>
              </a:tblGrid>
              <a:tr h="1466295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弹幕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559927"/>
                  </a:ext>
                </a:extLst>
              </a:tr>
              <a:tr h="1466295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5440227"/>
                  </a:ext>
                </a:extLst>
              </a:tr>
              <a:tr h="1466295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3151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1505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FECBEFCC-6AC9-4469-A8AD-5722AE0B7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9116875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三事：给资源、串活动、实时交流</a:t>
            </a:r>
          </a:p>
        </p:txBody>
      </p:sp>
      <p:graphicFrame>
        <p:nvGraphicFramePr>
          <p:cNvPr id="5" name="表格 10">
            <a:extLst>
              <a:ext uri="{FF2B5EF4-FFF2-40B4-BE49-F238E27FC236}">
                <a16:creationId xmlns:a16="http://schemas.microsoft.com/office/drawing/2014/main" id="{D9BE4B0C-CE15-4D21-B79A-F7FC609BC0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929066"/>
              </p:ext>
            </p:extLst>
          </p:nvPr>
        </p:nvGraphicFramePr>
        <p:xfrm>
          <a:off x="955961" y="1915274"/>
          <a:ext cx="10718800" cy="32646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1880">
                  <a:extLst>
                    <a:ext uri="{9D8B030D-6E8A-4147-A177-3AD203B41FA5}">
                      <a16:colId xmlns:a16="http://schemas.microsoft.com/office/drawing/2014/main" val="1414084930"/>
                    </a:ext>
                  </a:extLst>
                </a:gridCol>
                <a:gridCol w="1071880">
                  <a:extLst>
                    <a:ext uri="{9D8B030D-6E8A-4147-A177-3AD203B41FA5}">
                      <a16:colId xmlns:a16="http://schemas.microsoft.com/office/drawing/2014/main" val="3751305482"/>
                    </a:ext>
                  </a:extLst>
                </a:gridCol>
                <a:gridCol w="1071880">
                  <a:extLst>
                    <a:ext uri="{9D8B030D-6E8A-4147-A177-3AD203B41FA5}">
                      <a16:colId xmlns:a16="http://schemas.microsoft.com/office/drawing/2014/main" val="1620336377"/>
                    </a:ext>
                  </a:extLst>
                </a:gridCol>
                <a:gridCol w="1071880">
                  <a:extLst>
                    <a:ext uri="{9D8B030D-6E8A-4147-A177-3AD203B41FA5}">
                      <a16:colId xmlns:a16="http://schemas.microsoft.com/office/drawing/2014/main" val="458269607"/>
                    </a:ext>
                  </a:extLst>
                </a:gridCol>
                <a:gridCol w="1071880">
                  <a:extLst>
                    <a:ext uri="{9D8B030D-6E8A-4147-A177-3AD203B41FA5}">
                      <a16:colId xmlns:a16="http://schemas.microsoft.com/office/drawing/2014/main" val="1026406629"/>
                    </a:ext>
                  </a:extLst>
                </a:gridCol>
                <a:gridCol w="1071880">
                  <a:extLst>
                    <a:ext uri="{9D8B030D-6E8A-4147-A177-3AD203B41FA5}">
                      <a16:colId xmlns:a16="http://schemas.microsoft.com/office/drawing/2014/main" val="1984692423"/>
                    </a:ext>
                  </a:extLst>
                </a:gridCol>
                <a:gridCol w="1071880">
                  <a:extLst>
                    <a:ext uri="{9D8B030D-6E8A-4147-A177-3AD203B41FA5}">
                      <a16:colId xmlns:a16="http://schemas.microsoft.com/office/drawing/2014/main" val="4072895456"/>
                    </a:ext>
                  </a:extLst>
                </a:gridCol>
                <a:gridCol w="1071880">
                  <a:extLst>
                    <a:ext uri="{9D8B030D-6E8A-4147-A177-3AD203B41FA5}">
                      <a16:colId xmlns:a16="http://schemas.microsoft.com/office/drawing/2014/main" val="3037118665"/>
                    </a:ext>
                  </a:extLst>
                </a:gridCol>
                <a:gridCol w="1071880">
                  <a:extLst>
                    <a:ext uri="{9D8B030D-6E8A-4147-A177-3AD203B41FA5}">
                      <a16:colId xmlns:a16="http://schemas.microsoft.com/office/drawing/2014/main" val="2139700093"/>
                    </a:ext>
                  </a:extLst>
                </a:gridCol>
                <a:gridCol w="1071880">
                  <a:extLst>
                    <a:ext uri="{9D8B030D-6E8A-4147-A177-3AD203B41FA5}">
                      <a16:colId xmlns:a16="http://schemas.microsoft.com/office/drawing/2014/main" val="4286554470"/>
                    </a:ext>
                  </a:extLst>
                </a:gridCol>
              </a:tblGrid>
              <a:tr h="1088217"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串活动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串活动</a:t>
                      </a:r>
                    </a:p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串活动</a:t>
                      </a:r>
                    </a:p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串活动</a:t>
                      </a:r>
                    </a:p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4886307"/>
                  </a:ext>
                </a:extLst>
              </a:tr>
              <a:tr h="108821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给资源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给资源</a:t>
                      </a:r>
                    </a:p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给资源</a:t>
                      </a:r>
                    </a:p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给资源</a:t>
                      </a:r>
                    </a:p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给资源</a:t>
                      </a:r>
                    </a:p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给资源</a:t>
                      </a:r>
                    </a:p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6235795"/>
                  </a:ext>
                </a:extLst>
              </a:tr>
              <a:tr h="1088217">
                <a:tc gridSpan="10">
                  <a:txBody>
                    <a:bodyPr/>
                    <a:lstStyle/>
                    <a:p>
                      <a:pPr algn="ctr"/>
                      <a:r>
                        <a:rPr lang="zh-CN" altLang="en-US" sz="4000" dirty="0"/>
                        <a:t>实时交流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0294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13113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068FED3B-4410-4645-B596-2A846E8C0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1027189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一轴：呈现清晰、编号唯一、明确告知学生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1875AB25-0326-4017-8FE3-888962D33D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7059190"/>
              </p:ext>
            </p:extLst>
          </p:nvPr>
        </p:nvGraphicFramePr>
        <p:xfrm>
          <a:off x="602694" y="1367161"/>
          <a:ext cx="10716335" cy="4625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28435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9F1FD2A-B353-4A6A-AFE3-0B46E70220A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19200" y="635000"/>
            <a:ext cx="97536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活动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C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：资源和活动你觉着哪个更难做好？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A490DC4-15CF-484D-8966-5CAE0131D1F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38400" y="2786063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资源更难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EE428F7-ECAC-4AF0-9195-3A1BC3FB159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438400" y="3643313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活动更难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D973B7A-D208-4944-9C27-F3C7B0F066A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438400" y="4500563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看教学内容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A7DD0F2-EBAC-4FB9-B920-B5682C47ADB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438400" y="5357813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两者差不多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A84C4ABA-F5D8-4DEA-B6A1-F2BE0FEACCA3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571625" y="28503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5AF64E1D-8BF9-4912-A7AC-6A25F7F99A19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571625" y="370760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02C53BE1-F300-4476-8B13-6515359A4C6E}"/>
              </a:ext>
            </a:extLst>
          </p:cNvPr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571625" y="45648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AF64AC3E-8985-49A8-AF5C-0267FD9237F9}"/>
              </a:ext>
            </a:extLst>
          </p:cNvPr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1571625" y="542210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4F28F053-F1B0-4AD1-9715-4C4900642CAC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942E2D4-B699-468A-93A0-0680BE7E7F02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14" name="TitleBackground">
              <a:extLst>
                <a:ext uri="{FF2B5EF4-FFF2-40B4-BE49-F238E27FC236}">
                  <a16:creationId xmlns:a16="http://schemas.microsoft.com/office/drawing/2014/main" id="{B799579D-7656-4E62-A157-F2A29FCBDBC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ColorBlock">
              <a:extLst>
                <a:ext uri="{FF2B5EF4-FFF2-40B4-BE49-F238E27FC236}">
                  <a16:creationId xmlns:a16="http://schemas.microsoft.com/office/drawing/2014/main" id="{71F48BB1-792E-4BA4-BB1C-483B5AEE2D2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TypeText">
              <a:extLst>
                <a:ext uri="{FF2B5EF4-FFF2-40B4-BE49-F238E27FC236}">
                  <a16:creationId xmlns:a16="http://schemas.microsoft.com/office/drawing/2014/main" id="{354A562F-8487-4F98-8304-E03ED7627FA4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投票</a:t>
              </a:r>
            </a:p>
          </p:txBody>
        </p:sp>
        <p:sp>
          <p:nvSpPr>
            <p:cNvPr id="17" name="TipText">
              <a:extLst>
                <a:ext uri="{FF2B5EF4-FFF2-40B4-BE49-F238E27FC236}">
                  <a16:creationId xmlns:a16="http://schemas.microsoft.com/office/drawing/2014/main" id="{963EFD44-2AB6-4B5C-B79F-3CEC51EBFE89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11957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最多可选</a:t>
              </a:r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项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49FFF764-B1FC-45F1-AB3D-AE4245622357}"/>
              </a:ext>
            </a:extLst>
          </p:cNvPr>
          <p:cNvPicPr>
            <a:picLocks/>
          </p:cNvPicPr>
          <p:nvPr>
            <p:custDataLst>
              <p:tags r:id="rId1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29069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7"/>
          <p:cNvSpPr txBox="1">
            <a:spLocks noChangeArrowheads="1"/>
          </p:cNvSpPr>
          <p:nvPr/>
        </p:nvSpPr>
        <p:spPr bwMode="auto">
          <a:xfrm>
            <a:off x="1269072" y="608694"/>
            <a:ext cx="9116875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在线教学的课堂教学设计</a:t>
            </a:r>
          </a:p>
        </p:txBody>
      </p:sp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6DD5A95B-C407-4E73-9404-C87305AA16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0728563"/>
              </p:ext>
            </p:extLst>
          </p:nvPr>
        </p:nvGraphicFramePr>
        <p:xfrm>
          <a:off x="1108722" y="1231505"/>
          <a:ext cx="9739790" cy="4788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8715037"/>
      </p:ext>
    </p:extLst>
  </p:cSld>
  <p:clrMapOvr>
    <a:masterClrMapping/>
  </p:clrMapOvr>
  <p:transition spd="slow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2E52B766-F918-4BC9-A2C9-EF6FA7184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9116875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四步：做</a:t>
            </a:r>
            <a:r>
              <a:rPr lang="en-US" altLang="zh-CN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、加活动、过电影、出蓝图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3E9F9FFB-A531-48E2-B414-0858BB4F23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2141317"/>
              </p:ext>
            </p:extLst>
          </p:nvPr>
        </p:nvGraphicFramePr>
        <p:xfrm>
          <a:off x="1376217" y="1459346"/>
          <a:ext cx="10270838" cy="4789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36225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2E52B766-F918-4BC9-A2C9-EF6FA7184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9116875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四步：做</a:t>
            </a:r>
            <a:r>
              <a:rPr lang="en-US" altLang="zh-CN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、加活动、过电影、出蓝图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3E9F9FFB-A531-48E2-B414-0858BB4F23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890737"/>
              </p:ext>
            </p:extLst>
          </p:nvPr>
        </p:nvGraphicFramePr>
        <p:xfrm>
          <a:off x="1376217" y="1459346"/>
          <a:ext cx="10270838" cy="4789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5302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7"/>
          <p:cNvSpPr txBox="1">
            <a:spLocks noChangeArrowheads="1"/>
          </p:cNvSpPr>
          <p:nvPr/>
        </p:nvSpPr>
        <p:spPr bwMode="auto">
          <a:xfrm>
            <a:off x="1269072" y="608694"/>
            <a:ext cx="9116875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在线教学的课堂教学设计</a:t>
            </a:r>
          </a:p>
        </p:txBody>
      </p:sp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6DD5A95B-C407-4E73-9404-C87305AA16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8744288"/>
              </p:ext>
            </p:extLst>
          </p:nvPr>
        </p:nvGraphicFramePr>
        <p:xfrm>
          <a:off x="1108722" y="1231505"/>
          <a:ext cx="9739790" cy="4788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3961897"/>
      </p:ext>
    </p:extLst>
  </p:cSld>
  <p:clrMapOvr>
    <a:masterClrMapping/>
  </p:clrMapOvr>
  <p:transition spd="slow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2E52B766-F918-4BC9-A2C9-EF6FA7184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9116875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四步：做</a:t>
            </a:r>
            <a:r>
              <a:rPr lang="en-US" altLang="zh-CN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、加活动、过电影、出蓝图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3E9F9FFB-A531-48E2-B414-0858BB4F23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5589786"/>
              </p:ext>
            </p:extLst>
          </p:nvPr>
        </p:nvGraphicFramePr>
        <p:xfrm>
          <a:off x="1376217" y="1459346"/>
          <a:ext cx="10270838" cy="4789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28428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A3AC249-4E75-4704-B9C4-846F9F7F152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19200" y="635000"/>
            <a:ext cx="97536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活动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：按照前文所述，制作完成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PPT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就需要录制视频？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16A51E4-2061-4EFE-B556-98FFF38A102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38400" y="2786063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不是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A5435FA-6D07-4119-80E3-F5D6C88888B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438400" y="3929063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是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D56DC982-3952-4153-B209-FDF6C859BC88}"/>
              </a:ext>
            </a:extLst>
          </p:cNvPr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1571625" y="28503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8043238-1061-4941-A559-0EEB2E9B6207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571625" y="39933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DC47C9ED-BEC5-4E7C-9D1D-848BADB1B8F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E40521B-8AC1-4FF1-B47F-99ADC66D3989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438400" y="5072063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没提及</a:t>
            </a: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54FE4CDE-56F4-4810-9627-34C8E234A3E4}"/>
              </a:ext>
            </a:extLst>
          </p:cNvPr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571625" y="51363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F278B9B3-8672-4864-8D07-D020F8F46D02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14" name="TitleBackground">
              <a:extLst>
                <a:ext uri="{FF2B5EF4-FFF2-40B4-BE49-F238E27FC236}">
                  <a16:creationId xmlns:a16="http://schemas.microsoft.com/office/drawing/2014/main" id="{D472ED43-4ADF-4FDA-A9E1-3CA1A2AA809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ColorBlock">
              <a:extLst>
                <a:ext uri="{FF2B5EF4-FFF2-40B4-BE49-F238E27FC236}">
                  <a16:creationId xmlns:a16="http://schemas.microsoft.com/office/drawing/2014/main" id="{9475008D-B168-4FF3-9341-D0DA0930426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TypeText">
              <a:extLst>
                <a:ext uri="{FF2B5EF4-FFF2-40B4-BE49-F238E27FC236}">
                  <a16:creationId xmlns:a16="http://schemas.microsoft.com/office/drawing/2014/main" id="{E72DC9D2-08F7-4733-93E8-24C337D7DD0A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</a:p>
          </p:txBody>
        </p:sp>
        <p:sp>
          <p:nvSpPr>
            <p:cNvPr id="17" name="TipText">
              <a:extLst>
                <a:ext uri="{FF2B5EF4-FFF2-40B4-BE49-F238E27FC236}">
                  <a16:creationId xmlns:a16="http://schemas.microsoft.com/office/drawing/2014/main" id="{C9280AC0-9EBC-4976-BFE4-27E6ABBF4BFC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1A0AEC4F-F0FF-446B-A4B3-0DC2E1A8EAEE}"/>
              </a:ext>
            </a:extLst>
          </p:cNvPr>
          <p:cNvPicPr>
            <a:picLocks/>
          </p:cNvPicPr>
          <p:nvPr>
            <p:custDataLst>
              <p:tags r:id="rId1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51DF0C49-300A-4349-B4BD-1DCA9D2469B6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219200" y="635000"/>
            <a:ext cx="9753600" cy="487680"/>
          </a:xfrm>
          <a:prstGeom prst="rect">
            <a:avLst/>
          </a:prstGeom>
          <a:solidFill>
            <a:srgbClr val="FBFAEF">
              <a:alpha val="90000"/>
            </a:srgbClr>
          </a:solidFill>
        </p:spPr>
        <p:txBody>
          <a:bodyPr vert="horz" wrap="none" rtlCol="0" anchor="ctr" anchorCtr="1">
            <a:noAutofit/>
          </a:bodyPr>
          <a:lstStyle/>
          <a:p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此题未设置答案，请点击右侧设置按钮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44346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068FED3B-4410-4645-B596-2A846E8C0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1027189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一轴：呈现清晰、编号唯一、明确告知学生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1875AB25-0326-4017-8FE3-888962D33D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4169224"/>
              </p:ext>
            </p:extLst>
          </p:nvPr>
        </p:nvGraphicFramePr>
        <p:xfrm>
          <a:off x="602694" y="1367161"/>
          <a:ext cx="10716335" cy="4625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18109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2E52B766-F918-4BC9-A2C9-EF6FA7184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9116875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活动</a:t>
            </a:r>
            <a:r>
              <a:rPr lang="en-US" altLang="zh-CN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G</a:t>
            </a: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：课后作业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D7F91FCD-D5CE-43BF-9FC0-19D93B9DAA0B}"/>
              </a:ext>
            </a:extLst>
          </p:cNvPr>
          <p:cNvSpPr/>
          <p:nvPr/>
        </p:nvSpPr>
        <p:spPr>
          <a:xfrm>
            <a:off x="2867254" y="2059709"/>
            <a:ext cx="7453745" cy="248458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b="1" dirty="0"/>
              <a:t>设计一个知识单元的</a:t>
            </a:r>
            <a:endParaRPr lang="en-US" altLang="zh-CN" sz="5400" b="1" dirty="0"/>
          </a:p>
          <a:p>
            <a:pPr algn="ctr"/>
            <a:r>
              <a:rPr lang="zh-CN" altLang="en-US" sz="5400" b="1" dirty="0"/>
              <a:t>资源和活动</a:t>
            </a:r>
          </a:p>
        </p:txBody>
      </p:sp>
    </p:spTree>
    <p:extLst>
      <p:ext uri="{BB962C8B-B14F-4D97-AF65-F5344CB8AC3E}">
        <p14:creationId xmlns:p14="http://schemas.microsoft.com/office/powerpoint/2010/main" val="40331370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7"/>
          <p:cNvSpPr txBox="1">
            <a:spLocks noChangeArrowheads="1"/>
          </p:cNvSpPr>
          <p:nvPr/>
        </p:nvSpPr>
        <p:spPr bwMode="auto">
          <a:xfrm>
            <a:off x="1269072" y="608694"/>
            <a:ext cx="9116875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在线教学的课堂教学设计</a:t>
            </a:r>
          </a:p>
        </p:txBody>
      </p:sp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6DD5A95B-C407-4E73-9404-C87305AA16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0265877"/>
              </p:ext>
            </p:extLst>
          </p:nvPr>
        </p:nvGraphicFramePr>
        <p:xfrm>
          <a:off x="1108722" y="1231505"/>
          <a:ext cx="9739790" cy="4788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4599986"/>
      </p:ext>
    </p:extLst>
  </p:cSld>
  <p:clrMapOvr>
    <a:masterClrMapping/>
  </p:clrMapOvr>
  <p:transition spd="slow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98A82AC4-5979-40FF-90AA-01D7A7DFD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1048881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在线课堂：学习动机是一个很大的问题</a:t>
            </a:r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B8A5E2E4-37A3-4D72-938B-A1BE650149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3737795"/>
              </p:ext>
            </p:extLst>
          </p:nvPr>
        </p:nvGraphicFramePr>
        <p:xfrm>
          <a:off x="2364509" y="95057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34464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98A82AC4-5979-40FF-90AA-01D7A7DFD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1003220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套路一：限定活动时间，底层逻辑就是活动时间有限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1166ADD-EC73-41E1-8725-7EA886A68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350" y="1331132"/>
            <a:ext cx="8057441" cy="41957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22D1BCA2-DA41-4169-BCF5-59C82BAC0FC0}"/>
              </a:ext>
            </a:extLst>
          </p:cNvPr>
          <p:cNvSpPr/>
          <p:nvPr/>
        </p:nvSpPr>
        <p:spPr>
          <a:xfrm>
            <a:off x="4749027" y="5713774"/>
            <a:ext cx="2843264" cy="65931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活动时间：</a:t>
            </a:r>
            <a:r>
              <a:rPr lang="en-US" altLang="zh-CN" dirty="0"/>
              <a:t>3</a:t>
            </a:r>
            <a:r>
              <a:rPr lang="zh-CN" altLang="en-US" dirty="0"/>
              <a:t>分钟</a:t>
            </a:r>
            <a:endParaRPr lang="en-US" altLang="zh-CN" dirty="0"/>
          </a:p>
          <a:p>
            <a:pPr algn="ctr"/>
            <a:r>
              <a:rPr lang="zh-CN" altLang="en-US" dirty="0"/>
              <a:t>截图自云班课</a:t>
            </a:r>
          </a:p>
        </p:txBody>
      </p:sp>
    </p:spTree>
    <p:extLst>
      <p:ext uri="{BB962C8B-B14F-4D97-AF65-F5344CB8AC3E}">
        <p14:creationId xmlns:p14="http://schemas.microsoft.com/office/powerpoint/2010/main" val="394565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FB4D2753-95D4-4070-A1AA-942918BBB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996234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套路二：提高作业要求，底层逻辑就是不合格重做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72C1289-ADC8-4B19-AB62-D5FECCCE2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454" y="1256500"/>
            <a:ext cx="4969727" cy="36895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53C9B25-4691-460F-B3C6-E6B84BFE8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946" y="2383704"/>
            <a:ext cx="5181600" cy="28479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7C730CF7-E4F5-4D62-83B3-F8DC3FEFE63E}"/>
              </a:ext>
            </a:extLst>
          </p:cNvPr>
          <p:cNvSpPr/>
          <p:nvPr/>
        </p:nvSpPr>
        <p:spPr>
          <a:xfrm>
            <a:off x="4758264" y="5601500"/>
            <a:ext cx="2427628" cy="75738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作业标准：</a:t>
            </a:r>
            <a:r>
              <a:rPr lang="en-US" altLang="zh-CN" dirty="0"/>
              <a:t>5</a:t>
            </a:r>
            <a:r>
              <a:rPr lang="zh-CN" altLang="en-US" dirty="0"/>
              <a:t>个方面</a:t>
            </a:r>
            <a:endParaRPr lang="en-US" altLang="zh-CN" dirty="0"/>
          </a:p>
          <a:p>
            <a:pPr algn="ctr"/>
            <a:r>
              <a:rPr lang="zh-CN" altLang="en-US" dirty="0"/>
              <a:t>截图自云班课</a:t>
            </a:r>
          </a:p>
        </p:txBody>
      </p:sp>
    </p:spTree>
    <p:extLst>
      <p:ext uri="{BB962C8B-B14F-4D97-AF65-F5344CB8AC3E}">
        <p14:creationId xmlns:p14="http://schemas.microsoft.com/office/powerpoint/2010/main" val="2160327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1A0298E7-9659-4FAA-938E-EE069B722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997005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套路三：限定资源时间，底层逻辑就是不看就没了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87312AE-F3C5-4126-AB50-325E0B85F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81" y="1344042"/>
            <a:ext cx="9458325" cy="3619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D7B610F-05AC-47FC-8446-704705395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5327" y="1391435"/>
            <a:ext cx="2156673" cy="35775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4D0B00D9-1040-4677-8F71-B9BE4779DD4D}"/>
              </a:ext>
            </a:extLst>
          </p:cNvPr>
          <p:cNvSpPr/>
          <p:nvPr/>
        </p:nvSpPr>
        <p:spPr>
          <a:xfrm>
            <a:off x="4749027" y="5713774"/>
            <a:ext cx="2723191" cy="69626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资源时间：</a:t>
            </a:r>
            <a:r>
              <a:rPr lang="en-US" altLang="zh-CN" dirty="0"/>
              <a:t>1</a:t>
            </a:r>
            <a:r>
              <a:rPr lang="zh-CN" altLang="en-US" dirty="0"/>
              <a:t>星期</a:t>
            </a:r>
            <a:endParaRPr lang="en-US" altLang="zh-CN" dirty="0"/>
          </a:p>
          <a:p>
            <a:pPr algn="ctr"/>
            <a:r>
              <a:rPr lang="zh-CN" altLang="en-US" dirty="0"/>
              <a:t>截图自云班课</a:t>
            </a:r>
          </a:p>
        </p:txBody>
      </p:sp>
    </p:spTree>
    <p:extLst>
      <p:ext uri="{BB962C8B-B14F-4D97-AF65-F5344CB8AC3E}">
        <p14:creationId xmlns:p14="http://schemas.microsoft.com/office/powerpoint/2010/main" val="11903033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DC0CC8DE-2942-48B1-9BA1-74BE8B5FD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9116875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套路四：同伴合作监督，底层逻辑是同伴监督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4BA47D2-7528-4458-8BAF-012DB0150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96" y="1599374"/>
            <a:ext cx="6261780" cy="252340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74F172F-BCD4-4325-AB0F-D2A9B3E60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986" y="3429000"/>
            <a:ext cx="7858125" cy="2124075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E96F8D71-488D-4B6D-97F8-90B4CF689BE4}"/>
              </a:ext>
            </a:extLst>
          </p:cNvPr>
          <p:cNvSpPr/>
          <p:nvPr/>
        </p:nvSpPr>
        <p:spPr>
          <a:xfrm>
            <a:off x="4831910" y="5662450"/>
            <a:ext cx="2723436" cy="74659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两人搭档：法力无边</a:t>
            </a:r>
            <a:endParaRPr lang="en-US" altLang="zh-CN" dirty="0"/>
          </a:p>
          <a:p>
            <a:pPr algn="ctr"/>
            <a:r>
              <a:rPr lang="zh-CN" altLang="en-US" dirty="0"/>
              <a:t>截图自云班课</a:t>
            </a:r>
          </a:p>
        </p:txBody>
      </p:sp>
    </p:spTree>
    <p:extLst>
      <p:ext uri="{BB962C8B-B14F-4D97-AF65-F5344CB8AC3E}">
        <p14:creationId xmlns:p14="http://schemas.microsoft.com/office/powerpoint/2010/main" val="22156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7">
            <a:extLst>
              <a:ext uri="{FF2B5EF4-FFF2-40B4-BE49-F238E27FC236}">
                <a16:creationId xmlns:a16="http://schemas.microsoft.com/office/drawing/2014/main" id="{5A211021-CFD4-4081-B9FC-0FD5B273A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1027189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一轴：时间轴，时间轴就是各种事情被安排好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125CE64-7986-4E99-B7B4-C2E25138D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86" y="1987856"/>
            <a:ext cx="5472714" cy="350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FFE83D0-2064-44A5-8925-83AB072915E6}"/>
              </a:ext>
            </a:extLst>
          </p:cNvPr>
          <p:cNvSpPr/>
          <p:nvPr/>
        </p:nvSpPr>
        <p:spPr>
          <a:xfrm>
            <a:off x="162757" y="5987696"/>
            <a:ext cx="102718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/>
              <a:t>图</a:t>
            </a:r>
            <a:r>
              <a:rPr lang="en-US" altLang="zh-CN" sz="1100" dirty="0"/>
              <a:t>1   http://get.lovfp.com/viewb-24632131046218-246321310462183364.html </a:t>
            </a:r>
            <a:r>
              <a:rPr lang="zh-CN" altLang="en-US" sz="1100" dirty="0"/>
              <a:t>访问时间</a:t>
            </a:r>
            <a:r>
              <a:rPr lang="en-US" altLang="zh-CN" sz="1100" dirty="0"/>
              <a:t>2020</a:t>
            </a:r>
            <a:r>
              <a:rPr lang="zh-CN" altLang="en-US" sz="1100" dirty="0"/>
              <a:t>年</a:t>
            </a:r>
            <a:r>
              <a:rPr lang="en-US" altLang="zh-CN" sz="800" dirty="0"/>
              <a:t>02</a:t>
            </a:r>
            <a:r>
              <a:rPr lang="zh-CN" altLang="en-US" sz="1100" dirty="0"/>
              <a:t>月</a:t>
            </a:r>
            <a:r>
              <a:rPr lang="en-US" altLang="zh-CN" sz="1100" dirty="0"/>
              <a:t>14</a:t>
            </a:r>
            <a:r>
              <a:rPr lang="zh-CN" altLang="en-US" sz="1100" dirty="0"/>
              <a:t>日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C66A377-8D96-46F7-A1A0-6A5470AC1E13}"/>
              </a:ext>
            </a:extLst>
          </p:cNvPr>
          <p:cNvSpPr txBox="1"/>
          <p:nvPr/>
        </p:nvSpPr>
        <p:spPr>
          <a:xfrm>
            <a:off x="2592280" y="5554378"/>
            <a:ext cx="1953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图</a:t>
            </a:r>
            <a:r>
              <a:rPr lang="en-US" altLang="zh-CN" dirty="0"/>
              <a:t>1  </a:t>
            </a:r>
            <a:r>
              <a:rPr lang="zh-CN" altLang="en-US" dirty="0"/>
              <a:t>观看电影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59C4A79-079F-4333-9456-804B0E65CB55}"/>
              </a:ext>
            </a:extLst>
          </p:cNvPr>
          <p:cNvSpPr txBox="1"/>
          <p:nvPr/>
        </p:nvSpPr>
        <p:spPr>
          <a:xfrm>
            <a:off x="7963270" y="5554378"/>
            <a:ext cx="1953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图</a:t>
            </a:r>
            <a:r>
              <a:rPr lang="en-US" altLang="zh-CN" dirty="0"/>
              <a:t>2  </a:t>
            </a:r>
            <a:r>
              <a:rPr lang="zh-CN" altLang="en-US" dirty="0"/>
              <a:t>跟团旅游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F3A73F9-BA51-43FA-B03A-B49B9683B3C5}"/>
              </a:ext>
            </a:extLst>
          </p:cNvPr>
          <p:cNvSpPr/>
          <p:nvPr/>
        </p:nvSpPr>
        <p:spPr>
          <a:xfrm>
            <a:off x="162756" y="6203218"/>
            <a:ext cx="102718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/>
              <a:t>图</a:t>
            </a:r>
            <a:r>
              <a:rPr lang="en-US" altLang="zh-CN" sz="1100" dirty="0"/>
              <a:t>2  http://zikao.tuxi.com.cn/viewb-39368058634359-393680586343593765.html</a:t>
            </a:r>
            <a:r>
              <a:rPr lang="zh-CN" altLang="en-US" sz="1100" dirty="0"/>
              <a:t>访问时间</a:t>
            </a:r>
            <a:r>
              <a:rPr lang="en-US" altLang="zh-CN" sz="1100" dirty="0"/>
              <a:t>2020</a:t>
            </a:r>
            <a:r>
              <a:rPr lang="zh-CN" altLang="en-US" sz="1100" dirty="0"/>
              <a:t>年</a:t>
            </a:r>
            <a:r>
              <a:rPr lang="en-US" altLang="zh-CN" sz="800" dirty="0"/>
              <a:t>02</a:t>
            </a:r>
            <a:r>
              <a:rPr lang="zh-CN" altLang="en-US" sz="1100" dirty="0"/>
              <a:t>月</a:t>
            </a:r>
            <a:r>
              <a:rPr lang="en-US" altLang="zh-CN" sz="1100" dirty="0"/>
              <a:t>14</a:t>
            </a:r>
            <a:r>
              <a:rPr lang="zh-CN" altLang="en-US" sz="1100" dirty="0"/>
              <a:t>日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7AE3F2B-9079-4F30-A6EE-4E4EF35FD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021" y="1987855"/>
            <a:ext cx="5450132" cy="350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1323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8DC0C129-4609-4364-AFEB-5A0FCF1F3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1046111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套路五：加强过程管理，点名签到、随机选人、摇一摇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2C24348-A2D5-4B65-8AF4-E57258A48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51" y="1289563"/>
            <a:ext cx="1895069" cy="4562714"/>
          </a:xfrm>
          <a:prstGeom prst="rect">
            <a:avLst/>
          </a:prstGeom>
          <a:ln>
            <a:solidFill>
              <a:schemeClr val="accent6">
                <a:shade val="50000"/>
              </a:schemeClr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E42B936-BD4F-4C6F-A413-09AA87B95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875" y="1289563"/>
            <a:ext cx="7652761" cy="4562714"/>
          </a:xfrm>
          <a:prstGeom prst="rect">
            <a:avLst/>
          </a:prstGeom>
          <a:ln>
            <a:solidFill>
              <a:schemeClr val="accent6">
                <a:shade val="50000"/>
              </a:schemeClr>
            </a:solidFill>
          </a:ln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DA16A47-D766-4340-BEFD-4C3A56843D88}"/>
              </a:ext>
            </a:extLst>
          </p:cNvPr>
          <p:cNvSpPr/>
          <p:nvPr/>
        </p:nvSpPr>
        <p:spPr>
          <a:xfrm>
            <a:off x="4813437" y="5735783"/>
            <a:ext cx="2631072" cy="7494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上课：别走神</a:t>
            </a:r>
            <a:endParaRPr lang="en-US" altLang="zh-CN" dirty="0"/>
          </a:p>
          <a:p>
            <a:pPr algn="ctr"/>
            <a:r>
              <a:rPr lang="zh-CN" altLang="en-US" dirty="0"/>
              <a:t>截图自云班课</a:t>
            </a:r>
          </a:p>
        </p:txBody>
      </p:sp>
    </p:spTree>
    <p:extLst>
      <p:ext uri="{BB962C8B-B14F-4D97-AF65-F5344CB8AC3E}">
        <p14:creationId xmlns:p14="http://schemas.microsoft.com/office/powerpoint/2010/main" val="9367064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8DC0C129-4609-4364-AFEB-5A0FCF1F3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1046111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套路</a:t>
            </a:r>
            <a:r>
              <a:rPr lang="en-US" altLang="zh-CN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1-2-3-4-5</a:t>
            </a:r>
            <a:endParaRPr lang="zh-CN" altLang="en-US" sz="3200" b="1" dirty="0">
              <a:solidFill>
                <a:srgbClr val="08908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: 单圆角 5">
            <a:extLst>
              <a:ext uri="{FF2B5EF4-FFF2-40B4-BE49-F238E27FC236}">
                <a16:creationId xmlns:a16="http://schemas.microsoft.com/office/drawing/2014/main" id="{B9CC8961-FEBD-464A-9D97-623CAB253505}"/>
              </a:ext>
            </a:extLst>
          </p:cNvPr>
          <p:cNvSpPr/>
          <p:nvPr/>
        </p:nvSpPr>
        <p:spPr>
          <a:xfrm>
            <a:off x="1357746" y="2878353"/>
            <a:ext cx="2623127" cy="833582"/>
          </a:xfrm>
          <a:prstGeom prst="round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/>
              <a:t>学习动机</a:t>
            </a:r>
          </a:p>
        </p:txBody>
      </p:sp>
      <p:sp>
        <p:nvSpPr>
          <p:cNvPr id="7" name="矩形: 单圆角 6">
            <a:extLst>
              <a:ext uri="{FF2B5EF4-FFF2-40B4-BE49-F238E27FC236}">
                <a16:creationId xmlns:a16="http://schemas.microsoft.com/office/drawing/2014/main" id="{5AA073CF-6B3A-4C96-B736-A8FCE8E12077}"/>
              </a:ext>
            </a:extLst>
          </p:cNvPr>
          <p:cNvSpPr/>
          <p:nvPr/>
        </p:nvSpPr>
        <p:spPr>
          <a:xfrm>
            <a:off x="5643418" y="1144225"/>
            <a:ext cx="5569527" cy="1007848"/>
          </a:xfrm>
          <a:prstGeom prst="round1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/>
              <a:t>社会动机：同伴搭档</a:t>
            </a:r>
          </a:p>
        </p:txBody>
      </p:sp>
      <p:sp>
        <p:nvSpPr>
          <p:cNvPr id="8" name="矩形: 单圆角 7">
            <a:extLst>
              <a:ext uri="{FF2B5EF4-FFF2-40B4-BE49-F238E27FC236}">
                <a16:creationId xmlns:a16="http://schemas.microsoft.com/office/drawing/2014/main" id="{B0811610-608D-4985-8D26-5692770F0585}"/>
              </a:ext>
            </a:extLst>
          </p:cNvPr>
          <p:cNvSpPr/>
          <p:nvPr/>
        </p:nvSpPr>
        <p:spPr>
          <a:xfrm>
            <a:off x="5643418" y="2428080"/>
            <a:ext cx="5569527" cy="833582"/>
          </a:xfrm>
          <a:prstGeom prst="round1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/>
              <a:t>工具动机：好成绩</a:t>
            </a:r>
          </a:p>
        </p:txBody>
      </p:sp>
      <p:sp>
        <p:nvSpPr>
          <p:cNvPr id="9" name="矩形: 单圆角 8">
            <a:extLst>
              <a:ext uri="{FF2B5EF4-FFF2-40B4-BE49-F238E27FC236}">
                <a16:creationId xmlns:a16="http://schemas.microsoft.com/office/drawing/2014/main" id="{1FC27969-06DB-4D05-BD00-1CFF5E079837}"/>
              </a:ext>
            </a:extLst>
          </p:cNvPr>
          <p:cNvSpPr/>
          <p:nvPr/>
        </p:nvSpPr>
        <p:spPr>
          <a:xfrm>
            <a:off x="5643417" y="3711935"/>
            <a:ext cx="5569527" cy="833582"/>
          </a:xfrm>
          <a:prstGeom prst="round1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/>
              <a:t>情景动机：摇一摇</a:t>
            </a:r>
          </a:p>
        </p:txBody>
      </p:sp>
      <p:sp>
        <p:nvSpPr>
          <p:cNvPr id="10" name="矩形: 单圆角 9">
            <a:extLst>
              <a:ext uri="{FF2B5EF4-FFF2-40B4-BE49-F238E27FC236}">
                <a16:creationId xmlns:a16="http://schemas.microsoft.com/office/drawing/2014/main" id="{9E760772-48B9-453E-82F3-525C005F93A9}"/>
              </a:ext>
            </a:extLst>
          </p:cNvPr>
          <p:cNvSpPr/>
          <p:nvPr/>
        </p:nvSpPr>
        <p:spPr>
          <a:xfrm>
            <a:off x="5643417" y="5106626"/>
            <a:ext cx="5569527" cy="833582"/>
          </a:xfrm>
          <a:prstGeom prst="round1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/>
              <a:t>外部动机：最后期限</a:t>
            </a:r>
          </a:p>
        </p:txBody>
      </p:sp>
    </p:spTree>
    <p:extLst>
      <p:ext uri="{BB962C8B-B14F-4D97-AF65-F5344CB8AC3E}">
        <p14:creationId xmlns:p14="http://schemas.microsoft.com/office/powerpoint/2010/main" val="7941253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068FED3B-4410-4645-B596-2A846E8C0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1027189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一轴：呈现清晰、编号唯一、明确告知学生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1875AB25-0326-4017-8FE3-888962D33D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7503826"/>
              </p:ext>
            </p:extLst>
          </p:nvPr>
        </p:nvGraphicFramePr>
        <p:xfrm>
          <a:off x="602694" y="1367161"/>
          <a:ext cx="10716335" cy="4625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06359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8DC0C129-4609-4364-AFEB-5A0FCF1F3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1046111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课后作业：活动</a:t>
            </a:r>
            <a:r>
              <a:rPr lang="en-US" altLang="zh-CN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G</a:t>
            </a:r>
            <a:endParaRPr lang="zh-CN" altLang="en-US" sz="3200" b="1" dirty="0">
              <a:solidFill>
                <a:srgbClr val="08908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90C623DD-5972-406B-A2F6-F5348F1B6936}"/>
              </a:ext>
            </a:extLst>
          </p:cNvPr>
          <p:cNvSpPr/>
          <p:nvPr/>
        </p:nvSpPr>
        <p:spPr>
          <a:xfrm>
            <a:off x="2867254" y="2059709"/>
            <a:ext cx="7453745" cy="248458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b="1" dirty="0"/>
              <a:t>设计一个知识单元的</a:t>
            </a:r>
            <a:endParaRPr lang="en-US" altLang="zh-CN" sz="5400" b="1" dirty="0"/>
          </a:p>
          <a:p>
            <a:pPr algn="ctr"/>
            <a:r>
              <a:rPr lang="zh-CN" altLang="en-US" sz="5400" b="1" dirty="0"/>
              <a:t>动机策略</a:t>
            </a:r>
          </a:p>
        </p:txBody>
      </p:sp>
    </p:spTree>
    <p:extLst>
      <p:ext uri="{BB962C8B-B14F-4D97-AF65-F5344CB8AC3E}">
        <p14:creationId xmlns:p14="http://schemas.microsoft.com/office/powerpoint/2010/main" val="5025685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7"/>
          <p:cNvSpPr txBox="1">
            <a:spLocks noChangeArrowheads="1"/>
          </p:cNvSpPr>
          <p:nvPr/>
        </p:nvSpPr>
        <p:spPr bwMode="auto">
          <a:xfrm>
            <a:off x="1269072" y="608694"/>
            <a:ext cx="9116875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在线教学的课堂教学设计</a:t>
            </a:r>
          </a:p>
        </p:txBody>
      </p:sp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6DD5A95B-C407-4E73-9404-C87305AA16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0296024"/>
              </p:ext>
            </p:extLst>
          </p:nvPr>
        </p:nvGraphicFramePr>
        <p:xfrm>
          <a:off x="1108722" y="1231505"/>
          <a:ext cx="9739790" cy="4788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8715795"/>
      </p:ext>
    </p:extLst>
  </p:cSld>
  <p:clrMapOvr>
    <a:masterClrMapping/>
  </p:clrMapOvr>
  <p:transition spd="slow">
    <p:cover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37CB1753-56BA-40E4-BB73-B21F5B15B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9116875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课堂设计的六个环节：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DDDE4991-1E0F-411F-BD65-F7154A4DB1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4430163"/>
              </p:ext>
            </p:extLst>
          </p:nvPr>
        </p:nvGraphicFramePr>
        <p:xfrm>
          <a:off x="840508" y="1052176"/>
          <a:ext cx="10963565" cy="1838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4EF5B23F-392A-45BD-BE82-39A5F3968A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6133001"/>
              </p:ext>
            </p:extLst>
          </p:nvPr>
        </p:nvGraphicFramePr>
        <p:xfrm>
          <a:off x="840507" y="3334464"/>
          <a:ext cx="10963565" cy="1838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114460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131EC697-B94A-4AB2-8BA6-3495A1C0A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9116875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环节</a:t>
            </a:r>
            <a:r>
              <a:rPr lang="en-US" altLang="zh-CN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：目标</a:t>
            </a:r>
          </a:p>
        </p:txBody>
      </p:sp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99DB079B-CB05-4D65-A31B-A07DCA45C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723890"/>
              </p:ext>
            </p:extLst>
          </p:nvPr>
        </p:nvGraphicFramePr>
        <p:xfrm>
          <a:off x="493217" y="1622557"/>
          <a:ext cx="4281983" cy="34900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81983">
                  <a:extLst>
                    <a:ext uri="{9D8B030D-6E8A-4147-A177-3AD203B41FA5}">
                      <a16:colId xmlns:a16="http://schemas.microsoft.com/office/drawing/2014/main" val="3072668849"/>
                    </a:ext>
                  </a:extLst>
                </a:gridCol>
              </a:tblGrid>
              <a:tr h="67502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zh-CN" altLang="en-US" sz="2400" b="1" dirty="0"/>
                        <a:t>交代目标：</a:t>
                      </a:r>
                      <a:endParaRPr lang="en-US" altLang="zh-CN" sz="2400" b="1" dirty="0"/>
                    </a:p>
                    <a:p>
                      <a:pPr marL="285750" indent="-285750">
                        <a:lnSpc>
                          <a:spcPct val="200000"/>
                        </a:lnSpc>
                        <a:buFont typeface="Wingdings" panose="05000000000000000000" pitchFamily="2" charset="2"/>
                        <a:buChar char="p"/>
                      </a:pPr>
                      <a:r>
                        <a:rPr lang="zh-CN" altLang="en-US" sz="1800" dirty="0"/>
                        <a:t>同学们将理解（前交叉韧带断裂的解剖结构和临床表现），并且能够（结合模型加以说明）。</a:t>
                      </a:r>
                      <a:endParaRPr lang="en-US" altLang="zh-CN" sz="1800" dirty="0"/>
                    </a:p>
                    <a:p>
                      <a:pPr marL="285750" indent="-285750">
                        <a:lnSpc>
                          <a:spcPct val="200000"/>
                        </a:lnSpc>
                        <a:buFont typeface="Wingdings" panose="05000000000000000000" pitchFamily="2" charset="2"/>
                        <a:buChar char="p"/>
                      </a:pPr>
                      <a:r>
                        <a:rPr lang="zh-CN" altLang="en-US" sz="1800" dirty="0"/>
                        <a:t>同学们将能够根据前交叉韧带锻炼的临床表现（诊断）模拟案例。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03358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6C5597A3-7030-4304-8542-F8999E3D20E5}"/>
              </a:ext>
            </a:extLst>
          </p:cNvPr>
          <p:cNvSpPr/>
          <p:nvPr/>
        </p:nvSpPr>
        <p:spPr>
          <a:xfrm>
            <a:off x="5602783" y="1590260"/>
            <a:ext cx="6096000" cy="3524170"/>
          </a:xfrm>
          <a:prstGeom prst="rect">
            <a:avLst/>
          </a:prstGeom>
          <a:ln>
            <a:solidFill>
              <a:schemeClr val="dk2">
                <a:shade val="80000"/>
                <a:hueOff val="0"/>
                <a:satOff val="0"/>
                <a:lumOff val="0"/>
              </a:schemeClr>
            </a:solidFill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/>
              <a:t>格式：</a:t>
            </a:r>
            <a:endParaRPr lang="en-US" altLang="zh-CN" sz="2400" b="1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学生将理解（名词），并且能够（动词</a:t>
            </a:r>
            <a:r>
              <a:rPr lang="en-US" altLang="zh-CN" dirty="0"/>
              <a:t>+</a:t>
            </a:r>
            <a:r>
              <a:rPr lang="zh-CN" altLang="en-US" dirty="0"/>
              <a:t>名词）。</a:t>
            </a:r>
            <a:endParaRPr lang="en-US" altLang="zh-CN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学生将能够（动词</a:t>
            </a:r>
            <a:r>
              <a:rPr lang="en-US" altLang="zh-CN" dirty="0"/>
              <a:t>+</a:t>
            </a:r>
            <a:r>
              <a:rPr lang="zh-CN" altLang="en-US" dirty="0"/>
              <a:t>名词）。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dirty="0"/>
              <a:t>要点：逆向设计学生的学习结果。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dirty="0"/>
              <a:t>作用：指导学生的学，指导教师的教，指导评价。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dirty="0"/>
              <a:t>要求：目标可观察。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873666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131EC697-B94A-4AB2-8BA6-3495A1C0A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9116875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环节</a:t>
            </a:r>
            <a:r>
              <a:rPr lang="en-US" altLang="zh-CN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：激活</a:t>
            </a:r>
          </a:p>
        </p:txBody>
      </p:sp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99DB079B-CB05-4D65-A31B-A07DCA45C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61988"/>
              </p:ext>
            </p:extLst>
          </p:nvPr>
        </p:nvGraphicFramePr>
        <p:xfrm>
          <a:off x="905162" y="1560174"/>
          <a:ext cx="4341093" cy="44340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41093">
                  <a:extLst>
                    <a:ext uri="{9D8B030D-6E8A-4147-A177-3AD203B41FA5}">
                      <a16:colId xmlns:a16="http://schemas.microsoft.com/office/drawing/2014/main" val="3072668849"/>
                    </a:ext>
                  </a:extLst>
                </a:gridCol>
              </a:tblGrid>
              <a:tr h="443404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zh-CN" altLang="en-US" sz="2400" b="1" dirty="0"/>
                        <a:t>提问</a:t>
                      </a:r>
                      <a:r>
                        <a:rPr lang="en-US" altLang="zh-CN" sz="2400" b="1" dirty="0"/>
                        <a:t>-</a:t>
                      </a:r>
                      <a:r>
                        <a:rPr lang="zh-CN" altLang="en-US" sz="2400" b="1" dirty="0"/>
                        <a:t>头脑风暴</a:t>
                      </a:r>
                      <a:endParaRPr lang="en-US" altLang="zh-CN" sz="2400" b="1" dirty="0"/>
                    </a:p>
                    <a:p>
                      <a:pPr marL="457200" indent="-457200">
                        <a:lnSpc>
                          <a:spcPct val="200000"/>
                        </a:lnSpc>
                        <a:buFont typeface="Wingdings" panose="05000000000000000000" pitchFamily="2" charset="2"/>
                        <a:buChar char="p"/>
                      </a:pPr>
                      <a:r>
                        <a:rPr lang="zh-CN" altLang="en-US" sz="2000" dirty="0"/>
                        <a:t>前交叉韧带的位置在哪里？</a:t>
                      </a:r>
                      <a:endParaRPr lang="en-US" altLang="zh-CN" sz="2000" dirty="0"/>
                    </a:p>
                    <a:p>
                      <a:pPr marL="457200" indent="-457200">
                        <a:lnSpc>
                          <a:spcPct val="200000"/>
                        </a:lnSpc>
                        <a:buFont typeface="Wingdings" panose="05000000000000000000" pitchFamily="2" charset="2"/>
                        <a:buChar char="p"/>
                      </a:pPr>
                      <a:r>
                        <a:rPr lang="zh-CN" altLang="en-US" sz="2000" dirty="0"/>
                        <a:t>它有什么样的作用？</a:t>
                      </a:r>
                      <a:endParaRPr lang="en-US" altLang="zh-CN" sz="2000" dirty="0"/>
                    </a:p>
                    <a:p>
                      <a:pPr marL="457200" indent="-457200">
                        <a:lnSpc>
                          <a:spcPct val="200000"/>
                        </a:lnSpc>
                        <a:buFont typeface="Wingdings" panose="05000000000000000000" pitchFamily="2" charset="2"/>
                        <a:buChar char="p"/>
                      </a:pPr>
                      <a:r>
                        <a:rPr lang="zh-CN" altLang="en-US" sz="2000" dirty="0"/>
                        <a:t>如果前交叉韧带大家想一想会有什么表现？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4503358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872D5A70-973F-46AC-BBE4-C790B432BA21}"/>
              </a:ext>
            </a:extLst>
          </p:cNvPr>
          <p:cNvSpPr/>
          <p:nvPr/>
        </p:nvSpPr>
        <p:spPr>
          <a:xfrm>
            <a:off x="5661891" y="1546716"/>
            <a:ext cx="6096000" cy="4447500"/>
          </a:xfrm>
          <a:prstGeom prst="rect">
            <a:avLst/>
          </a:prstGeom>
          <a:ln>
            <a:solidFill>
              <a:schemeClr val="dk2">
                <a:shade val="80000"/>
                <a:hueOff val="0"/>
                <a:satOff val="0"/>
                <a:lumOff val="0"/>
              </a:schemeClr>
            </a:solidFill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/>
              <a:t>格式：</a:t>
            </a:r>
            <a:endParaRPr lang="en-US" altLang="zh-CN" sz="2400" b="1" dirty="0"/>
          </a:p>
          <a:p>
            <a:pPr>
              <a:lnSpc>
                <a:spcPct val="200000"/>
              </a:lnSpc>
            </a:pPr>
            <a:r>
              <a:rPr lang="zh-CN" altLang="en-US" dirty="0"/>
              <a:t>讲解新知之前，围绕新知激活旧知。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sz="2400" b="1" dirty="0"/>
              <a:t>要点：</a:t>
            </a:r>
            <a:endParaRPr lang="en-US" altLang="zh-CN" sz="2400" b="1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激活：激活神经元</a:t>
            </a:r>
            <a:endParaRPr lang="en-US" altLang="zh-CN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结构：与新知同构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sz="2400" b="1" dirty="0"/>
              <a:t>作用：</a:t>
            </a:r>
            <a:endParaRPr lang="en-US" altLang="zh-CN" sz="2400" b="1" dirty="0"/>
          </a:p>
          <a:p>
            <a:pPr>
              <a:lnSpc>
                <a:spcPct val="200000"/>
              </a:lnSpc>
            </a:pPr>
            <a:r>
              <a:rPr lang="zh-CN" altLang="en-US" dirty="0"/>
              <a:t>降低认知负荷、倍增学习效率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380333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131EC697-B94A-4AB2-8BA6-3495A1C0A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9116875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环节</a:t>
            </a:r>
            <a:r>
              <a:rPr lang="en-US" altLang="zh-CN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：讲解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5455A591-B2C3-450B-8028-64D3DBB10A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637026"/>
              </p:ext>
            </p:extLst>
          </p:nvPr>
        </p:nvGraphicFramePr>
        <p:xfrm>
          <a:off x="905162" y="1560174"/>
          <a:ext cx="4248729" cy="43960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8729">
                  <a:extLst>
                    <a:ext uri="{9D8B030D-6E8A-4147-A177-3AD203B41FA5}">
                      <a16:colId xmlns:a16="http://schemas.microsoft.com/office/drawing/2014/main" val="3072668849"/>
                    </a:ext>
                  </a:extLst>
                </a:gridCol>
              </a:tblGrid>
              <a:tr h="388004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zh-CN" altLang="en-US" sz="2800" b="1" dirty="0"/>
                        <a:t>概念：</a:t>
                      </a:r>
                      <a:endParaRPr lang="en-US" altLang="zh-CN" sz="2800" b="1" dirty="0"/>
                    </a:p>
                    <a:p>
                      <a:pPr marL="342900" indent="-342900">
                        <a:lnSpc>
                          <a:spcPct val="200000"/>
                        </a:lnSpc>
                        <a:buFont typeface="Wingdings" panose="05000000000000000000" pitchFamily="2" charset="2"/>
                        <a:buChar char="p"/>
                      </a:pPr>
                      <a:r>
                        <a:rPr lang="zh-CN" altLang="en-US" sz="2000" dirty="0"/>
                        <a:t>突出概念网络，加强概念关联。</a:t>
                      </a:r>
                      <a:endParaRPr lang="en-US" altLang="zh-CN" sz="2000" dirty="0"/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zh-CN" altLang="en-US" sz="2800" b="1" dirty="0"/>
                        <a:t>技能：</a:t>
                      </a:r>
                      <a:endParaRPr lang="en-US" altLang="zh-CN" sz="2800" b="1" dirty="0"/>
                    </a:p>
                    <a:p>
                      <a:pPr marL="342900" indent="-342900">
                        <a:lnSpc>
                          <a:spcPct val="200000"/>
                        </a:lnSpc>
                        <a:buFont typeface="Wingdings" panose="05000000000000000000" pitchFamily="2" charset="2"/>
                        <a:buChar char="p"/>
                      </a:pPr>
                      <a:r>
                        <a:rPr lang="zh-CN" altLang="en-US" sz="2000" dirty="0"/>
                        <a:t>突出技能的心智模式，清单。</a:t>
                      </a:r>
                      <a:endParaRPr lang="en-US" altLang="zh-CN" sz="2000" dirty="0"/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zh-CN" altLang="en-US" sz="2800" b="1" dirty="0"/>
                        <a:t>态度：</a:t>
                      </a:r>
                      <a:endParaRPr lang="en-US" altLang="zh-CN" sz="2800" b="1" dirty="0"/>
                    </a:p>
                    <a:p>
                      <a:pPr marL="342900" indent="-342900">
                        <a:lnSpc>
                          <a:spcPct val="200000"/>
                        </a:lnSpc>
                        <a:buFont typeface="Wingdings" panose="05000000000000000000" pitchFamily="2" charset="2"/>
                        <a:buChar char="p"/>
                      </a:pPr>
                      <a:r>
                        <a:rPr lang="zh-CN" altLang="en-US" sz="2000" dirty="0"/>
                        <a:t>突出榜样人物、行为和后果。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03358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5A8D8C9C-3F68-4313-A629-F6AC498A413F}"/>
              </a:ext>
            </a:extLst>
          </p:cNvPr>
          <p:cNvSpPr/>
          <p:nvPr/>
        </p:nvSpPr>
        <p:spPr>
          <a:xfrm>
            <a:off x="5671126" y="1560174"/>
            <a:ext cx="6096000" cy="4078168"/>
          </a:xfrm>
          <a:prstGeom prst="rect">
            <a:avLst/>
          </a:prstGeom>
          <a:ln>
            <a:solidFill>
              <a:schemeClr val="dk2">
                <a:shade val="80000"/>
                <a:hueOff val="0"/>
                <a:satOff val="0"/>
                <a:lumOff val="0"/>
              </a:schemeClr>
            </a:solidFill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/>
              <a:t>要点：</a:t>
            </a:r>
            <a:endParaRPr lang="en-US" altLang="zh-CN" sz="2400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重视案例的选取。</a:t>
            </a:r>
            <a:endParaRPr lang="en-US" altLang="zh-CN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重视知识的结构。</a:t>
            </a:r>
            <a:endParaRPr lang="en-US" altLang="zh-CN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重视从简单到复杂。</a:t>
            </a:r>
            <a:endParaRPr lang="en-US" altLang="zh-CN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重视从熟悉到陌生。</a:t>
            </a:r>
            <a:endParaRPr lang="en-US" altLang="zh-CN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重视从细节到抽象。</a:t>
            </a:r>
            <a:endParaRPr lang="en-US" altLang="zh-CN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重视突出关键特征。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371069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131EC697-B94A-4AB2-8BA6-3495A1C0A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9116875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环节</a:t>
            </a:r>
            <a:r>
              <a:rPr lang="en-US" altLang="zh-CN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：练习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8F38112D-1D64-4FE7-B95C-DB8AEB8007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675930"/>
              </p:ext>
            </p:extLst>
          </p:nvPr>
        </p:nvGraphicFramePr>
        <p:xfrm>
          <a:off x="905161" y="1166941"/>
          <a:ext cx="4248729" cy="52494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8729">
                  <a:extLst>
                    <a:ext uri="{9D8B030D-6E8A-4147-A177-3AD203B41FA5}">
                      <a16:colId xmlns:a16="http://schemas.microsoft.com/office/drawing/2014/main" val="3072668849"/>
                    </a:ext>
                  </a:extLst>
                </a:gridCol>
              </a:tblGrid>
              <a:tr h="388004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zh-CN" altLang="en-US" sz="2400" b="1" dirty="0"/>
                        <a:t>概念的练习：</a:t>
                      </a:r>
                      <a:endParaRPr lang="en-US" altLang="zh-CN" sz="2400" b="1" dirty="0"/>
                    </a:p>
                    <a:p>
                      <a:pPr marL="342900" indent="-342900">
                        <a:lnSpc>
                          <a:spcPct val="200000"/>
                        </a:lnSpc>
                        <a:buFont typeface="Wingdings" panose="05000000000000000000" pitchFamily="2" charset="2"/>
                        <a:buChar char="p"/>
                      </a:pPr>
                      <a:r>
                        <a:rPr lang="zh-CN" altLang="en-US" sz="2000" dirty="0"/>
                        <a:t>图文结合、相似、分类、区别</a:t>
                      </a:r>
                      <a:endParaRPr lang="en-US" altLang="zh-CN" sz="2000" dirty="0"/>
                    </a:p>
                    <a:p>
                      <a:pPr marL="342900" indent="-342900">
                        <a:lnSpc>
                          <a:spcPct val="200000"/>
                        </a:lnSpc>
                        <a:buFont typeface="Wingdings" panose="05000000000000000000" pitchFamily="2" charset="2"/>
                        <a:buChar char="p"/>
                      </a:pPr>
                      <a:r>
                        <a:rPr lang="zh-CN" altLang="en-US" sz="2000" dirty="0"/>
                        <a:t>意义化、情景应用</a:t>
                      </a:r>
                      <a:endParaRPr lang="en-US" altLang="zh-CN" sz="2000" dirty="0"/>
                    </a:p>
                    <a:p>
                      <a:pPr marL="0" algn="l" defTabSz="914400" rtl="0" eaLnBrk="1" latinLnBrk="0" hangingPunct="1">
                        <a:lnSpc>
                          <a:spcPct val="200000"/>
                        </a:lnSpc>
                      </a:pP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技能的练习：</a:t>
                      </a:r>
                      <a:endParaRPr lang="en-US" altLang="zh-CN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lnSpc>
                          <a:spcPct val="200000"/>
                        </a:lnSpc>
                        <a:buFont typeface="Wingdings" panose="05000000000000000000" pitchFamily="2" charset="2"/>
                        <a:buChar char="p"/>
                      </a:pPr>
                      <a:r>
                        <a:rPr lang="zh-CN" altLang="en-US" sz="2000" dirty="0"/>
                        <a:t>步骤复盘、找到错误</a:t>
                      </a:r>
                      <a:endParaRPr lang="en-US" altLang="zh-CN" sz="2000" dirty="0"/>
                    </a:p>
                    <a:p>
                      <a:pPr marL="342900" indent="-342900">
                        <a:lnSpc>
                          <a:spcPct val="200000"/>
                        </a:lnSpc>
                        <a:buFont typeface="Wingdings" panose="05000000000000000000" pitchFamily="2" charset="2"/>
                        <a:buChar char="p"/>
                      </a:pPr>
                      <a:r>
                        <a:rPr lang="zh-CN" altLang="en-US" sz="2000" dirty="0"/>
                        <a:t>熟练度练习</a:t>
                      </a:r>
                      <a:endParaRPr lang="en-US" altLang="zh-CN" sz="2000" dirty="0"/>
                    </a:p>
                    <a:p>
                      <a:pPr marL="0" algn="l" defTabSz="914400" rtl="0" eaLnBrk="1" latinLnBrk="0" hangingPunct="1">
                        <a:lnSpc>
                          <a:spcPct val="200000"/>
                        </a:lnSpc>
                      </a:pP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态度的练习：</a:t>
                      </a:r>
                      <a:endParaRPr lang="en-US" altLang="zh-CN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lnSpc>
                          <a:spcPct val="200000"/>
                        </a:lnSpc>
                        <a:buFont typeface="Wingdings" panose="05000000000000000000" pitchFamily="2" charset="2"/>
                        <a:buChar char="p"/>
                      </a:pPr>
                      <a:r>
                        <a:rPr lang="zh-CN" altLang="en-US" sz="2000" dirty="0"/>
                        <a:t>讨论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03358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BD2C30DF-7513-4EED-A667-3DC14CA48520}"/>
              </a:ext>
            </a:extLst>
          </p:cNvPr>
          <p:cNvSpPr/>
          <p:nvPr/>
        </p:nvSpPr>
        <p:spPr>
          <a:xfrm>
            <a:off x="5671126" y="1560174"/>
            <a:ext cx="6096000" cy="2416174"/>
          </a:xfrm>
          <a:prstGeom prst="rect">
            <a:avLst/>
          </a:prstGeom>
          <a:ln>
            <a:solidFill>
              <a:schemeClr val="dk2">
                <a:shade val="80000"/>
                <a:hueOff val="0"/>
                <a:satOff val="0"/>
                <a:lumOff val="0"/>
              </a:schemeClr>
            </a:solidFill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/>
              <a:t>要点：</a:t>
            </a:r>
            <a:endParaRPr lang="en-US" altLang="zh-CN" sz="2400" b="1" dirty="0"/>
          </a:p>
          <a:p>
            <a:pPr>
              <a:lnSpc>
                <a:spcPct val="200000"/>
              </a:lnSpc>
            </a:pPr>
            <a:r>
              <a:rPr lang="zh-CN" altLang="en-US" dirty="0"/>
              <a:t>即时输出：上课过程监督理解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dirty="0"/>
              <a:t>学习结果：考察考核学习结果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dirty="0"/>
              <a:t>长时记忆：螺旋式、分段练习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52559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7">
            <a:extLst>
              <a:ext uri="{FF2B5EF4-FFF2-40B4-BE49-F238E27FC236}">
                <a16:creationId xmlns:a16="http://schemas.microsoft.com/office/drawing/2014/main" id="{5A211021-CFD4-4081-B9FC-0FD5B273A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1027189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一轴：电影和导游都有自己的时间轴脚本</a:t>
            </a:r>
          </a:p>
        </p:txBody>
      </p:sp>
      <p:graphicFrame>
        <p:nvGraphicFramePr>
          <p:cNvPr id="2" name="表格 3">
            <a:extLst>
              <a:ext uri="{FF2B5EF4-FFF2-40B4-BE49-F238E27FC236}">
                <a16:creationId xmlns:a16="http://schemas.microsoft.com/office/drawing/2014/main" id="{077B3F5A-47C0-41C3-9A12-FA6F7CA873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24906"/>
              </p:ext>
            </p:extLst>
          </p:nvPr>
        </p:nvGraphicFramePr>
        <p:xfrm>
          <a:off x="496162" y="1447063"/>
          <a:ext cx="2619899" cy="43519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5183">
                  <a:extLst>
                    <a:ext uri="{9D8B030D-6E8A-4147-A177-3AD203B41FA5}">
                      <a16:colId xmlns:a16="http://schemas.microsoft.com/office/drawing/2014/main" val="3969113905"/>
                    </a:ext>
                  </a:extLst>
                </a:gridCol>
                <a:gridCol w="1724716">
                  <a:extLst>
                    <a:ext uri="{9D8B030D-6E8A-4147-A177-3AD203B41FA5}">
                      <a16:colId xmlns:a16="http://schemas.microsoft.com/office/drawing/2014/main" val="2106168713"/>
                    </a:ext>
                  </a:extLst>
                </a:gridCol>
              </a:tblGrid>
              <a:tr h="513176"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电影时间轴：线性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694264"/>
                  </a:ext>
                </a:extLst>
              </a:tr>
              <a:tr h="548394">
                <a:tc>
                  <a:txBody>
                    <a:bodyPr/>
                    <a:lstStyle/>
                    <a:p>
                      <a:r>
                        <a:rPr lang="zh-CN" altLang="en-US" dirty="0"/>
                        <a:t>镜头</a:t>
                      </a:r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一条大船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749882"/>
                  </a:ext>
                </a:extLst>
              </a:tr>
              <a:tr h="5483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镜头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2</a:t>
                      </a: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露丝上船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816438"/>
                  </a:ext>
                </a:extLst>
              </a:tr>
              <a:tr h="5483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镜头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3</a:t>
                      </a: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杰克上船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429492"/>
                  </a:ext>
                </a:extLst>
              </a:tr>
              <a:tr h="5483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镜头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4</a:t>
                      </a: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两个人相遇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794907"/>
                  </a:ext>
                </a:extLst>
              </a:tr>
              <a:tr h="5483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镜头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5</a:t>
                      </a: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撞上冰山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049404"/>
                  </a:ext>
                </a:extLst>
              </a:tr>
              <a:tr h="5483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镜头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6</a:t>
                      </a: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船沉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……</a:t>
                      </a: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287491"/>
                  </a:ext>
                </a:extLst>
              </a:tr>
              <a:tr h="5483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………</a:t>
                      </a: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………</a:t>
                      </a: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452698"/>
                  </a:ext>
                </a:extLst>
              </a:tr>
            </a:tbl>
          </a:graphicData>
        </a:graphic>
      </p:graphicFrame>
      <p:graphicFrame>
        <p:nvGraphicFramePr>
          <p:cNvPr id="11" name="表格 3">
            <a:extLst>
              <a:ext uri="{FF2B5EF4-FFF2-40B4-BE49-F238E27FC236}">
                <a16:creationId xmlns:a16="http://schemas.microsoft.com/office/drawing/2014/main" id="{1AB4F05A-6724-4464-882E-DB159A0B58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353309"/>
              </p:ext>
            </p:extLst>
          </p:nvPr>
        </p:nvGraphicFramePr>
        <p:xfrm>
          <a:off x="3505692" y="1447063"/>
          <a:ext cx="3667466" cy="4351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1947">
                  <a:extLst>
                    <a:ext uri="{9D8B030D-6E8A-4147-A177-3AD203B41FA5}">
                      <a16:colId xmlns:a16="http://schemas.microsoft.com/office/drawing/2014/main" val="3969113905"/>
                    </a:ext>
                  </a:extLst>
                </a:gridCol>
                <a:gridCol w="2585519">
                  <a:extLst>
                    <a:ext uri="{9D8B030D-6E8A-4147-A177-3AD203B41FA5}">
                      <a16:colId xmlns:a16="http://schemas.microsoft.com/office/drawing/2014/main" val="2106168713"/>
                    </a:ext>
                  </a:extLst>
                </a:gridCol>
              </a:tblGrid>
              <a:tr h="543992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导游时间轴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694264"/>
                  </a:ext>
                </a:extLst>
              </a:tr>
              <a:tr h="54399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事件</a:t>
                      </a:r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宾馆门口接，集合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5749882"/>
                  </a:ext>
                </a:extLst>
              </a:tr>
              <a:tr h="5439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事件</a:t>
                      </a:r>
                      <a:r>
                        <a:rPr kumimoji="0" lang="en-US" altLang="zh-CN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</a:t>
                      </a: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坐大巴前去响沙湾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7816438"/>
                  </a:ext>
                </a:extLst>
              </a:tr>
              <a:tr h="5439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事件</a:t>
                      </a:r>
                      <a:r>
                        <a:rPr kumimoji="0" lang="en-US" altLang="zh-CN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</a:t>
                      </a: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东岛玩耍</a:t>
                      </a:r>
                      <a:r>
                        <a:rPr lang="en-US" altLang="zh-CN" dirty="0"/>
                        <a:t>2</a:t>
                      </a:r>
                      <a:r>
                        <a:rPr lang="zh-CN" altLang="en-US" dirty="0"/>
                        <a:t>个小时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0429492"/>
                  </a:ext>
                </a:extLst>
              </a:tr>
              <a:tr h="5439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事件</a:t>
                      </a:r>
                      <a:r>
                        <a:rPr kumimoji="0" lang="en-US" altLang="zh-CN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</a:t>
                      </a: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午餐一小时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794907"/>
                  </a:ext>
                </a:extLst>
              </a:tr>
              <a:tr h="5439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事件</a:t>
                      </a:r>
                      <a:r>
                        <a:rPr kumimoji="0" lang="en-US" altLang="zh-CN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</a:t>
                      </a: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骑骆驼去西岛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0049404"/>
                  </a:ext>
                </a:extLst>
              </a:tr>
              <a:tr h="5439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事件</a:t>
                      </a:r>
                      <a:r>
                        <a:rPr kumimoji="0" lang="en-US" altLang="zh-CN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6</a:t>
                      </a: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西岛玩耍</a:t>
                      </a:r>
                      <a:r>
                        <a:rPr lang="en-US" altLang="zh-CN" dirty="0"/>
                        <a:t>2</a:t>
                      </a:r>
                      <a:r>
                        <a:rPr lang="zh-CN" altLang="en-US" dirty="0"/>
                        <a:t>小时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238450"/>
                  </a:ext>
                </a:extLst>
              </a:tr>
              <a:tr h="5439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事件</a:t>
                      </a:r>
                      <a:r>
                        <a:rPr kumimoji="0" lang="en-US" altLang="zh-CN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</a:t>
                      </a: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返程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2748176"/>
                  </a:ext>
                </a:extLst>
              </a:tr>
            </a:tbl>
          </a:graphicData>
        </a:graphic>
      </p:graphicFrame>
      <p:graphicFrame>
        <p:nvGraphicFramePr>
          <p:cNvPr id="12" name="表格 3">
            <a:extLst>
              <a:ext uri="{FF2B5EF4-FFF2-40B4-BE49-F238E27FC236}">
                <a16:creationId xmlns:a16="http://schemas.microsoft.com/office/drawing/2014/main" id="{5C32BCF0-892B-4A0D-97F6-5BB36F64D8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695569"/>
              </p:ext>
            </p:extLst>
          </p:nvPr>
        </p:nvGraphicFramePr>
        <p:xfrm>
          <a:off x="8028372" y="1447063"/>
          <a:ext cx="3667466" cy="4351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1947">
                  <a:extLst>
                    <a:ext uri="{9D8B030D-6E8A-4147-A177-3AD203B41FA5}">
                      <a16:colId xmlns:a16="http://schemas.microsoft.com/office/drawing/2014/main" val="3969113905"/>
                    </a:ext>
                  </a:extLst>
                </a:gridCol>
                <a:gridCol w="2585519">
                  <a:extLst>
                    <a:ext uri="{9D8B030D-6E8A-4147-A177-3AD203B41FA5}">
                      <a16:colId xmlns:a16="http://schemas.microsoft.com/office/drawing/2014/main" val="2106168713"/>
                    </a:ext>
                  </a:extLst>
                </a:gridCol>
              </a:tblGrid>
              <a:tr h="543992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线下教师课堂教学时间轴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694264"/>
                  </a:ext>
                </a:extLst>
              </a:tr>
              <a:tr h="54399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事件</a:t>
                      </a:r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复习上节课内容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5749882"/>
                  </a:ext>
                </a:extLst>
              </a:tr>
              <a:tr h="5439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事件</a:t>
                      </a:r>
                      <a:r>
                        <a:rPr kumimoji="0" lang="en-US" altLang="zh-CN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</a:t>
                      </a: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播放视频案例，提问题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7816438"/>
                  </a:ext>
                </a:extLst>
              </a:tr>
              <a:tr h="5439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事件</a:t>
                      </a:r>
                      <a:r>
                        <a:rPr kumimoji="0" lang="en-US" altLang="zh-CN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</a:t>
                      </a: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讲解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0429492"/>
                  </a:ext>
                </a:extLst>
              </a:tr>
              <a:tr h="5439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事件</a:t>
                      </a:r>
                      <a:r>
                        <a:rPr kumimoji="0" lang="en-US" altLang="zh-CN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</a:t>
                      </a: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练习</a:t>
                      </a:r>
                      <a:r>
                        <a:rPr lang="en-US" altLang="zh-CN" dirty="0"/>
                        <a:t>-</a:t>
                      </a:r>
                      <a:r>
                        <a:rPr lang="zh-CN" altLang="en-US" dirty="0"/>
                        <a:t>反馈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794907"/>
                  </a:ext>
                </a:extLst>
              </a:tr>
              <a:tr h="5439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事件</a:t>
                      </a:r>
                      <a:r>
                        <a:rPr kumimoji="0" lang="en-US" altLang="zh-CN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</a:t>
                      </a: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讲解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0049404"/>
                  </a:ext>
                </a:extLst>
              </a:tr>
              <a:tr h="5439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事件</a:t>
                      </a:r>
                      <a:r>
                        <a:rPr kumimoji="0" lang="en-US" altLang="zh-CN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6</a:t>
                      </a: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提问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238450"/>
                  </a:ext>
                </a:extLst>
              </a:tr>
              <a:tr h="5439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事件</a:t>
                      </a:r>
                      <a:r>
                        <a:rPr kumimoji="0" lang="en-US" altLang="zh-CN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</a:t>
                      </a: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课程总结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2748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1615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131EC697-B94A-4AB2-8BA6-3495A1C0A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9116875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环节</a:t>
            </a:r>
            <a:r>
              <a:rPr lang="en-US" altLang="zh-CN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：反馈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F540711D-A98F-4C0F-B950-2603D53D7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288487"/>
              </p:ext>
            </p:extLst>
          </p:nvPr>
        </p:nvGraphicFramePr>
        <p:xfrm>
          <a:off x="895925" y="1365584"/>
          <a:ext cx="4248729" cy="35340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8729">
                  <a:extLst>
                    <a:ext uri="{9D8B030D-6E8A-4147-A177-3AD203B41FA5}">
                      <a16:colId xmlns:a16="http://schemas.microsoft.com/office/drawing/2014/main" val="3072668849"/>
                    </a:ext>
                  </a:extLst>
                </a:gridCol>
              </a:tblGrid>
              <a:tr h="353409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zh-CN" altLang="en-US" sz="2400" b="1" dirty="0"/>
                        <a:t>反馈：</a:t>
                      </a:r>
                      <a:endParaRPr lang="en-US" altLang="zh-CN" sz="2400" b="1" dirty="0"/>
                    </a:p>
                    <a:p>
                      <a:pPr marL="342900" indent="-342900">
                        <a:lnSpc>
                          <a:spcPct val="200000"/>
                        </a:lnSpc>
                        <a:buFont typeface="Wingdings" panose="05000000000000000000" pitchFamily="2" charset="2"/>
                        <a:buChar char="p"/>
                      </a:pPr>
                      <a:r>
                        <a:rPr lang="zh-CN" altLang="en-US" sz="2000" dirty="0"/>
                        <a:t>内反馈： 我学到了什么</a:t>
                      </a:r>
                      <a:endParaRPr lang="en-US" altLang="zh-CN" sz="2000" dirty="0"/>
                    </a:p>
                    <a:p>
                      <a:pPr marL="342900" indent="-342900">
                        <a:lnSpc>
                          <a:spcPct val="200000"/>
                        </a:lnSpc>
                        <a:buFont typeface="Wingdings" panose="05000000000000000000" pitchFamily="2" charset="2"/>
                        <a:buChar char="p"/>
                      </a:pPr>
                      <a:r>
                        <a:rPr lang="zh-CN" altLang="en-US" sz="2000" dirty="0"/>
                        <a:t>矫正性反馈：哪里对、哪里错</a:t>
                      </a:r>
                      <a:endParaRPr lang="en-US" altLang="zh-C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03358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10DBC5A2-C851-4954-881D-0AE487BAA946}"/>
              </a:ext>
            </a:extLst>
          </p:cNvPr>
          <p:cNvSpPr/>
          <p:nvPr/>
        </p:nvSpPr>
        <p:spPr>
          <a:xfrm>
            <a:off x="5624944" y="1375508"/>
            <a:ext cx="6096000" cy="3524170"/>
          </a:xfrm>
          <a:prstGeom prst="rect">
            <a:avLst/>
          </a:prstGeom>
          <a:ln>
            <a:solidFill>
              <a:schemeClr val="dk2">
                <a:shade val="80000"/>
                <a:hueOff val="0"/>
                <a:satOff val="0"/>
                <a:lumOff val="0"/>
              </a:schemeClr>
            </a:solidFill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/>
              <a:t>要点：</a:t>
            </a:r>
            <a:endParaRPr lang="en-US" altLang="zh-CN" sz="2400" b="1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具体的信息</a:t>
            </a:r>
            <a:endParaRPr lang="en-US" altLang="zh-CN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即时的反馈</a:t>
            </a:r>
            <a:endParaRPr lang="en-US" altLang="zh-CN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有增量的反馈</a:t>
            </a:r>
            <a:endParaRPr lang="en-US" altLang="zh-CN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反馈的终极意图是下次如何更好</a:t>
            </a:r>
            <a:endParaRPr lang="en-US" altLang="zh-CN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反馈是有效教学的生命线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771206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131EC697-B94A-4AB2-8BA6-3495A1C0A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9116875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环节</a:t>
            </a:r>
            <a:r>
              <a:rPr lang="en-US" altLang="zh-CN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：总结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D60DD3E-B4C2-43F6-BE3D-2C46712C4E61}"/>
              </a:ext>
            </a:extLst>
          </p:cNvPr>
          <p:cNvSpPr/>
          <p:nvPr/>
        </p:nvSpPr>
        <p:spPr>
          <a:xfrm>
            <a:off x="1269072" y="1763374"/>
            <a:ext cx="6096000" cy="3093283"/>
          </a:xfrm>
          <a:prstGeom prst="rect">
            <a:avLst/>
          </a:prstGeom>
          <a:ln>
            <a:solidFill>
              <a:schemeClr val="dk2">
                <a:shade val="80000"/>
                <a:hueOff val="0"/>
                <a:satOff val="0"/>
                <a:lumOff val="0"/>
              </a:schemeClr>
            </a:solidFill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/>
              <a:t>要点：</a:t>
            </a:r>
            <a:endParaRPr lang="en-US" altLang="zh-CN" sz="2800" b="1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重申目标</a:t>
            </a:r>
            <a:endParaRPr lang="en-US" altLang="zh-CN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统整收获</a:t>
            </a:r>
            <a:endParaRPr lang="en-US" altLang="zh-CN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增强动机</a:t>
            </a:r>
            <a:endParaRPr lang="en-US" altLang="zh-CN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庆祝学习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206141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7"/>
          <p:cNvSpPr txBox="1">
            <a:spLocks noChangeArrowheads="1"/>
          </p:cNvSpPr>
          <p:nvPr/>
        </p:nvSpPr>
        <p:spPr bwMode="auto">
          <a:xfrm>
            <a:off x="1269072" y="608694"/>
            <a:ext cx="9116875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在线教学的课堂教学设计</a:t>
            </a:r>
          </a:p>
        </p:txBody>
      </p:sp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6DD5A95B-C407-4E73-9404-C87305AA16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3955045"/>
              </p:ext>
            </p:extLst>
          </p:nvPr>
        </p:nvGraphicFramePr>
        <p:xfrm>
          <a:off x="1108722" y="1231505"/>
          <a:ext cx="9739790" cy="4788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2908863"/>
      </p:ext>
    </p:extLst>
  </p:cSld>
  <p:clrMapOvr>
    <a:masterClrMapping/>
  </p:clrMapOvr>
  <p:transition spd="slow">
    <p:cover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068FED3B-4410-4645-B596-2A846E8C0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1027189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一轴：呈现清晰、编号唯一、明确告知学生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1875AB25-0326-4017-8FE3-888962D33DF5}"/>
              </a:ext>
            </a:extLst>
          </p:cNvPr>
          <p:cNvGraphicFramePr/>
          <p:nvPr/>
        </p:nvGraphicFramePr>
        <p:xfrm>
          <a:off x="602694" y="1367161"/>
          <a:ext cx="10716335" cy="4625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39203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ubtitle 2"/>
          <p:cNvSpPr>
            <a:spLocks noChangeArrowheads="1"/>
          </p:cNvSpPr>
          <p:nvPr/>
        </p:nvSpPr>
        <p:spPr bwMode="auto">
          <a:xfrm>
            <a:off x="-223233" y="1659988"/>
            <a:ext cx="12574667" cy="396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09570" eaLnBrk="0" hangingPunct="0">
              <a:lnSpc>
                <a:spcPts val="5333"/>
              </a:lnSpc>
              <a:spcBef>
                <a:spcPts val="800"/>
              </a:spcBef>
              <a:buClr>
                <a:srgbClr val="20B6F0"/>
              </a:buClr>
              <a:defRPr/>
            </a:pPr>
            <a:r>
              <a:rPr lang="zh-CN" altLang="en-US" sz="9600" b="1" dirty="0">
                <a:solidFill>
                  <a:srgbClr val="1A7C6B"/>
                </a:solidFill>
                <a:cs typeface="+mn-ea"/>
                <a:sym typeface="+mn-lt"/>
              </a:rPr>
              <a:t>谢谢观看！</a:t>
            </a:r>
            <a:endParaRPr lang="en-US" altLang="zh-CN" sz="9600" b="1" dirty="0">
              <a:solidFill>
                <a:srgbClr val="1A7C6B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247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3202064B-17C9-4F2C-B30E-A464290EE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1027189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一轴：越是需要对象深度加工和参与的，越需要了解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1F463C76-28D9-482F-89B6-B998A9E8EC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1263907"/>
              </p:ext>
            </p:extLst>
          </p:nvPr>
        </p:nvGraphicFramePr>
        <p:xfrm>
          <a:off x="869025" y="1571348"/>
          <a:ext cx="7839969" cy="4584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7868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7">
            <a:extLst>
              <a:ext uri="{FF2B5EF4-FFF2-40B4-BE49-F238E27FC236}">
                <a16:creationId xmlns:a16="http://schemas.microsoft.com/office/drawing/2014/main" id="{5A211021-CFD4-4081-B9FC-0FD5B273A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1027189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一轴：线上和线下的时间轴是不一样的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43D02BD5-B06C-4E25-A8D8-D4A79A1B74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8064259"/>
              </p:ext>
            </p:extLst>
          </p:nvPr>
        </p:nvGraphicFramePr>
        <p:xfrm>
          <a:off x="5042517" y="1571348"/>
          <a:ext cx="6498454" cy="1651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: 圆角 4">
            <a:extLst>
              <a:ext uri="{FF2B5EF4-FFF2-40B4-BE49-F238E27FC236}">
                <a16:creationId xmlns:a16="http://schemas.microsoft.com/office/drawing/2014/main" id="{E44E6968-9528-4B8F-A892-AA85633859FB}"/>
              </a:ext>
            </a:extLst>
          </p:cNvPr>
          <p:cNvSpPr/>
          <p:nvPr/>
        </p:nvSpPr>
        <p:spPr>
          <a:xfrm>
            <a:off x="88775" y="2019956"/>
            <a:ext cx="4030463" cy="6658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线下：自然时间轴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A879D935-46FE-445E-89BF-52AB5970437D}"/>
              </a:ext>
            </a:extLst>
          </p:cNvPr>
          <p:cNvSpPr/>
          <p:nvPr/>
        </p:nvSpPr>
        <p:spPr>
          <a:xfrm>
            <a:off x="150919" y="4172220"/>
            <a:ext cx="4030463" cy="6658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线上：非直播无自然轴</a:t>
            </a:r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E6437DF0-C805-4A42-B86A-C2E8DE0D90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4856880"/>
              </p:ext>
            </p:extLst>
          </p:nvPr>
        </p:nvGraphicFramePr>
        <p:xfrm>
          <a:off x="4393460" y="4105924"/>
          <a:ext cx="7964256" cy="2143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88332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24EA8216-8FBD-4639-B122-F6F88F2CF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1027189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一轴：清晰规划在线教学的事件轴是非常重要的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B9F6DD6B-A850-4D18-92CA-E61EE72715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2824137"/>
              </p:ext>
            </p:extLst>
          </p:nvPr>
        </p:nvGraphicFramePr>
        <p:xfrm>
          <a:off x="1269072" y="1535837"/>
          <a:ext cx="8824839" cy="4580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41479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ShortAnswer"/>
  <p:tag name="PROBLEMSCORE" val="10.0"/>
  <p:tag name="PROBLEMVOICEALLOWED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olling"/>
  <p:tag name="ANONYMOUSPOLLING" val="False"/>
  <p:tag name="PROBLEMSCORE" val="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Polling"/>
  <p:tag name="RAINBULLET" val="Wron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Polling"/>
  <p:tag name="RAINBULLET" val="Wron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Polling"/>
  <p:tag name="RAINBULLET" val="Wro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Polling"/>
  <p:tag name="RAINBULLET" val="Wron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Pollin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Pollin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  <p:tag name="RAINPROBLEM" val="PollingAnswer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MultipleChoice"/>
  <p:tag name="PROBLEMSCORE" val="1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ShortAnswer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MultipleChoic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MultipleChoic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Warni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DUCTVERSIONTIP" val="PRODUCTVERSIONTIP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ShortAnsw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3115</Words>
  <Application>Microsoft Office PowerPoint</Application>
  <PresentationFormat>宽屏</PresentationFormat>
  <Paragraphs>632</Paragraphs>
  <Slides>64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64</vt:i4>
      </vt:variant>
    </vt:vector>
  </HeadingPairs>
  <TitlesOfParts>
    <vt:vector size="72" baseType="lpstr">
      <vt:lpstr>Roboto</vt:lpstr>
      <vt:lpstr>等线</vt:lpstr>
      <vt:lpstr>等线 Light</vt:lpstr>
      <vt:lpstr>Microsoft Yahei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宇</dc:creator>
  <cp:lastModifiedBy>zhou fuan</cp:lastModifiedBy>
  <cp:revision>76</cp:revision>
  <dcterms:created xsi:type="dcterms:W3CDTF">2020-02-11T09:33:54Z</dcterms:created>
  <dcterms:modified xsi:type="dcterms:W3CDTF">2020-02-14T09:07:39Z</dcterms:modified>
</cp:coreProperties>
</file>