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04266" y="161290"/>
            <a:ext cx="8335467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800" b="0" i="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E24D45"/>
                </a:solidFill>
                <a:latin typeface="宋体"/>
                <a:cs typeface="宋体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800" b="0" i="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800" b="0" i="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794385"/>
          </a:xfrm>
          <a:custGeom>
            <a:avLst/>
            <a:gdLst/>
            <a:ahLst/>
            <a:cxnLst/>
            <a:rect l="l" t="t" r="r" b="b"/>
            <a:pathLst>
              <a:path w="9144000" h="794385">
                <a:moveTo>
                  <a:pt x="0" y="794004"/>
                </a:moveTo>
                <a:lnTo>
                  <a:pt x="9144000" y="794004"/>
                </a:lnTo>
                <a:lnTo>
                  <a:pt x="9144000" y="0"/>
                </a:lnTo>
                <a:lnTo>
                  <a:pt x="0" y="0"/>
                </a:lnTo>
                <a:lnTo>
                  <a:pt x="0" y="794004"/>
                </a:lnTo>
                <a:close/>
              </a:path>
            </a:pathLst>
          </a:custGeom>
          <a:solidFill>
            <a:srgbClr val="AE1F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6795516"/>
            <a:ext cx="9144000" cy="62865"/>
          </a:xfrm>
          <a:custGeom>
            <a:avLst/>
            <a:gdLst/>
            <a:ahLst/>
            <a:cxnLst/>
            <a:rect l="l" t="t" r="r" b="b"/>
            <a:pathLst>
              <a:path w="9144000" h="62865">
                <a:moveTo>
                  <a:pt x="0" y="62483"/>
                </a:moveTo>
                <a:lnTo>
                  <a:pt x="9144000" y="62483"/>
                </a:lnTo>
                <a:lnTo>
                  <a:pt x="9144000" y="0"/>
                </a:lnTo>
                <a:lnTo>
                  <a:pt x="0" y="0"/>
                </a:lnTo>
                <a:lnTo>
                  <a:pt x="0" y="62483"/>
                </a:lnTo>
                <a:close/>
              </a:path>
            </a:pathLst>
          </a:custGeom>
          <a:solidFill>
            <a:srgbClr val="AE1F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0" y="794004"/>
            <a:ext cx="9144000" cy="6002020"/>
          </a:xfrm>
          <a:custGeom>
            <a:avLst/>
            <a:gdLst/>
            <a:ahLst/>
            <a:cxnLst/>
            <a:rect l="l" t="t" r="r" b="b"/>
            <a:pathLst>
              <a:path w="9144000" h="6002020">
                <a:moveTo>
                  <a:pt x="0" y="6001512"/>
                </a:moveTo>
                <a:lnTo>
                  <a:pt x="9144000" y="6001512"/>
                </a:lnTo>
                <a:lnTo>
                  <a:pt x="9144000" y="0"/>
                </a:lnTo>
                <a:lnTo>
                  <a:pt x="0" y="0"/>
                </a:lnTo>
                <a:lnTo>
                  <a:pt x="0" y="6001512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0" y="237743"/>
            <a:ext cx="307975" cy="334010"/>
          </a:xfrm>
          <a:custGeom>
            <a:avLst/>
            <a:gdLst/>
            <a:ahLst/>
            <a:cxnLst/>
            <a:rect l="l" t="t" r="r" b="b"/>
            <a:pathLst>
              <a:path w="307975" h="334009">
                <a:moveTo>
                  <a:pt x="0" y="333755"/>
                </a:moveTo>
                <a:lnTo>
                  <a:pt x="307848" y="333755"/>
                </a:lnTo>
                <a:lnTo>
                  <a:pt x="307848" y="0"/>
                </a:lnTo>
                <a:lnTo>
                  <a:pt x="0" y="0"/>
                </a:lnTo>
                <a:lnTo>
                  <a:pt x="0" y="333755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17929" y="1702765"/>
            <a:ext cx="5706745" cy="1366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800" b="0" i="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49648" y="1142745"/>
            <a:ext cx="4069079" cy="18268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E24D45"/>
                </a:solidFill>
                <a:latin typeface="宋体"/>
                <a:cs typeface="宋体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9" Type="http://schemas.openxmlformats.org/officeDocument/2006/relationships/image" Target="../media/image32.png"/><Relationship Id="rId10" Type="http://schemas.openxmlformats.org/officeDocument/2006/relationships/image" Target="../media/image33.png"/><Relationship Id="rId11" Type="http://schemas.openxmlformats.org/officeDocument/2006/relationships/image" Target="../media/image34.png"/><Relationship Id="rId12" Type="http://schemas.openxmlformats.org/officeDocument/2006/relationships/image" Target="../media/image35.png"/><Relationship Id="rId13" Type="http://schemas.openxmlformats.org/officeDocument/2006/relationships/image" Target="../media/image36.png"/><Relationship Id="rId14" Type="http://schemas.openxmlformats.org/officeDocument/2006/relationships/image" Target="../media/image37.png"/><Relationship Id="rId15" Type="http://schemas.openxmlformats.org/officeDocument/2006/relationships/image" Target="../media/image38.png"/><Relationship Id="rId16" Type="http://schemas.openxmlformats.org/officeDocument/2006/relationships/image" Target="../media/image39.png"/><Relationship Id="rId17" Type="http://schemas.openxmlformats.org/officeDocument/2006/relationships/image" Target="../media/image40.png"/><Relationship Id="rId18" Type="http://schemas.openxmlformats.org/officeDocument/2006/relationships/image" Target="../media/image41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42.pn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5.pn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50.pn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6" Type="http://schemas.openxmlformats.org/officeDocument/2006/relationships/image" Target="../media/image55.png"/><Relationship Id="rId7" Type="http://schemas.openxmlformats.org/officeDocument/2006/relationships/image" Target="../media/image56.png"/><Relationship Id="rId8" Type="http://schemas.openxmlformats.org/officeDocument/2006/relationships/image" Target="../media/image57.pn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8.png"/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5" Type="http://schemas.openxmlformats.org/officeDocument/2006/relationships/image" Target="../media/image61.pn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8.png"/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5" Type="http://schemas.openxmlformats.org/officeDocument/2006/relationships/image" Target="../media/image64.png"/><Relationship Id="rId6" Type="http://schemas.openxmlformats.org/officeDocument/2006/relationships/image" Target="../media/image65.png"/><Relationship Id="rId7" Type="http://schemas.openxmlformats.org/officeDocument/2006/relationships/image" Target="../media/image66.png"/><Relationship Id="rId8" Type="http://schemas.openxmlformats.org/officeDocument/2006/relationships/image" Target="../media/image67.pn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4266" y="161290"/>
            <a:ext cx="393509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solidFill>
                  <a:srgbClr val="F3F3F3"/>
                </a:solidFill>
                <a:latin typeface="宋体"/>
                <a:cs typeface="宋体"/>
              </a:rPr>
              <a:t>深</a:t>
            </a:r>
            <a:r>
              <a:rPr dirty="0" sz="2800" spc="-5">
                <a:solidFill>
                  <a:srgbClr val="F3F3F3"/>
                </a:solidFill>
                <a:latin typeface="宋体"/>
                <a:cs typeface="宋体"/>
              </a:rPr>
              <a:t>化课程</a:t>
            </a:r>
            <a:r>
              <a:rPr dirty="0" sz="2800">
                <a:solidFill>
                  <a:srgbClr val="F3F3F3"/>
                </a:solidFill>
                <a:latin typeface="宋体"/>
                <a:cs typeface="宋体"/>
              </a:rPr>
              <a:t>思</a:t>
            </a:r>
            <a:r>
              <a:rPr dirty="0" sz="2800" spc="-5">
                <a:solidFill>
                  <a:srgbClr val="F3F3F3"/>
                </a:solidFill>
                <a:latin typeface="宋体"/>
                <a:cs typeface="宋体"/>
              </a:rPr>
              <a:t>政的改</a:t>
            </a:r>
            <a:r>
              <a:rPr dirty="0" sz="2800">
                <a:solidFill>
                  <a:srgbClr val="F3F3F3"/>
                </a:solidFill>
                <a:latin typeface="宋体"/>
                <a:cs typeface="宋体"/>
              </a:rPr>
              <a:t>革</a:t>
            </a:r>
            <a:r>
              <a:rPr dirty="0" sz="2800" spc="-5">
                <a:solidFill>
                  <a:srgbClr val="F3F3F3"/>
                </a:solidFill>
                <a:latin typeface="宋体"/>
                <a:cs typeface="宋体"/>
              </a:rPr>
              <a:t>探索</a:t>
            </a:r>
            <a:endParaRPr sz="2800">
              <a:latin typeface="宋体"/>
              <a:cs typeface="宋体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31291" y="981455"/>
            <a:ext cx="224154" cy="195580"/>
          </a:xfrm>
          <a:custGeom>
            <a:avLst/>
            <a:gdLst/>
            <a:ahLst/>
            <a:cxnLst/>
            <a:rect l="l" t="t" r="r" b="b"/>
            <a:pathLst>
              <a:path w="224154" h="195580">
                <a:moveTo>
                  <a:pt x="0" y="195072"/>
                </a:moveTo>
                <a:lnTo>
                  <a:pt x="224028" y="195072"/>
                </a:lnTo>
                <a:lnTo>
                  <a:pt x="224028" y="0"/>
                </a:lnTo>
                <a:lnTo>
                  <a:pt x="0" y="0"/>
                </a:lnTo>
                <a:lnTo>
                  <a:pt x="0" y="195072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90168" y="863853"/>
            <a:ext cx="7472045" cy="14243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625"/>
              </a:lnSpc>
              <a:spcBef>
                <a:spcPts val="100"/>
              </a:spcBef>
            </a:pPr>
            <a:r>
              <a:rPr dirty="0" sz="2400">
                <a:solidFill>
                  <a:srgbClr val="080808"/>
                </a:solidFill>
                <a:latin typeface="宋体"/>
                <a:cs typeface="宋体"/>
              </a:rPr>
              <a:t>“课程思政”改革的设计思路</a:t>
            </a:r>
            <a:endParaRPr sz="2400">
              <a:latin typeface="宋体"/>
              <a:cs typeface="宋体"/>
            </a:endParaRPr>
          </a:p>
          <a:p>
            <a:pPr marL="4667885">
              <a:lnSpc>
                <a:spcPts val="2625"/>
              </a:lnSpc>
            </a:pPr>
            <a:r>
              <a:rPr dirty="0" sz="2400" spc="45">
                <a:solidFill>
                  <a:srgbClr val="E9706A"/>
                </a:solidFill>
                <a:latin typeface="宋体"/>
                <a:cs typeface="宋体"/>
              </a:rPr>
              <a:t>目的：在</a:t>
            </a:r>
            <a:r>
              <a:rPr dirty="0" sz="2400" spc="55">
                <a:solidFill>
                  <a:srgbClr val="E9706A"/>
                </a:solidFill>
                <a:latin typeface="宋体"/>
                <a:cs typeface="宋体"/>
              </a:rPr>
              <a:t>向</a:t>
            </a:r>
            <a:r>
              <a:rPr dirty="0" sz="2400" spc="45">
                <a:solidFill>
                  <a:srgbClr val="E9706A"/>
                </a:solidFill>
                <a:latin typeface="宋体"/>
                <a:cs typeface="宋体"/>
              </a:rPr>
              <a:t>学生传</a:t>
            </a:r>
            <a:r>
              <a:rPr dirty="0" sz="2400">
                <a:solidFill>
                  <a:srgbClr val="E9706A"/>
                </a:solidFill>
                <a:latin typeface="宋体"/>
                <a:cs typeface="宋体"/>
              </a:rPr>
              <a:t>授</a:t>
            </a:r>
            <a:endParaRPr sz="2400">
              <a:latin typeface="宋体"/>
              <a:cs typeface="宋体"/>
            </a:endParaRPr>
          </a:p>
          <a:p>
            <a:pPr marL="4667885" marR="5080">
              <a:lnSpc>
                <a:spcPct val="100000"/>
              </a:lnSpc>
            </a:pPr>
            <a:r>
              <a:rPr dirty="0" sz="2400" spc="45">
                <a:solidFill>
                  <a:srgbClr val="E9706A"/>
                </a:solidFill>
                <a:latin typeface="宋体"/>
                <a:cs typeface="宋体"/>
              </a:rPr>
              <a:t>课程知识</a:t>
            </a:r>
            <a:r>
              <a:rPr dirty="0" sz="2400" spc="55">
                <a:solidFill>
                  <a:srgbClr val="E9706A"/>
                </a:solidFill>
                <a:latin typeface="宋体"/>
                <a:cs typeface="宋体"/>
              </a:rPr>
              <a:t>的</a:t>
            </a:r>
            <a:r>
              <a:rPr dirty="0" sz="2400" spc="45">
                <a:solidFill>
                  <a:srgbClr val="E9706A"/>
                </a:solidFill>
                <a:latin typeface="宋体"/>
                <a:cs typeface="宋体"/>
              </a:rPr>
              <a:t>同时树</a:t>
            </a:r>
            <a:r>
              <a:rPr dirty="0" sz="2400">
                <a:solidFill>
                  <a:srgbClr val="E9706A"/>
                </a:solidFill>
                <a:latin typeface="宋体"/>
                <a:cs typeface="宋体"/>
              </a:rPr>
              <a:t>立 正确的价值观</a:t>
            </a:r>
            <a:endParaRPr sz="2400">
              <a:latin typeface="宋体"/>
              <a:cs typeface="宋体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8267" y="5004308"/>
            <a:ext cx="2741930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spc="310">
                <a:solidFill>
                  <a:srgbClr val="FF9900"/>
                </a:solidFill>
                <a:latin typeface="宋体"/>
                <a:cs typeface="宋体"/>
              </a:rPr>
              <a:t>目标：寓道于教</a:t>
            </a:r>
            <a:r>
              <a:rPr dirty="0" sz="2400">
                <a:solidFill>
                  <a:srgbClr val="FF9900"/>
                </a:solidFill>
                <a:latin typeface="宋体"/>
                <a:cs typeface="宋体"/>
              </a:rPr>
              <a:t>， </a:t>
            </a:r>
            <a:r>
              <a:rPr dirty="0" sz="2400" spc="355">
                <a:solidFill>
                  <a:srgbClr val="FF9900"/>
                </a:solidFill>
                <a:latin typeface="宋体"/>
                <a:cs typeface="宋体"/>
              </a:rPr>
              <a:t>寓德</a:t>
            </a:r>
            <a:r>
              <a:rPr dirty="0" sz="2400" spc="365">
                <a:solidFill>
                  <a:srgbClr val="FF9900"/>
                </a:solidFill>
                <a:latin typeface="宋体"/>
                <a:cs typeface="宋体"/>
              </a:rPr>
              <a:t>于</a:t>
            </a:r>
            <a:r>
              <a:rPr dirty="0" sz="2400" spc="375">
                <a:solidFill>
                  <a:srgbClr val="FF9900"/>
                </a:solidFill>
                <a:latin typeface="宋体"/>
                <a:cs typeface="宋体"/>
              </a:rPr>
              <a:t>教</a:t>
            </a:r>
            <a:r>
              <a:rPr dirty="0" sz="2400">
                <a:solidFill>
                  <a:srgbClr val="FF9900"/>
                </a:solidFill>
                <a:latin typeface="宋体"/>
                <a:cs typeface="宋体"/>
              </a:rPr>
              <a:t>，</a:t>
            </a:r>
            <a:r>
              <a:rPr dirty="0" sz="2400" spc="-855">
                <a:solidFill>
                  <a:srgbClr val="FF9900"/>
                </a:solidFill>
                <a:latin typeface="宋体"/>
                <a:cs typeface="宋体"/>
              </a:rPr>
              <a:t> </a:t>
            </a:r>
            <a:r>
              <a:rPr dirty="0" sz="2400" spc="360">
                <a:solidFill>
                  <a:srgbClr val="FF9900"/>
                </a:solidFill>
                <a:latin typeface="宋体"/>
                <a:cs typeface="宋体"/>
              </a:rPr>
              <a:t>寓教 </a:t>
            </a:r>
            <a:r>
              <a:rPr dirty="0" sz="2400">
                <a:solidFill>
                  <a:srgbClr val="FF9900"/>
                </a:solidFill>
                <a:latin typeface="宋体"/>
                <a:cs typeface="宋体"/>
              </a:rPr>
              <a:t>于乐</a:t>
            </a:r>
            <a:endParaRPr sz="2400">
              <a:latin typeface="宋体"/>
              <a:cs typeface="宋体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99708" y="5004308"/>
            <a:ext cx="289115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120">
                <a:solidFill>
                  <a:srgbClr val="99CC00"/>
                </a:solidFill>
                <a:latin typeface="宋体"/>
                <a:cs typeface="宋体"/>
              </a:rPr>
              <a:t>手段：画龙点睛式</a:t>
            </a:r>
            <a:r>
              <a:rPr dirty="0" sz="2400">
                <a:solidFill>
                  <a:srgbClr val="99CC00"/>
                </a:solidFill>
                <a:latin typeface="宋体"/>
                <a:cs typeface="宋体"/>
              </a:rPr>
              <a:t>、</a:t>
            </a:r>
            <a:endParaRPr sz="2400">
              <a:latin typeface="宋体"/>
              <a:cs typeface="宋体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99708" y="5370067"/>
            <a:ext cx="2601595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spc="125">
                <a:solidFill>
                  <a:srgbClr val="99CC00"/>
                </a:solidFill>
                <a:latin typeface="宋体"/>
                <a:cs typeface="宋体"/>
              </a:rPr>
              <a:t>专题</a:t>
            </a:r>
            <a:r>
              <a:rPr dirty="0" sz="2400" spc="140">
                <a:solidFill>
                  <a:srgbClr val="99CC00"/>
                </a:solidFill>
                <a:latin typeface="宋体"/>
                <a:cs typeface="宋体"/>
              </a:rPr>
              <a:t>嵌入式</a:t>
            </a:r>
            <a:r>
              <a:rPr dirty="0" sz="2400" spc="130">
                <a:solidFill>
                  <a:srgbClr val="99CC00"/>
                </a:solidFill>
                <a:latin typeface="宋体"/>
                <a:cs typeface="宋体"/>
              </a:rPr>
              <a:t>、元素 化合</a:t>
            </a:r>
            <a:r>
              <a:rPr dirty="0" sz="2400" spc="140">
                <a:solidFill>
                  <a:srgbClr val="99CC00"/>
                </a:solidFill>
                <a:latin typeface="宋体"/>
                <a:cs typeface="宋体"/>
              </a:rPr>
              <a:t>式、</a:t>
            </a:r>
            <a:r>
              <a:rPr dirty="0" sz="2400" spc="130">
                <a:solidFill>
                  <a:srgbClr val="99CC00"/>
                </a:solidFill>
                <a:latin typeface="宋体"/>
                <a:cs typeface="宋体"/>
              </a:rPr>
              <a:t>隐性渗透 </a:t>
            </a:r>
            <a:r>
              <a:rPr dirty="0" sz="2400">
                <a:solidFill>
                  <a:srgbClr val="99CC00"/>
                </a:solidFill>
                <a:latin typeface="宋体"/>
                <a:cs typeface="宋体"/>
              </a:rPr>
              <a:t>式</a:t>
            </a:r>
            <a:endParaRPr sz="2400">
              <a:latin typeface="宋体"/>
              <a:cs typeface="宋体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491739" y="3060192"/>
            <a:ext cx="1447800" cy="1955800"/>
          </a:xfrm>
          <a:custGeom>
            <a:avLst/>
            <a:gdLst/>
            <a:ahLst/>
            <a:cxnLst/>
            <a:rect l="l" t="t" r="r" b="b"/>
            <a:pathLst>
              <a:path w="1447800" h="1955800">
                <a:moveTo>
                  <a:pt x="749173" y="0"/>
                </a:moveTo>
                <a:lnTo>
                  <a:pt x="6985" y="1217041"/>
                </a:lnTo>
                <a:lnTo>
                  <a:pt x="0" y="1358900"/>
                </a:lnTo>
                <a:lnTo>
                  <a:pt x="484886" y="1955292"/>
                </a:lnTo>
                <a:lnTo>
                  <a:pt x="1447800" y="380238"/>
                </a:lnTo>
                <a:lnTo>
                  <a:pt x="749173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082922" y="2223897"/>
            <a:ext cx="1670050" cy="1701164"/>
          </a:xfrm>
          <a:custGeom>
            <a:avLst/>
            <a:gdLst/>
            <a:ahLst/>
            <a:cxnLst/>
            <a:rect l="l" t="t" r="r" b="b"/>
            <a:pathLst>
              <a:path w="1670050" h="1701164">
                <a:moveTo>
                  <a:pt x="775842" y="0"/>
                </a:moveTo>
                <a:lnTo>
                  <a:pt x="0" y="80137"/>
                </a:lnTo>
                <a:lnTo>
                  <a:pt x="991235" y="1700783"/>
                </a:lnTo>
                <a:lnTo>
                  <a:pt x="1669541" y="1331722"/>
                </a:lnTo>
                <a:lnTo>
                  <a:pt x="902715" y="80899"/>
                </a:lnTo>
                <a:lnTo>
                  <a:pt x="775842" y="0"/>
                </a:lnTo>
                <a:close/>
              </a:path>
            </a:pathLst>
          </a:custGeom>
          <a:solidFill>
            <a:srgbClr val="E9706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822320" y="3110610"/>
            <a:ext cx="1248410" cy="883285"/>
          </a:xfrm>
          <a:custGeom>
            <a:avLst/>
            <a:gdLst/>
            <a:ahLst/>
            <a:cxnLst/>
            <a:rect l="l" t="t" r="r" b="b"/>
            <a:pathLst>
              <a:path w="1248410" h="883285">
                <a:moveTo>
                  <a:pt x="0" y="0"/>
                </a:moveTo>
                <a:lnTo>
                  <a:pt x="322580" y="882776"/>
                </a:lnTo>
                <a:lnTo>
                  <a:pt x="1248283" y="720725"/>
                </a:lnTo>
                <a:lnTo>
                  <a:pt x="0" y="0"/>
                </a:lnTo>
                <a:close/>
              </a:path>
            </a:pathLst>
          </a:custGeom>
          <a:solidFill>
            <a:srgbClr val="E9706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997200" y="2233802"/>
            <a:ext cx="1450975" cy="1657985"/>
          </a:xfrm>
          <a:custGeom>
            <a:avLst/>
            <a:gdLst/>
            <a:ahLst/>
            <a:cxnLst/>
            <a:rect l="l" t="t" r="r" b="b"/>
            <a:pathLst>
              <a:path w="1450975" h="1657985">
                <a:moveTo>
                  <a:pt x="724408" y="0"/>
                </a:moveTo>
                <a:lnTo>
                  <a:pt x="0" y="1254760"/>
                </a:lnTo>
                <a:lnTo>
                  <a:pt x="698500" y="1657985"/>
                </a:lnTo>
                <a:lnTo>
                  <a:pt x="1450975" y="354584"/>
                </a:lnTo>
                <a:lnTo>
                  <a:pt x="1090422" y="151130"/>
                </a:lnTo>
                <a:lnTo>
                  <a:pt x="724408" y="0"/>
                </a:lnTo>
                <a:close/>
              </a:path>
            </a:pathLst>
          </a:custGeom>
          <a:solidFill>
            <a:srgbClr val="E9706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705352" y="2156586"/>
            <a:ext cx="1289050" cy="508634"/>
          </a:xfrm>
          <a:custGeom>
            <a:avLst/>
            <a:gdLst/>
            <a:ahLst/>
            <a:cxnLst/>
            <a:rect l="l" t="t" r="r" b="b"/>
            <a:pathLst>
              <a:path w="1289050" h="508635">
                <a:moveTo>
                  <a:pt x="291592" y="0"/>
                </a:moveTo>
                <a:lnTo>
                  <a:pt x="216026" y="4190"/>
                </a:lnTo>
                <a:lnTo>
                  <a:pt x="151511" y="14859"/>
                </a:lnTo>
                <a:lnTo>
                  <a:pt x="99822" y="27177"/>
                </a:lnTo>
                <a:lnTo>
                  <a:pt x="59182" y="45720"/>
                </a:lnTo>
                <a:lnTo>
                  <a:pt x="27939" y="74167"/>
                </a:lnTo>
                <a:lnTo>
                  <a:pt x="0" y="106045"/>
                </a:lnTo>
                <a:lnTo>
                  <a:pt x="697357" y="508635"/>
                </a:lnTo>
                <a:lnTo>
                  <a:pt x="857631" y="238251"/>
                </a:lnTo>
                <a:lnTo>
                  <a:pt x="902588" y="169799"/>
                </a:lnTo>
                <a:lnTo>
                  <a:pt x="955421" y="120396"/>
                </a:lnTo>
                <a:lnTo>
                  <a:pt x="1010031" y="93979"/>
                </a:lnTo>
                <a:lnTo>
                  <a:pt x="1063752" y="78486"/>
                </a:lnTo>
                <a:lnTo>
                  <a:pt x="1115314" y="73405"/>
                </a:lnTo>
                <a:lnTo>
                  <a:pt x="1184307" y="73405"/>
                </a:lnTo>
                <a:lnTo>
                  <a:pt x="1167892" y="64642"/>
                </a:lnTo>
                <a:lnTo>
                  <a:pt x="1065530" y="44703"/>
                </a:lnTo>
                <a:lnTo>
                  <a:pt x="862838" y="24891"/>
                </a:lnTo>
                <a:lnTo>
                  <a:pt x="771906" y="20320"/>
                </a:lnTo>
                <a:lnTo>
                  <a:pt x="496824" y="3810"/>
                </a:lnTo>
                <a:lnTo>
                  <a:pt x="291592" y="0"/>
                </a:lnTo>
                <a:close/>
              </a:path>
              <a:path w="1289050" h="508635">
                <a:moveTo>
                  <a:pt x="1184307" y="73405"/>
                </a:moveTo>
                <a:lnTo>
                  <a:pt x="1115314" y="73405"/>
                </a:lnTo>
                <a:lnTo>
                  <a:pt x="1158875" y="82550"/>
                </a:lnTo>
                <a:lnTo>
                  <a:pt x="1188212" y="95250"/>
                </a:lnTo>
                <a:lnTo>
                  <a:pt x="1288923" y="153288"/>
                </a:lnTo>
                <a:lnTo>
                  <a:pt x="1237361" y="101726"/>
                </a:lnTo>
                <a:lnTo>
                  <a:pt x="1184307" y="73405"/>
                </a:lnTo>
                <a:close/>
              </a:path>
            </a:pathLst>
          </a:custGeom>
          <a:solidFill>
            <a:srgbClr val="E9706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072635" y="4546853"/>
            <a:ext cx="1918715" cy="8201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627117" y="2963036"/>
            <a:ext cx="1245870" cy="882015"/>
          </a:xfrm>
          <a:custGeom>
            <a:avLst/>
            <a:gdLst/>
            <a:ahLst/>
            <a:cxnLst/>
            <a:rect l="l" t="t" r="r" b="b"/>
            <a:pathLst>
              <a:path w="1245870" h="882014">
                <a:moveTo>
                  <a:pt x="321183" y="0"/>
                </a:moveTo>
                <a:lnTo>
                  <a:pt x="0" y="882014"/>
                </a:lnTo>
                <a:lnTo>
                  <a:pt x="1245489" y="162813"/>
                </a:lnTo>
                <a:lnTo>
                  <a:pt x="321183" y="0"/>
                </a:lnTo>
                <a:close/>
              </a:path>
            </a:pathLst>
          </a:custGeom>
          <a:solidFill>
            <a:srgbClr val="99CC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801361" y="3067430"/>
            <a:ext cx="1421765" cy="1706245"/>
          </a:xfrm>
          <a:custGeom>
            <a:avLst/>
            <a:gdLst/>
            <a:ahLst/>
            <a:cxnLst/>
            <a:rect l="l" t="t" r="r" b="b"/>
            <a:pathLst>
              <a:path w="1421764" h="1706245">
                <a:moveTo>
                  <a:pt x="696976" y="0"/>
                </a:moveTo>
                <a:lnTo>
                  <a:pt x="0" y="402463"/>
                </a:lnTo>
                <a:lnTo>
                  <a:pt x="752475" y="1705737"/>
                </a:lnTo>
                <a:lnTo>
                  <a:pt x="1108202" y="1495806"/>
                </a:lnTo>
                <a:lnTo>
                  <a:pt x="1421384" y="1254633"/>
                </a:lnTo>
                <a:lnTo>
                  <a:pt x="696976" y="0"/>
                </a:lnTo>
                <a:close/>
              </a:path>
            </a:pathLst>
          </a:custGeom>
          <a:solidFill>
            <a:srgbClr val="99CC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502783" y="4317491"/>
            <a:ext cx="739140" cy="1031240"/>
          </a:xfrm>
          <a:custGeom>
            <a:avLst/>
            <a:gdLst/>
            <a:ahLst/>
            <a:cxnLst/>
            <a:rect l="l" t="t" r="r" b="b"/>
            <a:pathLst>
              <a:path w="739139" h="1031239">
                <a:moveTo>
                  <a:pt x="720851" y="0"/>
                </a:moveTo>
                <a:lnTo>
                  <a:pt x="23494" y="402589"/>
                </a:lnTo>
                <a:lnTo>
                  <a:pt x="159130" y="644651"/>
                </a:lnTo>
                <a:lnTo>
                  <a:pt x="191134" y="709421"/>
                </a:lnTo>
                <a:lnTo>
                  <a:pt x="203326" y="772921"/>
                </a:lnTo>
                <a:lnTo>
                  <a:pt x="196087" y="828293"/>
                </a:lnTo>
                <a:lnTo>
                  <a:pt x="180212" y="878458"/>
                </a:lnTo>
                <a:lnTo>
                  <a:pt x="156971" y="922654"/>
                </a:lnTo>
                <a:lnTo>
                  <a:pt x="126491" y="954404"/>
                </a:lnTo>
                <a:lnTo>
                  <a:pt x="100711" y="973073"/>
                </a:lnTo>
                <a:lnTo>
                  <a:pt x="0" y="1031239"/>
                </a:lnTo>
                <a:lnTo>
                  <a:pt x="69341" y="1010411"/>
                </a:lnTo>
                <a:lnTo>
                  <a:pt x="136397" y="969136"/>
                </a:lnTo>
                <a:lnTo>
                  <a:pt x="206755" y="893825"/>
                </a:lnTo>
                <a:lnTo>
                  <a:pt x="330200" y="736726"/>
                </a:lnTo>
                <a:lnTo>
                  <a:pt x="382015" y="664590"/>
                </a:lnTo>
                <a:lnTo>
                  <a:pt x="541146" y="447166"/>
                </a:lnTo>
                <a:lnTo>
                  <a:pt x="602741" y="356488"/>
                </a:lnTo>
                <a:lnTo>
                  <a:pt x="652906" y="281431"/>
                </a:lnTo>
                <a:lnTo>
                  <a:pt x="689482" y="217931"/>
                </a:lnTo>
                <a:lnTo>
                  <a:pt x="714882" y="161035"/>
                </a:lnTo>
                <a:lnTo>
                  <a:pt x="732408" y="113791"/>
                </a:lnTo>
                <a:lnTo>
                  <a:pt x="738631" y="73024"/>
                </a:lnTo>
                <a:lnTo>
                  <a:pt x="732027" y="35813"/>
                </a:lnTo>
                <a:lnTo>
                  <a:pt x="720851" y="0"/>
                </a:lnTo>
                <a:close/>
              </a:path>
            </a:pathLst>
          </a:custGeom>
          <a:solidFill>
            <a:srgbClr val="99CC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484120" y="4265676"/>
            <a:ext cx="581025" cy="1099185"/>
          </a:xfrm>
          <a:custGeom>
            <a:avLst/>
            <a:gdLst/>
            <a:ahLst/>
            <a:cxnLst/>
            <a:rect l="l" t="t" r="r" b="b"/>
            <a:pathLst>
              <a:path w="581025" h="1099185">
                <a:moveTo>
                  <a:pt x="17653" y="0"/>
                </a:moveTo>
                <a:lnTo>
                  <a:pt x="0" y="67944"/>
                </a:lnTo>
                <a:lnTo>
                  <a:pt x="2286" y="143763"/>
                </a:lnTo>
                <a:lnTo>
                  <a:pt x="34036" y="238760"/>
                </a:lnTo>
                <a:lnTo>
                  <a:pt x="112649" y="417575"/>
                </a:lnTo>
                <a:lnTo>
                  <a:pt x="151256" y="495681"/>
                </a:lnTo>
                <a:lnTo>
                  <a:pt x="214630" y="626872"/>
                </a:lnTo>
                <a:lnTo>
                  <a:pt x="266319" y="733298"/>
                </a:lnTo>
                <a:lnTo>
                  <a:pt x="316738" y="828294"/>
                </a:lnTo>
                <a:lnTo>
                  <a:pt x="358902" y="906399"/>
                </a:lnTo>
                <a:lnTo>
                  <a:pt x="397637" y="967486"/>
                </a:lnTo>
                <a:lnTo>
                  <a:pt x="436372" y="1016254"/>
                </a:lnTo>
                <a:lnTo>
                  <a:pt x="470407" y="1053592"/>
                </a:lnTo>
                <a:lnTo>
                  <a:pt x="504444" y="1078484"/>
                </a:lnTo>
                <a:lnTo>
                  <a:pt x="541909" y="1090930"/>
                </a:lnTo>
                <a:lnTo>
                  <a:pt x="580644" y="1098804"/>
                </a:lnTo>
                <a:lnTo>
                  <a:pt x="580644" y="322453"/>
                </a:lnTo>
                <a:lnTo>
                  <a:pt x="287400" y="319150"/>
                </a:lnTo>
                <a:lnTo>
                  <a:pt x="211200" y="314579"/>
                </a:lnTo>
                <a:lnTo>
                  <a:pt x="146685" y="294259"/>
                </a:lnTo>
                <a:lnTo>
                  <a:pt x="99694" y="261366"/>
                </a:lnTo>
                <a:lnTo>
                  <a:pt x="62230" y="224028"/>
                </a:lnTo>
                <a:lnTo>
                  <a:pt x="34036" y="183261"/>
                </a:lnTo>
                <a:lnTo>
                  <a:pt x="21081" y="142621"/>
                </a:lnTo>
                <a:lnTo>
                  <a:pt x="17653" y="112013"/>
                </a:lnTo>
                <a:lnTo>
                  <a:pt x="17653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337303" y="4277867"/>
            <a:ext cx="640080" cy="1384300"/>
          </a:xfrm>
          <a:custGeom>
            <a:avLst/>
            <a:gdLst/>
            <a:ahLst/>
            <a:cxnLst/>
            <a:rect l="l" t="t" r="r" b="b"/>
            <a:pathLst>
              <a:path w="640079" h="1384300">
                <a:moveTo>
                  <a:pt x="0" y="0"/>
                </a:moveTo>
                <a:lnTo>
                  <a:pt x="0" y="1383791"/>
                </a:lnTo>
                <a:lnTo>
                  <a:pt x="640080" y="691895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008376" y="4587240"/>
            <a:ext cx="1595755" cy="777240"/>
          </a:xfrm>
          <a:custGeom>
            <a:avLst/>
            <a:gdLst/>
            <a:ahLst/>
            <a:cxnLst/>
            <a:rect l="l" t="t" r="r" b="b"/>
            <a:pathLst>
              <a:path w="1595754" h="777239">
                <a:moveTo>
                  <a:pt x="1595627" y="0"/>
                </a:moveTo>
                <a:lnTo>
                  <a:pt x="0" y="0"/>
                </a:lnTo>
                <a:lnTo>
                  <a:pt x="4318" y="398907"/>
                </a:lnTo>
                <a:lnTo>
                  <a:pt x="59562" y="777240"/>
                </a:lnTo>
                <a:lnTo>
                  <a:pt x="1595627" y="777240"/>
                </a:lnTo>
                <a:lnTo>
                  <a:pt x="1595627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4266" y="161290"/>
            <a:ext cx="393509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solidFill>
                  <a:srgbClr val="F3F3F3"/>
                </a:solidFill>
                <a:latin typeface="宋体"/>
                <a:cs typeface="宋体"/>
              </a:rPr>
              <a:t>深</a:t>
            </a:r>
            <a:r>
              <a:rPr dirty="0" sz="2800" spc="-5">
                <a:solidFill>
                  <a:srgbClr val="F3F3F3"/>
                </a:solidFill>
                <a:latin typeface="宋体"/>
                <a:cs typeface="宋体"/>
              </a:rPr>
              <a:t>化课程</a:t>
            </a:r>
            <a:r>
              <a:rPr dirty="0" sz="2800">
                <a:solidFill>
                  <a:srgbClr val="F3F3F3"/>
                </a:solidFill>
                <a:latin typeface="宋体"/>
                <a:cs typeface="宋体"/>
              </a:rPr>
              <a:t>思</a:t>
            </a:r>
            <a:r>
              <a:rPr dirty="0" sz="2800" spc="-5">
                <a:solidFill>
                  <a:srgbClr val="F3F3F3"/>
                </a:solidFill>
                <a:latin typeface="宋体"/>
                <a:cs typeface="宋体"/>
              </a:rPr>
              <a:t>政的改</a:t>
            </a:r>
            <a:r>
              <a:rPr dirty="0" sz="2800">
                <a:solidFill>
                  <a:srgbClr val="F3F3F3"/>
                </a:solidFill>
                <a:latin typeface="宋体"/>
                <a:cs typeface="宋体"/>
              </a:rPr>
              <a:t>革</a:t>
            </a:r>
            <a:r>
              <a:rPr dirty="0" sz="2800" spc="-5">
                <a:solidFill>
                  <a:srgbClr val="F3F3F3"/>
                </a:solidFill>
                <a:latin typeface="宋体"/>
                <a:cs typeface="宋体"/>
              </a:rPr>
              <a:t>探索</a:t>
            </a:r>
            <a:endParaRPr sz="2800">
              <a:latin typeface="宋体"/>
              <a:cs typeface="宋体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0168" y="879094"/>
            <a:ext cx="12446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080808"/>
                </a:solidFill>
                <a:latin typeface="宋体"/>
                <a:cs typeface="宋体"/>
              </a:rPr>
              <a:t>融合手段</a:t>
            </a:r>
            <a:endParaRPr sz="2400">
              <a:latin typeface="宋体"/>
              <a:cs typeface="宋体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1291" y="981455"/>
            <a:ext cx="224154" cy="195580"/>
          </a:xfrm>
          <a:custGeom>
            <a:avLst/>
            <a:gdLst/>
            <a:ahLst/>
            <a:cxnLst/>
            <a:rect l="l" t="t" r="r" b="b"/>
            <a:pathLst>
              <a:path w="224154" h="195580">
                <a:moveTo>
                  <a:pt x="0" y="195072"/>
                </a:moveTo>
                <a:lnTo>
                  <a:pt x="224028" y="195072"/>
                </a:lnTo>
                <a:lnTo>
                  <a:pt x="224028" y="0"/>
                </a:lnTo>
                <a:lnTo>
                  <a:pt x="0" y="0"/>
                </a:lnTo>
                <a:lnTo>
                  <a:pt x="0" y="195072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095500" y="2636520"/>
            <a:ext cx="4953000" cy="330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119754" y="1460119"/>
            <a:ext cx="231140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latin typeface="宋体"/>
                <a:cs typeface="宋体"/>
              </a:rPr>
              <a:t>画龙点睛式</a:t>
            </a:r>
            <a:endParaRPr sz="3600">
              <a:latin typeface="宋体"/>
              <a:cs typeface="宋体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4266" y="161290"/>
            <a:ext cx="393509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solidFill>
                  <a:srgbClr val="F3F3F3"/>
                </a:solidFill>
                <a:latin typeface="宋体"/>
                <a:cs typeface="宋体"/>
              </a:rPr>
              <a:t>深</a:t>
            </a:r>
            <a:r>
              <a:rPr dirty="0" sz="2800" spc="-5">
                <a:solidFill>
                  <a:srgbClr val="F3F3F3"/>
                </a:solidFill>
                <a:latin typeface="宋体"/>
                <a:cs typeface="宋体"/>
              </a:rPr>
              <a:t>化课程</a:t>
            </a:r>
            <a:r>
              <a:rPr dirty="0" sz="2800">
                <a:solidFill>
                  <a:srgbClr val="F3F3F3"/>
                </a:solidFill>
                <a:latin typeface="宋体"/>
                <a:cs typeface="宋体"/>
              </a:rPr>
              <a:t>思</a:t>
            </a:r>
            <a:r>
              <a:rPr dirty="0" sz="2800" spc="-5">
                <a:solidFill>
                  <a:srgbClr val="F3F3F3"/>
                </a:solidFill>
                <a:latin typeface="宋体"/>
                <a:cs typeface="宋体"/>
              </a:rPr>
              <a:t>政的改</a:t>
            </a:r>
            <a:r>
              <a:rPr dirty="0" sz="2800">
                <a:solidFill>
                  <a:srgbClr val="F3F3F3"/>
                </a:solidFill>
                <a:latin typeface="宋体"/>
                <a:cs typeface="宋体"/>
              </a:rPr>
              <a:t>革</a:t>
            </a:r>
            <a:r>
              <a:rPr dirty="0" sz="2800" spc="-5">
                <a:solidFill>
                  <a:srgbClr val="F3F3F3"/>
                </a:solidFill>
                <a:latin typeface="宋体"/>
                <a:cs typeface="宋体"/>
              </a:rPr>
              <a:t>探索</a:t>
            </a:r>
            <a:endParaRPr sz="2800">
              <a:latin typeface="宋体"/>
              <a:cs typeface="宋体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30777" y="1727708"/>
            <a:ext cx="231140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252525"/>
                </a:solidFill>
                <a:latin typeface="宋体"/>
                <a:cs typeface="宋体"/>
              </a:rPr>
              <a:t>画龙点睛式</a:t>
            </a:r>
            <a:endParaRPr sz="3600">
              <a:latin typeface="宋体"/>
              <a:cs typeface="宋体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36264" y="1912620"/>
            <a:ext cx="180340" cy="195580"/>
          </a:xfrm>
          <a:custGeom>
            <a:avLst/>
            <a:gdLst/>
            <a:ahLst/>
            <a:cxnLst/>
            <a:rect l="l" t="t" r="r" b="b"/>
            <a:pathLst>
              <a:path w="180339" h="195580">
                <a:moveTo>
                  <a:pt x="0" y="195072"/>
                </a:moveTo>
                <a:lnTo>
                  <a:pt x="179832" y="195072"/>
                </a:lnTo>
                <a:lnTo>
                  <a:pt x="179832" y="0"/>
                </a:lnTo>
                <a:lnTo>
                  <a:pt x="0" y="0"/>
                </a:lnTo>
                <a:lnTo>
                  <a:pt x="0" y="195072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66216" y="4680203"/>
            <a:ext cx="913130" cy="391795"/>
          </a:xfrm>
          <a:custGeom>
            <a:avLst/>
            <a:gdLst/>
            <a:ahLst/>
            <a:cxnLst/>
            <a:rect l="l" t="t" r="r" b="b"/>
            <a:pathLst>
              <a:path w="913130" h="391795">
                <a:moveTo>
                  <a:pt x="456438" y="0"/>
                </a:moveTo>
                <a:lnTo>
                  <a:pt x="388989" y="2122"/>
                </a:lnTo>
                <a:lnTo>
                  <a:pt x="324613" y="8287"/>
                </a:lnTo>
                <a:lnTo>
                  <a:pt x="264015" y="18193"/>
                </a:lnTo>
                <a:lnTo>
                  <a:pt x="207903" y="31537"/>
                </a:lnTo>
                <a:lnTo>
                  <a:pt x="156981" y="48018"/>
                </a:lnTo>
                <a:lnTo>
                  <a:pt x="111957" y="67333"/>
                </a:lnTo>
                <a:lnTo>
                  <a:pt x="73535" y="89179"/>
                </a:lnTo>
                <a:lnTo>
                  <a:pt x="42422" y="113254"/>
                </a:lnTo>
                <a:lnTo>
                  <a:pt x="4948" y="166884"/>
                </a:lnTo>
                <a:lnTo>
                  <a:pt x="0" y="195834"/>
                </a:lnTo>
                <a:lnTo>
                  <a:pt x="4948" y="224783"/>
                </a:lnTo>
                <a:lnTo>
                  <a:pt x="42422" y="278413"/>
                </a:lnTo>
                <a:lnTo>
                  <a:pt x="73535" y="302488"/>
                </a:lnTo>
                <a:lnTo>
                  <a:pt x="111957" y="324334"/>
                </a:lnTo>
                <a:lnTo>
                  <a:pt x="156981" y="343649"/>
                </a:lnTo>
                <a:lnTo>
                  <a:pt x="207903" y="360130"/>
                </a:lnTo>
                <a:lnTo>
                  <a:pt x="264015" y="373474"/>
                </a:lnTo>
                <a:lnTo>
                  <a:pt x="324613" y="383380"/>
                </a:lnTo>
                <a:lnTo>
                  <a:pt x="388989" y="389545"/>
                </a:lnTo>
                <a:lnTo>
                  <a:pt x="456438" y="391668"/>
                </a:lnTo>
                <a:lnTo>
                  <a:pt x="523889" y="389545"/>
                </a:lnTo>
                <a:lnTo>
                  <a:pt x="588267" y="383380"/>
                </a:lnTo>
                <a:lnTo>
                  <a:pt x="648865" y="373474"/>
                </a:lnTo>
                <a:lnTo>
                  <a:pt x="704978" y="360130"/>
                </a:lnTo>
                <a:lnTo>
                  <a:pt x="755899" y="343649"/>
                </a:lnTo>
                <a:lnTo>
                  <a:pt x="800923" y="324334"/>
                </a:lnTo>
                <a:lnTo>
                  <a:pt x="839343" y="302488"/>
                </a:lnTo>
                <a:lnTo>
                  <a:pt x="870455" y="278413"/>
                </a:lnTo>
                <a:lnTo>
                  <a:pt x="907927" y="224783"/>
                </a:lnTo>
                <a:lnTo>
                  <a:pt x="912876" y="195834"/>
                </a:lnTo>
                <a:lnTo>
                  <a:pt x="907927" y="166884"/>
                </a:lnTo>
                <a:lnTo>
                  <a:pt x="870455" y="113254"/>
                </a:lnTo>
                <a:lnTo>
                  <a:pt x="839343" y="89179"/>
                </a:lnTo>
                <a:lnTo>
                  <a:pt x="800923" y="67333"/>
                </a:lnTo>
                <a:lnTo>
                  <a:pt x="755899" y="48018"/>
                </a:lnTo>
                <a:lnTo>
                  <a:pt x="704978" y="31537"/>
                </a:lnTo>
                <a:lnTo>
                  <a:pt x="648865" y="18193"/>
                </a:lnTo>
                <a:lnTo>
                  <a:pt x="588267" y="8287"/>
                </a:lnTo>
                <a:lnTo>
                  <a:pt x="523889" y="2122"/>
                </a:lnTo>
                <a:lnTo>
                  <a:pt x="45643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48468" y="3241655"/>
            <a:ext cx="1350010" cy="1630045"/>
          </a:xfrm>
          <a:custGeom>
            <a:avLst/>
            <a:gdLst/>
            <a:ahLst/>
            <a:cxnLst/>
            <a:rect l="l" t="t" r="r" b="b"/>
            <a:pathLst>
              <a:path w="1350010" h="1630045">
                <a:moveTo>
                  <a:pt x="697671" y="0"/>
                </a:moveTo>
                <a:lnTo>
                  <a:pt x="652606" y="24"/>
                </a:lnTo>
                <a:lnTo>
                  <a:pt x="607620" y="3040"/>
                </a:lnTo>
                <a:lnTo>
                  <a:pt x="562873" y="9045"/>
                </a:lnTo>
                <a:lnTo>
                  <a:pt x="518529" y="18040"/>
                </a:lnTo>
                <a:lnTo>
                  <a:pt x="474748" y="30026"/>
                </a:lnTo>
                <a:lnTo>
                  <a:pt x="431693" y="45001"/>
                </a:lnTo>
                <a:lnTo>
                  <a:pt x="389524" y="62966"/>
                </a:lnTo>
                <a:lnTo>
                  <a:pt x="348404" y="83920"/>
                </a:lnTo>
                <a:lnTo>
                  <a:pt x="308494" y="107864"/>
                </a:lnTo>
                <a:lnTo>
                  <a:pt x="269956" y="134797"/>
                </a:lnTo>
                <a:lnTo>
                  <a:pt x="232952" y="164720"/>
                </a:lnTo>
                <a:lnTo>
                  <a:pt x="197643" y="197631"/>
                </a:lnTo>
                <a:lnTo>
                  <a:pt x="164730" y="232939"/>
                </a:lnTo>
                <a:lnTo>
                  <a:pt x="134806" y="269941"/>
                </a:lnTo>
                <a:lnTo>
                  <a:pt x="107872" y="308477"/>
                </a:lnTo>
                <a:lnTo>
                  <a:pt x="83927" y="348385"/>
                </a:lnTo>
                <a:lnTo>
                  <a:pt x="62972" y="389503"/>
                </a:lnTo>
                <a:lnTo>
                  <a:pt x="45006" y="431669"/>
                </a:lnTo>
                <a:lnTo>
                  <a:pt x="30030" y="474722"/>
                </a:lnTo>
                <a:lnTo>
                  <a:pt x="18044" y="518501"/>
                </a:lnTo>
                <a:lnTo>
                  <a:pt x="9048" y="562843"/>
                </a:lnTo>
                <a:lnTo>
                  <a:pt x="3042" y="607587"/>
                </a:lnTo>
                <a:lnTo>
                  <a:pt x="79" y="651778"/>
                </a:lnTo>
                <a:lnTo>
                  <a:pt x="0" y="697635"/>
                </a:lnTo>
                <a:lnTo>
                  <a:pt x="2964" y="742615"/>
                </a:lnTo>
                <a:lnTo>
                  <a:pt x="8918" y="787350"/>
                </a:lnTo>
                <a:lnTo>
                  <a:pt x="17863" y="831680"/>
                </a:lnTo>
                <a:lnTo>
                  <a:pt x="29798" y="875441"/>
                </a:lnTo>
                <a:lnTo>
                  <a:pt x="44724" y="918473"/>
                </a:lnTo>
                <a:lnTo>
                  <a:pt x="62640" y="960613"/>
                </a:lnTo>
                <a:lnTo>
                  <a:pt x="83547" y="1001701"/>
                </a:lnTo>
                <a:lnTo>
                  <a:pt x="107445" y="1041574"/>
                </a:lnTo>
                <a:lnTo>
                  <a:pt x="134334" y="1080071"/>
                </a:lnTo>
                <a:lnTo>
                  <a:pt x="164213" y="1117030"/>
                </a:lnTo>
                <a:lnTo>
                  <a:pt x="197084" y="1152290"/>
                </a:lnTo>
                <a:lnTo>
                  <a:pt x="674185" y="1629429"/>
                </a:lnTo>
                <a:lnTo>
                  <a:pt x="1151832" y="1151782"/>
                </a:lnTo>
                <a:lnTo>
                  <a:pt x="1184743" y="1116475"/>
                </a:lnTo>
                <a:lnTo>
                  <a:pt x="1214666" y="1079472"/>
                </a:lnTo>
                <a:lnTo>
                  <a:pt x="1241599" y="1040936"/>
                </a:lnTo>
                <a:lnTo>
                  <a:pt x="1265543" y="1001029"/>
                </a:lnTo>
                <a:lnTo>
                  <a:pt x="1286497" y="959911"/>
                </a:lnTo>
                <a:lnTo>
                  <a:pt x="1304462" y="917744"/>
                </a:lnTo>
                <a:lnTo>
                  <a:pt x="1319437" y="874691"/>
                </a:lnTo>
                <a:lnTo>
                  <a:pt x="1331423" y="830912"/>
                </a:lnTo>
                <a:lnTo>
                  <a:pt x="1340418" y="786570"/>
                </a:lnTo>
                <a:lnTo>
                  <a:pt x="1346424" y="741826"/>
                </a:lnTo>
                <a:lnTo>
                  <a:pt x="1349386" y="697635"/>
                </a:lnTo>
                <a:lnTo>
                  <a:pt x="1349464" y="651778"/>
                </a:lnTo>
                <a:lnTo>
                  <a:pt x="1346498" y="606798"/>
                </a:lnTo>
                <a:lnTo>
                  <a:pt x="1340542" y="562063"/>
                </a:lnTo>
                <a:lnTo>
                  <a:pt x="1331595" y="517734"/>
                </a:lnTo>
                <a:lnTo>
                  <a:pt x="1319657" y="473972"/>
                </a:lnTo>
                <a:lnTo>
                  <a:pt x="1304729" y="430941"/>
                </a:lnTo>
                <a:lnTo>
                  <a:pt x="1286809" y="388800"/>
                </a:lnTo>
                <a:lnTo>
                  <a:pt x="1265898" y="347712"/>
                </a:lnTo>
                <a:lnTo>
                  <a:pt x="1241996" y="307839"/>
                </a:lnTo>
                <a:lnTo>
                  <a:pt x="1215102" y="269342"/>
                </a:lnTo>
                <a:lnTo>
                  <a:pt x="1185217" y="232383"/>
                </a:lnTo>
                <a:lnTo>
                  <a:pt x="1152340" y="197123"/>
                </a:lnTo>
                <a:lnTo>
                  <a:pt x="1117080" y="164246"/>
                </a:lnTo>
                <a:lnTo>
                  <a:pt x="1080120" y="134361"/>
                </a:lnTo>
                <a:lnTo>
                  <a:pt x="1041623" y="107467"/>
                </a:lnTo>
                <a:lnTo>
                  <a:pt x="1001749" y="83565"/>
                </a:lnTo>
                <a:lnTo>
                  <a:pt x="960660" y="62654"/>
                </a:lnTo>
                <a:lnTo>
                  <a:pt x="918518" y="44734"/>
                </a:lnTo>
                <a:lnTo>
                  <a:pt x="875485" y="29806"/>
                </a:lnTo>
                <a:lnTo>
                  <a:pt x="831722" y="17868"/>
                </a:lnTo>
                <a:lnTo>
                  <a:pt x="787391" y="8921"/>
                </a:lnTo>
                <a:lnTo>
                  <a:pt x="742653" y="2965"/>
                </a:lnTo>
                <a:lnTo>
                  <a:pt x="697671" y="0"/>
                </a:lnTo>
                <a:close/>
              </a:path>
            </a:pathLst>
          </a:custGeom>
          <a:solidFill>
            <a:srgbClr val="0988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457069" y="2996646"/>
            <a:ext cx="6081395" cy="22218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50100"/>
              </a:lnSpc>
              <a:spcBef>
                <a:spcPts val="100"/>
              </a:spcBef>
            </a:pPr>
            <a:r>
              <a:rPr dirty="0" sz="2400" spc="105">
                <a:solidFill>
                  <a:srgbClr val="252525"/>
                </a:solidFill>
                <a:latin typeface="宋体"/>
                <a:cs typeface="宋体"/>
              </a:rPr>
              <a:t>对知识</a:t>
            </a:r>
            <a:r>
              <a:rPr dirty="0" sz="2400" spc="110">
                <a:solidFill>
                  <a:srgbClr val="252525"/>
                </a:solidFill>
                <a:latin typeface="宋体"/>
                <a:cs typeface="宋体"/>
              </a:rPr>
              <a:t>点</a:t>
            </a:r>
            <a:r>
              <a:rPr dirty="0" sz="2400" spc="105">
                <a:solidFill>
                  <a:srgbClr val="252525"/>
                </a:solidFill>
                <a:latin typeface="宋体"/>
                <a:cs typeface="宋体"/>
              </a:rPr>
              <a:t>和技能</a:t>
            </a:r>
            <a:r>
              <a:rPr dirty="0" sz="2400" spc="114">
                <a:solidFill>
                  <a:srgbClr val="252525"/>
                </a:solidFill>
                <a:latin typeface="宋体"/>
                <a:cs typeface="宋体"/>
              </a:rPr>
              <a:t>点</a:t>
            </a:r>
            <a:r>
              <a:rPr dirty="0" sz="2400" spc="105">
                <a:solidFill>
                  <a:srgbClr val="252525"/>
                </a:solidFill>
                <a:latin typeface="宋体"/>
                <a:cs typeface="宋体"/>
              </a:rPr>
              <a:t>的简明提示，如在讲课中 </a:t>
            </a:r>
            <a:r>
              <a:rPr dirty="0" sz="2400" spc="110">
                <a:solidFill>
                  <a:srgbClr val="252525"/>
                </a:solidFill>
                <a:latin typeface="宋体"/>
                <a:cs typeface="宋体"/>
              </a:rPr>
              <a:t>涉及</a:t>
            </a:r>
            <a:r>
              <a:rPr dirty="0" sz="2400" spc="105">
                <a:solidFill>
                  <a:srgbClr val="252525"/>
                </a:solidFill>
                <a:latin typeface="宋体"/>
                <a:cs typeface="宋体"/>
              </a:rPr>
              <a:t>到</a:t>
            </a:r>
            <a:r>
              <a:rPr dirty="0" sz="2400" spc="120">
                <a:solidFill>
                  <a:srgbClr val="252525"/>
                </a:solidFill>
                <a:latin typeface="宋体"/>
                <a:cs typeface="宋体"/>
              </a:rPr>
              <a:t>毕</a:t>
            </a:r>
            <a:r>
              <a:rPr dirty="0" sz="2400" spc="105">
                <a:solidFill>
                  <a:srgbClr val="252525"/>
                </a:solidFill>
                <a:latin typeface="宋体"/>
                <a:cs typeface="宋体"/>
              </a:rPr>
              <a:t>昇</a:t>
            </a:r>
            <a:r>
              <a:rPr dirty="0" sz="2400" spc="110">
                <a:solidFill>
                  <a:srgbClr val="252525"/>
                </a:solidFill>
                <a:latin typeface="宋体"/>
                <a:cs typeface="宋体"/>
              </a:rPr>
              <a:t>、</a:t>
            </a:r>
            <a:r>
              <a:rPr dirty="0" sz="2400" spc="105">
                <a:solidFill>
                  <a:srgbClr val="252525"/>
                </a:solidFill>
                <a:latin typeface="宋体"/>
                <a:cs typeface="宋体"/>
              </a:rPr>
              <a:t>王</a:t>
            </a:r>
            <a:r>
              <a:rPr dirty="0" sz="2400" spc="120">
                <a:solidFill>
                  <a:srgbClr val="252525"/>
                </a:solidFill>
                <a:latin typeface="宋体"/>
                <a:cs typeface="宋体"/>
              </a:rPr>
              <a:t>选</a:t>
            </a:r>
            <a:r>
              <a:rPr dirty="0" sz="2400" spc="105">
                <a:solidFill>
                  <a:srgbClr val="252525"/>
                </a:solidFill>
                <a:latin typeface="宋体"/>
                <a:cs typeface="宋体"/>
              </a:rPr>
              <a:t>、万启盈等内</a:t>
            </a:r>
            <a:r>
              <a:rPr dirty="0" sz="2400" spc="110">
                <a:solidFill>
                  <a:srgbClr val="252525"/>
                </a:solidFill>
                <a:latin typeface="宋体"/>
                <a:cs typeface="宋体"/>
              </a:rPr>
              <a:t>容</a:t>
            </a:r>
            <a:r>
              <a:rPr dirty="0" sz="2400" spc="105">
                <a:solidFill>
                  <a:srgbClr val="252525"/>
                </a:solidFill>
                <a:latin typeface="宋体"/>
                <a:cs typeface="宋体"/>
              </a:rPr>
              <a:t>，进行社 </a:t>
            </a:r>
            <a:r>
              <a:rPr dirty="0" sz="2400" spc="10">
                <a:solidFill>
                  <a:srgbClr val="252525"/>
                </a:solidFill>
                <a:latin typeface="宋体"/>
                <a:cs typeface="宋体"/>
              </a:rPr>
              <a:t>会主义价</a:t>
            </a:r>
            <a:r>
              <a:rPr dirty="0" sz="2400">
                <a:solidFill>
                  <a:srgbClr val="252525"/>
                </a:solidFill>
                <a:latin typeface="宋体"/>
                <a:cs typeface="宋体"/>
              </a:rPr>
              <a:t>值</a:t>
            </a:r>
            <a:r>
              <a:rPr dirty="0" sz="2400" spc="15">
                <a:solidFill>
                  <a:srgbClr val="252525"/>
                </a:solidFill>
                <a:latin typeface="宋体"/>
                <a:cs typeface="宋体"/>
              </a:rPr>
              <a:t>观</a:t>
            </a:r>
            <a:r>
              <a:rPr dirty="0" sz="2400" spc="10">
                <a:solidFill>
                  <a:srgbClr val="252525"/>
                </a:solidFill>
                <a:latin typeface="宋体"/>
                <a:cs typeface="宋体"/>
              </a:rPr>
              <a:t>、辩证</a:t>
            </a:r>
            <a:r>
              <a:rPr dirty="0" sz="2400">
                <a:solidFill>
                  <a:srgbClr val="252525"/>
                </a:solidFill>
                <a:latin typeface="宋体"/>
                <a:cs typeface="宋体"/>
              </a:rPr>
              <a:t>法</a:t>
            </a:r>
            <a:r>
              <a:rPr dirty="0" sz="2400" spc="10">
                <a:solidFill>
                  <a:srgbClr val="252525"/>
                </a:solidFill>
                <a:latin typeface="宋体"/>
                <a:cs typeface="宋体"/>
              </a:rPr>
              <a:t>、</a:t>
            </a:r>
            <a:r>
              <a:rPr dirty="0" sz="2400" spc="5">
                <a:solidFill>
                  <a:srgbClr val="252525"/>
                </a:solidFill>
                <a:latin typeface="宋体"/>
                <a:cs typeface="宋体"/>
              </a:rPr>
              <a:t>职业素</a:t>
            </a:r>
            <a:r>
              <a:rPr dirty="0" sz="2400">
                <a:solidFill>
                  <a:srgbClr val="252525"/>
                </a:solidFill>
                <a:latin typeface="宋体"/>
                <a:cs typeface="宋体"/>
              </a:rPr>
              <a:t>养</a:t>
            </a:r>
            <a:r>
              <a:rPr dirty="0" sz="2400" spc="20">
                <a:solidFill>
                  <a:srgbClr val="252525"/>
                </a:solidFill>
                <a:latin typeface="宋体"/>
                <a:cs typeface="宋体"/>
              </a:rPr>
              <a:t>的</a:t>
            </a:r>
            <a:r>
              <a:rPr dirty="0" sz="2400" spc="10">
                <a:solidFill>
                  <a:srgbClr val="252525"/>
                </a:solidFill>
                <a:latin typeface="宋体"/>
                <a:cs typeface="宋体"/>
              </a:rPr>
              <a:t>点睛</a:t>
            </a:r>
            <a:r>
              <a:rPr dirty="0" sz="2400" spc="15">
                <a:solidFill>
                  <a:srgbClr val="252525"/>
                </a:solidFill>
                <a:latin typeface="宋体"/>
                <a:cs typeface="宋体"/>
              </a:rPr>
              <a:t>（</a:t>
            </a:r>
            <a:r>
              <a:rPr dirty="0" sz="1800">
                <a:solidFill>
                  <a:srgbClr val="252525"/>
                </a:solidFill>
                <a:latin typeface="宋体"/>
                <a:cs typeface="宋体"/>
              </a:rPr>
              <a:t>寓</a:t>
            </a:r>
            <a:endParaRPr sz="1800">
              <a:latin typeface="宋体"/>
              <a:cs typeface="宋体"/>
            </a:endParaRPr>
          </a:p>
          <a:p>
            <a:pPr marL="12700">
              <a:lnSpc>
                <a:spcPct val="100000"/>
              </a:lnSpc>
              <a:spcBef>
                <a:spcPts val="1445"/>
              </a:spcBef>
            </a:pPr>
            <a:r>
              <a:rPr dirty="0" sz="1800">
                <a:solidFill>
                  <a:srgbClr val="252525"/>
                </a:solidFill>
                <a:latin typeface="宋体"/>
                <a:cs typeface="宋体"/>
              </a:rPr>
              <a:t>德于</a:t>
            </a:r>
            <a:r>
              <a:rPr dirty="0" sz="1800" spc="-5">
                <a:solidFill>
                  <a:srgbClr val="252525"/>
                </a:solidFill>
                <a:latin typeface="宋体"/>
                <a:cs typeface="宋体"/>
              </a:rPr>
              <a:t>教</a:t>
            </a:r>
            <a:r>
              <a:rPr dirty="0" sz="2400">
                <a:solidFill>
                  <a:srgbClr val="252525"/>
                </a:solidFill>
                <a:latin typeface="宋体"/>
                <a:cs typeface="宋体"/>
              </a:rPr>
              <a:t>）</a:t>
            </a:r>
            <a:endParaRPr sz="2400">
              <a:latin typeface="宋体"/>
              <a:cs typeface="宋体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85216" y="972311"/>
            <a:ext cx="1676400" cy="6446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4266" y="161290"/>
            <a:ext cx="393509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solidFill>
                  <a:srgbClr val="F3F3F3"/>
                </a:solidFill>
                <a:latin typeface="宋体"/>
                <a:cs typeface="宋体"/>
              </a:rPr>
              <a:t>深</a:t>
            </a:r>
            <a:r>
              <a:rPr dirty="0" sz="2800" spc="-5">
                <a:solidFill>
                  <a:srgbClr val="F3F3F3"/>
                </a:solidFill>
                <a:latin typeface="宋体"/>
                <a:cs typeface="宋体"/>
              </a:rPr>
              <a:t>化课程</a:t>
            </a:r>
            <a:r>
              <a:rPr dirty="0" sz="2800">
                <a:solidFill>
                  <a:srgbClr val="F3F3F3"/>
                </a:solidFill>
                <a:latin typeface="宋体"/>
                <a:cs typeface="宋体"/>
              </a:rPr>
              <a:t>思</a:t>
            </a:r>
            <a:r>
              <a:rPr dirty="0" sz="2800" spc="-5">
                <a:solidFill>
                  <a:srgbClr val="F3F3F3"/>
                </a:solidFill>
                <a:latin typeface="宋体"/>
                <a:cs typeface="宋体"/>
              </a:rPr>
              <a:t>政的改</a:t>
            </a:r>
            <a:r>
              <a:rPr dirty="0" sz="2800">
                <a:solidFill>
                  <a:srgbClr val="F3F3F3"/>
                </a:solidFill>
                <a:latin typeface="宋体"/>
                <a:cs typeface="宋体"/>
              </a:rPr>
              <a:t>革</a:t>
            </a:r>
            <a:r>
              <a:rPr dirty="0" sz="2800" spc="-5">
                <a:solidFill>
                  <a:srgbClr val="F3F3F3"/>
                </a:solidFill>
                <a:latin typeface="宋体"/>
                <a:cs typeface="宋体"/>
              </a:rPr>
              <a:t>探索</a:t>
            </a:r>
            <a:endParaRPr sz="2800">
              <a:latin typeface="宋体"/>
              <a:cs typeface="宋体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0168" y="865378"/>
            <a:ext cx="801243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252525"/>
                </a:solidFill>
                <a:latin typeface="宋体"/>
                <a:cs typeface="宋体"/>
              </a:rPr>
              <a:t>专题嵌入</a:t>
            </a:r>
            <a:r>
              <a:rPr dirty="0" sz="2400" spc="-5">
                <a:solidFill>
                  <a:srgbClr val="252525"/>
                </a:solidFill>
                <a:latin typeface="宋体"/>
                <a:cs typeface="宋体"/>
              </a:rPr>
              <a:t>式</a:t>
            </a:r>
            <a:r>
              <a:rPr dirty="0" sz="2400">
                <a:solidFill>
                  <a:srgbClr val="252525"/>
                </a:solidFill>
                <a:latin typeface="Arial"/>
                <a:cs typeface="Arial"/>
              </a:rPr>
              <a:t>——</a:t>
            </a:r>
            <a:r>
              <a:rPr dirty="0" sz="2400">
                <a:solidFill>
                  <a:srgbClr val="252525"/>
                </a:solidFill>
                <a:latin typeface="宋体"/>
                <a:cs typeface="宋体"/>
              </a:rPr>
              <a:t>上海中医药大学的《</a:t>
            </a:r>
            <a:r>
              <a:rPr dirty="0" sz="2400" spc="-815">
                <a:solidFill>
                  <a:srgbClr val="252525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252525"/>
                </a:solidFill>
                <a:latin typeface="宋体"/>
                <a:cs typeface="宋体"/>
              </a:rPr>
              <a:t>人体解剖</a:t>
            </a:r>
            <a:r>
              <a:rPr dirty="0" sz="2400" spc="-10">
                <a:solidFill>
                  <a:srgbClr val="252525"/>
                </a:solidFill>
                <a:latin typeface="宋体"/>
                <a:cs typeface="宋体"/>
              </a:rPr>
              <a:t>学</a:t>
            </a:r>
            <a:r>
              <a:rPr dirty="0" sz="2400">
                <a:solidFill>
                  <a:srgbClr val="252525"/>
                </a:solidFill>
                <a:latin typeface="宋体"/>
                <a:cs typeface="宋体"/>
              </a:rPr>
              <a:t>》课程改革</a:t>
            </a:r>
            <a:endParaRPr sz="2400">
              <a:latin typeface="宋体"/>
              <a:cs typeface="宋体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1291" y="981455"/>
            <a:ext cx="180340" cy="195580"/>
          </a:xfrm>
          <a:custGeom>
            <a:avLst/>
            <a:gdLst/>
            <a:ahLst/>
            <a:cxnLst/>
            <a:rect l="l" t="t" r="r" b="b"/>
            <a:pathLst>
              <a:path w="180340" h="195580">
                <a:moveTo>
                  <a:pt x="0" y="195072"/>
                </a:moveTo>
                <a:lnTo>
                  <a:pt x="179832" y="195072"/>
                </a:lnTo>
                <a:lnTo>
                  <a:pt x="179832" y="0"/>
                </a:lnTo>
                <a:lnTo>
                  <a:pt x="0" y="0"/>
                </a:lnTo>
                <a:lnTo>
                  <a:pt x="0" y="195072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06551" y="4716779"/>
            <a:ext cx="913130" cy="391795"/>
          </a:xfrm>
          <a:custGeom>
            <a:avLst/>
            <a:gdLst/>
            <a:ahLst/>
            <a:cxnLst/>
            <a:rect l="l" t="t" r="r" b="b"/>
            <a:pathLst>
              <a:path w="913130" h="391795">
                <a:moveTo>
                  <a:pt x="456438" y="0"/>
                </a:moveTo>
                <a:lnTo>
                  <a:pt x="388989" y="2122"/>
                </a:lnTo>
                <a:lnTo>
                  <a:pt x="324613" y="8287"/>
                </a:lnTo>
                <a:lnTo>
                  <a:pt x="264015" y="18193"/>
                </a:lnTo>
                <a:lnTo>
                  <a:pt x="207903" y="31537"/>
                </a:lnTo>
                <a:lnTo>
                  <a:pt x="156981" y="48018"/>
                </a:lnTo>
                <a:lnTo>
                  <a:pt x="111957" y="67333"/>
                </a:lnTo>
                <a:lnTo>
                  <a:pt x="73535" y="89179"/>
                </a:lnTo>
                <a:lnTo>
                  <a:pt x="42422" y="113254"/>
                </a:lnTo>
                <a:lnTo>
                  <a:pt x="4948" y="166884"/>
                </a:lnTo>
                <a:lnTo>
                  <a:pt x="0" y="195834"/>
                </a:lnTo>
                <a:lnTo>
                  <a:pt x="4948" y="224783"/>
                </a:lnTo>
                <a:lnTo>
                  <a:pt x="42422" y="278413"/>
                </a:lnTo>
                <a:lnTo>
                  <a:pt x="73535" y="302488"/>
                </a:lnTo>
                <a:lnTo>
                  <a:pt x="111957" y="324334"/>
                </a:lnTo>
                <a:lnTo>
                  <a:pt x="156981" y="343649"/>
                </a:lnTo>
                <a:lnTo>
                  <a:pt x="207903" y="360130"/>
                </a:lnTo>
                <a:lnTo>
                  <a:pt x="264015" y="373474"/>
                </a:lnTo>
                <a:lnTo>
                  <a:pt x="324613" y="383380"/>
                </a:lnTo>
                <a:lnTo>
                  <a:pt x="388989" y="389545"/>
                </a:lnTo>
                <a:lnTo>
                  <a:pt x="456438" y="391668"/>
                </a:lnTo>
                <a:lnTo>
                  <a:pt x="523889" y="389545"/>
                </a:lnTo>
                <a:lnTo>
                  <a:pt x="588267" y="383380"/>
                </a:lnTo>
                <a:lnTo>
                  <a:pt x="648865" y="373474"/>
                </a:lnTo>
                <a:lnTo>
                  <a:pt x="704978" y="360130"/>
                </a:lnTo>
                <a:lnTo>
                  <a:pt x="755899" y="343649"/>
                </a:lnTo>
                <a:lnTo>
                  <a:pt x="800923" y="324334"/>
                </a:lnTo>
                <a:lnTo>
                  <a:pt x="839343" y="302488"/>
                </a:lnTo>
                <a:lnTo>
                  <a:pt x="870455" y="278413"/>
                </a:lnTo>
                <a:lnTo>
                  <a:pt x="907927" y="224783"/>
                </a:lnTo>
                <a:lnTo>
                  <a:pt x="912876" y="195834"/>
                </a:lnTo>
                <a:lnTo>
                  <a:pt x="907927" y="166884"/>
                </a:lnTo>
                <a:lnTo>
                  <a:pt x="870455" y="113254"/>
                </a:lnTo>
                <a:lnTo>
                  <a:pt x="839343" y="89179"/>
                </a:lnTo>
                <a:lnTo>
                  <a:pt x="800923" y="67333"/>
                </a:lnTo>
                <a:lnTo>
                  <a:pt x="755899" y="48018"/>
                </a:lnTo>
                <a:lnTo>
                  <a:pt x="704978" y="31537"/>
                </a:lnTo>
                <a:lnTo>
                  <a:pt x="648865" y="18193"/>
                </a:lnTo>
                <a:lnTo>
                  <a:pt x="588267" y="8287"/>
                </a:lnTo>
                <a:lnTo>
                  <a:pt x="523889" y="2122"/>
                </a:lnTo>
                <a:lnTo>
                  <a:pt x="45643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88106" y="3095605"/>
            <a:ext cx="1350010" cy="1630045"/>
          </a:xfrm>
          <a:custGeom>
            <a:avLst/>
            <a:gdLst/>
            <a:ahLst/>
            <a:cxnLst/>
            <a:rect l="l" t="t" r="r" b="b"/>
            <a:pathLst>
              <a:path w="1350010" h="1630045">
                <a:moveTo>
                  <a:pt x="697656" y="0"/>
                </a:moveTo>
                <a:lnTo>
                  <a:pt x="652590" y="24"/>
                </a:lnTo>
                <a:lnTo>
                  <a:pt x="607605" y="3040"/>
                </a:lnTo>
                <a:lnTo>
                  <a:pt x="562859" y="9045"/>
                </a:lnTo>
                <a:lnTo>
                  <a:pt x="518517" y="18040"/>
                </a:lnTo>
                <a:lnTo>
                  <a:pt x="474738" y="30026"/>
                </a:lnTo>
                <a:lnTo>
                  <a:pt x="431684" y="45001"/>
                </a:lnTo>
                <a:lnTo>
                  <a:pt x="389518" y="62966"/>
                </a:lnTo>
                <a:lnTo>
                  <a:pt x="348400" y="83920"/>
                </a:lnTo>
                <a:lnTo>
                  <a:pt x="308492" y="107864"/>
                </a:lnTo>
                <a:lnTo>
                  <a:pt x="269955" y="134797"/>
                </a:lnTo>
                <a:lnTo>
                  <a:pt x="232952" y="164720"/>
                </a:lnTo>
                <a:lnTo>
                  <a:pt x="197643" y="197631"/>
                </a:lnTo>
                <a:lnTo>
                  <a:pt x="164730" y="232939"/>
                </a:lnTo>
                <a:lnTo>
                  <a:pt x="134806" y="269941"/>
                </a:lnTo>
                <a:lnTo>
                  <a:pt x="107872" y="308477"/>
                </a:lnTo>
                <a:lnTo>
                  <a:pt x="83927" y="348385"/>
                </a:lnTo>
                <a:lnTo>
                  <a:pt x="62972" y="389503"/>
                </a:lnTo>
                <a:lnTo>
                  <a:pt x="45006" y="431669"/>
                </a:lnTo>
                <a:lnTo>
                  <a:pt x="30030" y="474722"/>
                </a:lnTo>
                <a:lnTo>
                  <a:pt x="18044" y="518501"/>
                </a:lnTo>
                <a:lnTo>
                  <a:pt x="9048" y="562843"/>
                </a:lnTo>
                <a:lnTo>
                  <a:pt x="3042" y="607587"/>
                </a:lnTo>
                <a:lnTo>
                  <a:pt x="79" y="651778"/>
                </a:lnTo>
                <a:lnTo>
                  <a:pt x="0" y="697635"/>
                </a:lnTo>
                <a:lnTo>
                  <a:pt x="2964" y="742615"/>
                </a:lnTo>
                <a:lnTo>
                  <a:pt x="8918" y="787350"/>
                </a:lnTo>
                <a:lnTo>
                  <a:pt x="17863" y="831680"/>
                </a:lnTo>
                <a:lnTo>
                  <a:pt x="29798" y="875441"/>
                </a:lnTo>
                <a:lnTo>
                  <a:pt x="44724" y="918473"/>
                </a:lnTo>
                <a:lnTo>
                  <a:pt x="62640" y="960613"/>
                </a:lnTo>
                <a:lnTo>
                  <a:pt x="83547" y="1001701"/>
                </a:lnTo>
                <a:lnTo>
                  <a:pt x="107445" y="1041574"/>
                </a:lnTo>
                <a:lnTo>
                  <a:pt x="134334" y="1080071"/>
                </a:lnTo>
                <a:lnTo>
                  <a:pt x="164213" y="1117030"/>
                </a:lnTo>
                <a:lnTo>
                  <a:pt x="197084" y="1152290"/>
                </a:lnTo>
                <a:lnTo>
                  <a:pt x="674160" y="1629429"/>
                </a:lnTo>
                <a:lnTo>
                  <a:pt x="1151768" y="1151782"/>
                </a:lnTo>
                <a:lnTo>
                  <a:pt x="1184680" y="1116475"/>
                </a:lnTo>
                <a:lnTo>
                  <a:pt x="1214602" y="1079472"/>
                </a:lnTo>
                <a:lnTo>
                  <a:pt x="1241536" y="1040936"/>
                </a:lnTo>
                <a:lnTo>
                  <a:pt x="1265480" y="1001029"/>
                </a:lnTo>
                <a:lnTo>
                  <a:pt x="1286435" y="959911"/>
                </a:lnTo>
                <a:lnTo>
                  <a:pt x="1304401" y="917744"/>
                </a:lnTo>
                <a:lnTo>
                  <a:pt x="1319378" y="874691"/>
                </a:lnTo>
                <a:lnTo>
                  <a:pt x="1331365" y="830912"/>
                </a:lnTo>
                <a:lnTo>
                  <a:pt x="1340362" y="786570"/>
                </a:lnTo>
                <a:lnTo>
                  <a:pt x="1346371" y="741826"/>
                </a:lnTo>
                <a:lnTo>
                  <a:pt x="1349336" y="697635"/>
                </a:lnTo>
                <a:lnTo>
                  <a:pt x="1349418" y="651778"/>
                </a:lnTo>
                <a:lnTo>
                  <a:pt x="1346457" y="606798"/>
                </a:lnTo>
                <a:lnTo>
                  <a:pt x="1340507" y="562063"/>
                </a:lnTo>
                <a:lnTo>
                  <a:pt x="1331567" y="517734"/>
                </a:lnTo>
                <a:lnTo>
                  <a:pt x="1319637" y="473972"/>
                </a:lnTo>
                <a:lnTo>
                  <a:pt x="1304716" y="430941"/>
                </a:lnTo>
                <a:lnTo>
                  <a:pt x="1286806" y="388800"/>
                </a:lnTo>
                <a:lnTo>
                  <a:pt x="1265906" y="347712"/>
                </a:lnTo>
                <a:lnTo>
                  <a:pt x="1242016" y="307839"/>
                </a:lnTo>
                <a:lnTo>
                  <a:pt x="1215135" y="269342"/>
                </a:lnTo>
                <a:lnTo>
                  <a:pt x="1185265" y="232383"/>
                </a:lnTo>
                <a:lnTo>
                  <a:pt x="1152403" y="197123"/>
                </a:lnTo>
                <a:lnTo>
                  <a:pt x="1117128" y="164246"/>
                </a:lnTo>
                <a:lnTo>
                  <a:pt x="1080155" y="134361"/>
                </a:lnTo>
                <a:lnTo>
                  <a:pt x="1041646" y="107467"/>
                </a:lnTo>
                <a:lnTo>
                  <a:pt x="1001762" y="83565"/>
                </a:lnTo>
                <a:lnTo>
                  <a:pt x="960665" y="62654"/>
                </a:lnTo>
                <a:lnTo>
                  <a:pt x="918516" y="44734"/>
                </a:lnTo>
                <a:lnTo>
                  <a:pt x="875478" y="29806"/>
                </a:lnTo>
                <a:lnTo>
                  <a:pt x="831711" y="17868"/>
                </a:lnTo>
                <a:lnTo>
                  <a:pt x="787378" y="8921"/>
                </a:lnTo>
                <a:lnTo>
                  <a:pt x="742638" y="2965"/>
                </a:lnTo>
                <a:lnTo>
                  <a:pt x="697656" y="0"/>
                </a:lnTo>
                <a:close/>
              </a:path>
            </a:pathLst>
          </a:custGeom>
          <a:solidFill>
            <a:srgbClr val="0988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914270" y="2161920"/>
            <a:ext cx="6626859" cy="33185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355600" marR="13970" indent="-342900">
              <a:lnSpc>
                <a:spcPct val="150100"/>
              </a:lnSpc>
              <a:spcBef>
                <a:spcPts val="100"/>
              </a:spcBef>
              <a:buFont typeface="Wingdings"/>
              <a:buChar char=""/>
              <a:tabLst>
                <a:tab pos="355600" algn="l"/>
              </a:tabLst>
            </a:pPr>
            <a:r>
              <a:rPr dirty="0" sz="2400" spc="60">
                <a:solidFill>
                  <a:srgbClr val="252525"/>
                </a:solidFill>
                <a:latin typeface="宋体"/>
                <a:cs typeface="宋体"/>
              </a:rPr>
              <a:t>将教学目标分为知识目标和情感目</a:t>
            </a:r>
            <a:r>
              <a:rPr dirty="0" sz="2400" spc="65">
                <a:solidFill>
                  <a:srgbClr val="252525"/>
                </a:solidFill>
                <a:latin typeface="宋体"/>
                <a:cs typeface="宋体"/>
              </a:rPr>
              <a:t>标</a:t>
            </a:r>
            <a:r>
              <a:rPr dirty="0" sz="2400" spc="60">
                <a:solidFill>
                  <a:srgbClr val="252525"/>
                </a:solidFill>
                <a:latin typeface="宋体"/>
                <a:cs typeface="宋体"/>
              </a:rPr>
              <a:t>，不仅强 调解剖技能的传授，更注重学生对生命意义的 </a:t>
            </a:r>
            <a:r>
              <a:rPr dirty="0" sz="2400">
                <a:solidFill>
                  <a:srgbClr val="252525"/>
                </a:solidFill>
                <a:latin typeface="宋体"/>
                <a:cs typeface="宋体"/>
              </a:rPr>
              <a:t>思考、对医科学生责任意识的审视</a:t>
            </a:r>
            <a:endParaRPr sz="2400">
              <a:latin typeface="宋体"/>
              <a:cs typeface="宋体"/>
            </a:endParaRPr>
          </a:p>
          <a:p>
            <a:pPr algn="just" marL="355600" marR="5080" indent="-342900">
              <a:lnSpc>
                <a:spcPct val="150000"/>
              </a:lnSpc>
              <a:buClr>
                <a:srgbClr val="252525"/>
              </a:buClr>
              <a:buFont typeface="Wingdings"/>
              <a:buChar char=""/>
              <a:tabLst>
                <a:tab pos="508000" algn="l"/>
              </a:tabLst>
            </a:pPr>
            <a:r>
              <a:rPr dirty="0"/>
              <a:t>	</a:t>
            </a:r>
            <a:r>
              <a:rPr dirty="0" sz="2400" spc="130">
                <a:solidFill>
                  <a:srgbClr val="252525"/>
                </a:solidFill>
                <a:latin typeface="宋体"/>
                <a:cs typeface="宋体"/>
              </a:rPr>
              <a:t>课程既让学生对</a:t>
            </a:r>
            <a:r>
              <a:rPr dirty="0" sz="2400" spc="114">
                <a:solidFill>
                  <a:srgbClr val="252525"/>
                </a:solidFill>
                <a:latin typeface="宋体"/>
                <a:cs typeface="宋体"/>
              </a:rPr>
              <a:t>敬</a:t>
            </a:r>
            <a:r>
              <a:rPr dirty="0" sz="2400" spc="130">
                <a:solidFill>
                  <a:srgbClr val="252525"/>
                </a:solidFill>
                <a:latin typeface="宋体"/>
                <a:cs typeface="宋体"/>
              </a:rPr>
              <a:t>畏生命</a:t>
            </a:r>
            <a:r>
              <a:rPr dirty="0" sz="2400" spc="114">
                <a:solidFill>
                  <a:srgbClr val="252525"/>
                </a:solidFill>
                <a:latin typeface="宋体"/>
                <a:cs typeface="宋体"/>
              </a:rPr>
              <a:t>、</a:t>
            </a:r>
            <a:r>
              <a:rPr dirty="0" sz="2400" spc="130">
                <a:solidFill>
                  <a:srgbClr val="252525"/>
                </a:solidFill>
                <a:latin typeface="宋体"/>
                <a:cs typeface="宋体"/>
              </a:rPr>
              <a:t>感恩回</a:t>
            </a:r>
            <a:r>
              <a:rPr dirty="0" sz="2400" spc="114">
                <a:solidFill>
                  <a:srgbClr val="252525"/>
                </a:solidFill>
                <a:latin typeface="宋体"/>
                <a:cs typeface="宋体"/>
              </a:rPr>
              <a:t>报</a:t>
            </a:r>
            <a:r>
              <a:rPr dirty="0" sz="2400" spc="125">
                <a:solidFill>
                  <a:srgbClr val="252525"/>
                </a:solidFill>
                <a:latin typeface="宋体"/>
                <a:cs typeface="宋体"/>
              </a:rPr>
              <a:t>、</a:t>
            </a:r>
            <a:r>
              <a:rPr dirty="0" sz="2400" spc="130">
                <a:solidFill>
                  <a:srgbClr val="252525"/>
                </a:solidFill>
                <a:latin typeface="宋体"/>
                <a:cs typeface="宋体"/>
              </a:rPr>
              <a:t>无私 </a:t>
            </a:r>
            <a:r>
              <a:rPr dirty="0" sz="2400" spc="60">
                <a:solidFill>
                  <a:srgbClr val="252525"/>
                </a:solidFill>
                <a:latin typeface="宋体"/>
                <a:cs typeface="宋体"/>
              </a:rPr>
              <a:t>奉献等价值观产生共</a:t>
            </a:r>
            <a:r>
              <a:rPr dirty="0" sz="2400" spc="65">
                <a:solidFill>
                  <a:srgbClr val="252525"/>
                </a:solidFill>
                <a:latin typeface="宋体"/>
                <a:cs typeface="宋体"/>
              </a:rPr>
              <a:t>鸣</a:t>
            </a:r>
            <a:r>
              <a:rPr dirty="0" sz="2400" spc="60">
                <a:solidFill>
                  <a:srgbClr val="252525"/>
                </a:solidFill>
                <a:latin typeface="宋体"/>
                <a:cs typeface="宋体"/>
              </a:rPr>
              <a:t>，也为之后的实践操作 </a:t>
            </a:r>
            <a:r>
              <a:rPr dirty="0" sz="2400">
                <a:solidFill>
                  <a:srgbClr val="252525"/>
                </a:solidFill>
                <a:latin typeface="宋体"/>
                <a:cs typeface="宋体"/>
              </a:rPr>
              <a:t>奠定了情感基础</a:t>
            </a:r>
            <a:endParaRPr sz="2400">
              <a:latin typeface="宋体"/>
              <a:cs typeface="宋体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4266" y="161290"/>
            <a:ext cx="393509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solidFill>
                  <a:srgbClr val="F3F3F3"/>
                </a:solidFill>
                <a:latin typeface="宋体"/>
                <a:cs typeface="宋体"/>
              </a:rPr>
              <a:t>深</a:t>
            </a:r>
            <a:r>
              <a:rPr dirty="0" sz="2800" spc="-5">
                <a:solidFill>
                  <a:srgbClr val="F3F3F3"/>
                </a:solidFill>
                <a:latin typeface="宋体"/>
                <a:cs typeface="宋体"/>
              </a:rPr>
              <a:t>化课程</a:t>
            </a:r>
            <a:r>
              <a:rPr dirty="0" sz="2800">
                <a:solidFill>
                  <a:srgbClr val="F3F3F3"/>
                </a:solidFill>
                <a:latin typeface="宋体"/>
                <a:cs typeface="宋体"/>
              </a:rPr>
              <a:t>思</a:t>
            </a:r>
            <a:r>
              <a:rPr dirty="0" sz="2800" spc="-5">
                <a:solidFill>
                  <a:srgbClr val="F3F3F3"/>
                </a:solidFill>
                <a:latin typeface="宋体"/>
                <a:cs typeface="宋体"/>
              </a:rPr>
              <a:t>政的改</a:t>
            </a:r>
            <a:r>
              <a:rPr dirty="0" sz="2800">
                <a:solidFill>
                  <a:srgbClr val="F3F3F3"/>
                </a:solidFill>
                <a:latin typeface="宋体"/>
                <a:cs typeface="宋体"/>
              </a:rPr>
              <a:t>革</a:t>
            </a:r>
            <a:r>
              <a:rPr dirty="0" sz="2800" spc="-5">
                <a:solidFill>
                  <a:srgbClr val="F3F3F3"/>
                </a:solidFill>
                <a:latin typeface="宋体"/>
                <a:cs typeface="宋体"/>
              </a:rPr>
              <a:t>探索</a:t>
            </a:r>
            <a:endParaRPr sz="2800">
              <a:latin typeface="宋体"/>
              <a:cs typeface="宋体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31291" y="981455"/>
            <a:ext cx="180340" cy="195580"/>
          </a:xfrm>
          <a:custGeom>
            <a:avLst/>
            <a:gdLst/>
            <a:ahLst/>
            <a:cxnLst/>
            <a:rect l="l" t="t" r="r" b="b"/>
            <a:pathLst>
              <a:path w="180340" h="195580">
                <a:moveTo>
                  <a:pt x="0" y="195072"/>
                </a:moveTo>
                <a:lnTo>
                  <a:pt x="179832" y="195072"/>
                </a:lnTo>
                <a:lnTo>
                  <a:pt x="179832" y="0"/>
                </a:lnTo>
                <a:lnTo>
                  <a:pt x="0" y="0"/>
                </a:lnTo>
                <a:lnTo>
                  <a:pt x="0" y="195072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64742" y="3043021"/>
            <a:ext cx="7266305" cy="27698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507365">
              <a:lnSpc>
                <a:spcPct val="150000"/>
              </a:lnSpc>
              <a:spcBef>
                <a:spcPts val="100"/>
              </a:spcBef>
            </a:pPr>
            <a:r>
              <a:rPr dirty="0" sz="2000">
                <a:latin typeface="宋体"/>
                <a:cs typeface="宋体"/>
              </a:rPr>
              <a:t>平版</a:t>
            </a:r>
            <a:r>
              <a:rPr dirty="0" sz="2000" spc="5">
                <a:latin typeface="宋体"/>
                <a:cs typeface="宋体"/>
              </a:rPr>
              <a:t>胶</a:t>
            </a:r>
            <a:r>
              <a:rPr dirty="0" sz="2000" spc="-10">
                <a:latin typeface="宋体"/>
                <a:cs typeface="宋体"/>
              </a:rPr>
              <a:t>印</a:t>
            </a:r>
            <a:r>
              <a:rPr dirty="0" sz="2000">
                <a:latin typeface="宋体"/>
                <a:cs typeface="宋体"/>
              </a:rPr>
              <a:t>是现</a:t>
            </a:r>
            <a:r>
              <a:rPr dirty="0" sz="2000" spc="5">
                <a:latin typeface="宋体"/>
                <a:cs typeface="宋体"/>
              </a:rPr>
              <a:t>今</a:t>
            </a:r>
            <a:r>
              <a:rPr dirty="0" sz="2000" spc="-10">
                <a:latin typeface="宋体"/>
                <a:cs typeface="宋体"/>
              </a:rPr>
              <a:t>应</a:t>
            </a:r>
            <a:r>
              <a:rPr dirty="0" sz="2000">
                <a:latin typeface="宋体"/>
                <a:cs typeface="宋体"/>
              </a:rPr>
              <a:t>用</a:t>
            </a:r>
            <a:r>
              <a:rPr dirty="0" sz="2000" spc="-10">
                <a:latin typeface="宋体"/>
                <a:cs typeface="宋体"/>
              </a:rPr>
              <a:t>最</a:t>
            </a:r>
            <a:r>
              <a:rPr dirty="0" sz="2000">
                <a:latin typeface="宋体"/>
                <a:cs typeface="宋体"/>
              </a:rPr>
              <a:t>广泛</a:t>
            </a:r>
            <a:r>
              <a:rPr dirty="0" sz="2000" spc="5">
                <a:latin typeface="宋体"/>
                <a:cs typeface="宋体"/>
              </a:rPr>
              <a:t>的</a:t>
            </a:r>
            <a:r>
              <a:rPr dirty="0" sz="2000" spc="-10">
                <a:latin typeface="宋体"/>
                <a:cs typeface="宋体"/>
              </a:rPr>
              <a:t>印</a:t>
            </a:r>
            <a:r>
              <a:rPr dirty="0" sz="2000">
                <a:latin typeface="宋体"/>
                <a:cs typeface="宋体"/>
              </a:rPr>
              <a:t>刷</a:t>
            </a:r>
            <a:r>
              <a:rPr dirty="0" sz="2000" spc="-10">
                <a:latin typeface="宋体"/>
                <a:cs typeface="宋体"/>
              </a:rPr>
              <a:t>技</a:t>
            </a:r>
            <a:r>
              <a:rPr dirty="0" sz="2000">
                <a:latin typeface="宋体"/>
                <a:cs typeface="宋体"/>
              </a:rPr>
              <a:t>术之</a:t>
            </a:r>
            <a:r>
              <a:rPr dirty="0" sz="2000" spc="-25">
                <a:latin typeface="宋体"/>
                <a:cs typeface="宋体"/>
              </a:rPr>
              <a:t>一</a:t>
            </a:r>
            <a:r>
              <a:rPr dirty="0" sz="2000" spc="-10">
                <a:latin typeface="宋体"/>
                <a:cs typeface="宋体"/>
              </a:rPr>
              <a:t>,</a:t>
            </a:r>
            <a:r>
              <a:rPr dirty="0" sz="2000">
                <a:latin typeface="宋体"/>
                <a:cs typeface="宋体"/>
              </a:rPr>
              <a:t>其</a:t>
            </a:r>
            <a:r>
              <a:rPr dirty="0" sz="2000" spc="-15">
                <a:latin typeface="宋体"/>
                <a:cs typeface="宋体"/>
              </a:rPr>
              <a:t>著</a:t>
            </a:r>
            <a:r>
              <a:rPr dirty="0" sz="2000">
                <a:latin typeface="宋体"/>
                <a:cs typeface="宋体"/>
              </a:rPr>
              <a:t>名原理就 是“水</a:t>
            </a:r>
            <a:r>
              <a:rPr dirty="0" sz="2000" spc="-15">
                <a:latin typeface="宋体"/>
                <a:cs typeface="宋体"/>
              </a:rPr>
              <a:t>墨</a:t>
            </a:r>
            <a:r>
              <a:rPr dirty="0" sz="2000">
                <a:latin typeface="宋体"/>
                <a:cs typeface="宋体"/>
              </a:rPr>
              <a:t>平</a:t>
            </a:r>
            <a:r>
              <a:rPr dirty="0" sz="2000" spc="-15">
                <a:latin typeface="宋体"/>
                <a:cs typeface="宋体"/>
              </a:rPr>
              <a:t>衡</a:t>
            </a:r>
            <a:r>
              <a:rPr dirty="0" sz="2000">
                <a:latin typeface="宋体"/>
                <a:cs typeface="宋体"/>
              </a:rPr>
              <a:t>”。许</a:t>
            </a:r>
            <a:r>
              <a:rPr dirty="0" sz="2000" spc="-15">
                <a:latin typeface="宋体"/>
                <a:cs typeface="宋体"/>
              </a:rPr>
              <a:t>多</a:t>
            </a:r>
            <a:r>
              <a:rPr dirty="0" sz="2000">
                <a:latin typeface="宋体"/>
                <a:cs typeface="宋体"/>
              </a:rPr>
              <a:t>学</a:t>
            </a:r>
            <a:r>
              <a:rPr dirty="0" sz="2000" spc="-15">
                <a:latin typeface="宋体"/>
                <a:cs typeface="宋体"/>
              </a:rPr>
              <a:t>生</a:t>
            </a:r>
            <a:r>
              <a:rPr dirty="0" sz="2000">
                <a:latin typeface="宋体"/>
                <a:cs typeface="宋体"/>
              </a:rPr>
              <a:t>都误认</a:t>
            </a:r>
            <a:r>
              <a:rPr dirty="0" sz="2000" spc="-15">
                <a:latin typeface="宋体"/>
                <a:cs typeface="宋体"/>
              </a:rPr>
              <a:t>为</a:t>
            </a:r>
            <a:r>
              <a:rPr dirty="0" sz="2000">
                <a:latin typeface="宋体"/>
                <a:cs typeface="宋体"/>
              </a:rPr>
              <a:t>“</a:t>
            </a:r>
            <a:r>
              <a:rPr dirty="0" sz="2000" spc="-15">
                <a:latin typeface="宋体"/>
                <a:cs typeface="宋体"/>
              </a:rPr>
              <a:t>水</a:t>
            </a:r>
            <a:r>
              <a:rPr dirty="0" sz="2000">
                <a:latin typeface="宋体"/>
                <a:cs typeface="宋体"/>
              </a:rPr>
              <a:t>墨平衡</a:t>
            </a:r>
            <a:r>
              <a:rPr dirty="0" sz="2000" spc="-15">
                <a:latin typeface="宋体"/>
                <a:cs typeface="宋体"/>
              </a:rPr>
              <a:t>”</a:t>
            </a:r>
            <a:r>
              <a:rPr dirty="0" sz="2000">
                <a:latin typeface="宋体"/>
                <a:cs typeface="宋体"/>
              </a:rPr>
              <a:t>就</a:t>
            </a:r>
            <a:r>
              <a:rPr dirty="0" sz="2000" spc="-15">
                <a:latin typeface="宋体"/>
                <a:cs typeface="宋体"/>
              </a:rPr>
              <a:t>是</a:t>
            </a:r>
            <a:r>
              <a:rPr dirty="0" sz="2000">
                <a:latin typeface="宋体"/>
                <a:cs typeface="宋体"/>
              </a:rPr>
              <a:t>“油水 不相溶”</a:t>
            </a:r>
            <a:r>
              <a:rPr dirty="0" sz="2000" spc="5">
                <a:latin typeface="宋体"/>
                <a:cs typeface="宋体"/>
              </a:rPr>
              <a:t> </a:t>
            </a:r>
            <a:r>
              <a:rPr dirty="0" sz="2000" spc="-15">
                <a:latin typeface="宋体"/>
                <a:cs typeface="宋体"/>
              </a:rPr>
              <a:t>。</a:t>
            </a:r>
            <a:r>
              <a:rPr dirty="0" sz="2000">
                <a:latin typeface="宋体"/>
                <a:cs typeface="宋体"/>
              </a:rPr>
              <a:t>但在现</a:t>
            </a:r>
            <a:r>
              <a:rPr dirty="0" sz="2000" spc="-15">
                <a:latin typeface="宋体"/>
                <a:cs typeface="宋体"/>
              </a:rPr>
              <a:t>代</a:t>
            </a:r>
            <a:r>
              <a:rPr dirty="0" sz="2000">
                <a:latin typeface="宋体"/>
                <a:cs typeface="宋体"/>
              </a:rPr>
              <a:t>平</a:t>
            </a:r>
            <a:r>
              <a:rPr dirty="0" sz="2000" spc="-15">
                <a:latin typeface="宋体"/>
                <a:cs typeface="宋体"/>
              </a:rPr>
              <a:t>版</a:t>
            </a:r>
            <a:r>
              <a:rPr dirty="0" sz="2000">
                <a:latin typeface="宋体"/>
                <a:cs typeface="宋体"/>
              </a:rPr>
              <a:t>胶印过</a:t>
            </a:r>
            <a:r>
              <a:rPr dirty="0" sz="2000" spc="-15">
                <a:latin typeface="宋体"/>
                <a:cs typeface="宋体"/>
              </a:rPr>
              <a:t>程</a:t>
            </a:r>
            <a:r>
              <a:rPr dirty="0" sz="2000">
                <a:latin typeface="宋体"/>
                <a:cs typeface="宋体"/>
              </a:rPr>
              <a:t>中</a:t>
            </a:r>
            <a:r>
              <a:rPr dirty="0" sz="2000" spc="-15">
                <a:latin typeface="宋体"/>
                <a:cs typeface="宋体"/>
              </a:rPr>
              <a:t>，</a:t>
            </a:r>
            <a:r>
              <a:rPr dirty="0" sz="2000">
                <a:latin typeface="宋体"/>
                <a:cs typeface="宋体"/>
              </a:rPr>
              <a:t>印刷中</a:t>
            </a:r>
            <a:r>
              <a:rPr dirty="0" sz="2000" spc="-15">
                <a:latin typeface="宋体"/>
                <a:cs typeface="宋体"/>
              </a:rPr>
              <a:t>的</a:t>
            </a:r>
            <a:r>
              <a:rPr dirty="0" sz="2000">
                <a:latin typeface="宋体"/>
                <a:cs typeface="宋体"/>
              </a:rPr>
              <a:t>“</a:t>
            </a:r>
            <a:r>
              <a:rPr dirty="0" sz="2000" spc="-15">
                <a:latin typeface="宋体"/>
                <a:cs typeface="宋体"/>
              </a:rPr>
              <a:t>水</a:t>
            </a:r>
            <a:r>
              <a:rPr dirty="0" sz="2000">
                <a:latin typeface="宋体"/>
                <a:cs typeface="宋体"/>
              </a:rPr>
              <a:t>”和“</a:t>
            </a:r>
            <a:r>
              <a:rPr dirty="0" sz="2000" spc="-15">
                <a:latin typeface="宋体"/>
                <a:cs typeface="宋体"/>
              </a:rPr>
              <a:t>墨</a:t>
            </a:r>
            <a:r>
              <a:rPr dirty="0" sz="2000">
                <a:latin typeface="宋体"/>
                <a:cs typeface="宋体"/>
              </a:rPr>
              <a:t>”  是在高</a:t>
            </a:r>
            <a:r>
              <a:rPr dirty="0" sz="2000" spc="-15">
                <a:latin typeface="宋体"/>
                <a:cs typeface="宋体"/>
              </a:rPr>
              <a:t>速</a:t>
            </a:r>
            <a:r>
              <a:rPr dirty="0" sz="2000">
                <a:latin typeface="宋体"/>
                <a:cs typeface="宋体"/>
              </a:rPr>
              <a:t>、</a:t>
            </a:r>
            <a:r>
              <a:rPr dirty="0" sz="2000" spc="-15">
                <a:latin typeface="宋体"/>
                <a:cs typeface="宋体"/>
              </a:rPr>
              <a:t>高</a:t>
            </a:r>
            <a:r>
              <a:rPr dirty="0" sz="2000">
                <a:latin typeface="宋体"/>
                <a:cs typeface="宋体"/>
              </a:rPr>
              <a:t>压的过</a:t>
            </a:r>
            <a:r>
              <a:rPr dirty="0" sz="2000" spc="-15">
                <a:latin typeface="宋体"/>
                <a:cs typeface="宋体"/>
              </a:rPr>
              <a:t>程</a:t>
            </a:r>
            <a:r>
              <a:rPr dirty="0" sz="2000">
                <a:latin typeface="宋体"/>
                <a:cs typeface="宋体"/>
              </a:rPr>
              <a:t>中</a:t>
            </a:r>
            <a:r>
              <a:rPr dirty="0" sz="2000" spc="-15">
                <a:latin typeface="宋体"/>
                <a:cs typeface="宋体"/>
              </a:rPr>
              <a:t>相</a:t>
            </a:r>
            <a:r>
              <a:rPr dirty="0" sz="2000">
                <a:latin typeface="宋体"/>
                <a:cs typeface="宋体"/>
              </a:rPr>
              <a:t>互接触</a:t>
            </a:r>
            <a:r>
              <a:rPr dirty="0" sz="2000" spc="-15">
                <a:latin typeface="宋体"/>
                <a:cs typeface="宋体"/>
              </a:rPr>
              <a:t>、</a:t>
            </a:r>
            <a:r>
              <a:rPr dirty="0" sz="2000">
                <a:latin typeface="宋体"/>
                <a:cs typeface="宋体"/>
              </a:rPr>
              <a:t>相</a:t>
            </a:r>
            <a:r>
              <a:rPr dirty="0" sz="2000" spc="-15">
                <a:latin typeface="宋体"/>
                <a:cs typeface="宋体"/>
              </a:rPr>
              <a:t>互</a:t>
            </a:r>
            <a:r>
              <a:rPr dirty="0" sz="2000">
                <a:latin typeface="宋体"/>
                <a:cs typeface="宋体"/>
              </a:rPr>
              <a:t>作用的</a:t>
            </a:r>
            <a:r>
              <a:rPr dirty="0" sz="2000" spc="-15">
                <a:latin typeface="宋体"/>
                <a:cs typeface="宋体"/>
              </a:rPr>
              <a:t>。</a:t>
            </a:r>
            <a:r>
              <a:rPr dirty="0" sz="2000">
                <a:latin typeface="宋体"/>
                <a:cs typeface="宋体"/>
              </a:rPr>
              <a:t>如</a:t>
            </a:r>
            <a:r>
              <a:rPr dirty="0" sz="2000" spc="-15">
                <a:latin typeface="宋体"/>
                <a:cs typeface="宋体"/>
              </a:rPr>
              <a:t>果</a:t>
            </a:r>
            <a:r>
              <a:rPr dirty="0" sz="2000">
                <a:latin typeface="宋体"/>
                <a:cs typeface="宋体"/>
              </a:rPr>
              <a:t>以相对 </a:t>
            </a:r>
            <a:r>
              <a:rPr dirty="0" sz="2000" spc="5">
                <a:latin typeface="宋体"/>
                <a:cs typeface="宋体"/>
              </a:rPr>
              <a:t>静止</a:t>
            </a:r>
            <a:r>
              <a:rPr dirty="0" sz="2000" spc="-5">
                <a:latin typeface="宋体"/>
                <a:cs typeface="宋体"/>
              </a:rPr>
              <a:t>的</a:t>
            </a:r>
            <a:r>
              <a:rPr dirty="0" sz="2000" spc="-10">
                <a:latin typeface="宋体"/>
                <a:cs typeface="宋体"/>
              </a:rPr>
              <a:t>观</a:t>
            </a:r>
            <a:r>
              <a:rPr dirty="0" sz="2000" spc="5">
                <a:latin typeface="宋体"/>
                <a:cs typeface="宋体"/>
              </a:rPr>
              <a:t>点</a:t>
            </a:r>
            <a:r>
              <a:rPr dirty="0" sz="2000" spc="-15">
                <a:latin typeface="宋体"/>
                <a:cs typeface="宋体"/>
              </a:rPr>
              <a:t>去</a:t>
            </a:r>
            <a:r>
              <a:rPr dirty="0" sz="2000" spc="5">
                <a:latin typeface="宋体"/>
                <a:cs typeface="宋体"/>
              </a:rPr>
              <a:t>分析</a:t>
            </a:r>
            <a:r>
              <a:rPr dirty="0" sz="2000" spc="-5">
                <a:latin typeface="宋体"/>
                <a:cs typeface="宋体"/>
              </a:rPr>
              <a:t>这</a:t>
            </a:r>
            <a:r>
              <a:rPr dirty="0" sz="2000" spc="-10">
                <a:latin typeface="宋体"/>
                <a:cs typeface="宋体"/>
              </a:rPr>
              <a:t>一</a:t>
            </a:r>
            <a:r>
              <a:rPr dirty="0" sz="2000" spc="5">
                <a:latin typeface="宋体"/>
                <a:cs typeface="宋体"/>
              </a:rPr>
              <a:t>问</a:t>
            </a:r>
            <a:r>
              <a:rPr dirty="0" sz="2000" spc="-15">
                <a:latin typeface="宋体"/>
                <a:cs typeface="宋体"/>
              </a:rPr>
              <a:t>题</a:t>
            </a:r>
            <a:r>
              <a:rPr dirty="0" sz="2000" spc="5">
                <a:latin typeface="宋体"/>
                <a:cs typeface="宋体"/>
              </a:rPr>
              <a:t>，将</a:t>
            </a:r>
            <a:r>
              <a:rPr dirty="0" sz="2000" spc="-5">
                <a:latin typeface="宋体"/>
                <a:cs typeface="宋体"/>
              </a:rPr>
              <a:t>无</a:t>
            </a:r>
            <a:r>
              <a:rPr dirty="0" sz="2000" spc="-10">
                <a:latin typeface="宋体"/>
                <a:cs typeface="宋体"/>
              </a:rPr>
              <a:t>法</a:t>
            </a:r>
            <a:r>
              <a:rPr dirty="0" sz="2000" spc="5">
                <a:latin typeface="宋体"/>
                <a:cs typeface="宋体"/>
              </a:rPr>
              <a:t>正</a:t>
            </a:r>
            <a:r>
              <a:rPr dirty="0" sz="2000" spc="-15">
                <a:latin typeface="宋体"/>
                <a:cs typeface="宋体"/>
              </a:rPr>
              <a:t>确</a:t>
            </a:r>
            <a:r>
              <a:rPr dirty="0" sz="2000" spc="5">
                <a:latin typeface="宋体"/>
                <a:cs typeface="宋体"/>
              </a:rPr>
              <a:t>理解</a:t>
            </a:r>
            <a:r>
              <a:rPr dirty="0" sz="2000" spc="-5">
                <a:latin typeface="宋体"/>
                <a:cs typeface="宋体"/>
              </a:rPr>
              <a:t>水</a:t>
            </a:r>
            <a:r>
              <a:rPr dirty="0" sz="2000" spc="-10">
                <a:latin typeface="宋体"/>
                <a:cs typeface="宋体"/>
              </a:rPr>
              <a:t>墨</a:t>
            </a:r>
            <a:r>
              <a:rPr dirty="0" sz="2000" spc="5">
                <a:latin typeface="宋体"/>
                <a:cs typeface="宋体"/>
              </a:rPr>
              <a:t>平</a:t>
            </a:r>
            <a:r>
              <a:rPr dirty="0" sz="2000" spc="-15">
                <a:latin typeface="宋体"/>
                <a:cs typeface="宋体"/>
              </a:rPr>
              <a:t>衡</a:t>
            </a:r>
            <a:r>
              <a:rPr dirty="0" sz="2000" spc="5">
                <a:latin typeface="宋体"/>
                <a:cs typeface="宋体"/>
              </a:rPr>
              <a:t>的概念</a:t>
            </a:r>
            <a:r>
              <a:rPr dirty="0" sz="2000">
                <a:latin typeface="宋体"/>
                <a:cs typeface="宋体"/>
              </a:rPr>
              <a:t>,  平版胶</a:t>
            </a:r>
            <a:r>
              <a:rPr dirty="0" sz="2000" spc="-15">
                <a:latin typeface="宋体"/>
                <a:cs typeface="宋体"/>
              </a:rPr>
              <a:t>印</a:t>
            </a:r>
            <a:r>
              <a:rPr dirty="0" sz="2000">
                <a:latin typeface="宋体"/>
                <a:cs typeface="宋体"/>
              </a:rPr>
              <a:t>则</a:t>
            </a:r>
            <a:r>
              <a:rPr dirty="0" sz="2000" spc="-15">
                <a:latin typeface="宋体"/>
                <a:cs typeface="宋体"/>
              </a:rPr>
              <a:t>无</a:t>
            </a:r>
            <a:r>
              <a:rPr dirty="0" sz="2000">
                <a:latin typeface="宋体"/>
                <a:cs typeface="宋体"/>
              </a:rPr>
              <a:t>法顺利</a:t>
            </a:r>
            <a:r>
              <a:rPr dirty="0" sz="2000" spc="-15">
                <a:latin typeface="宋体"/>
                <a:cs typeface="宋体"/>
              </a:rPr>
              <a:t>完</a:t>
            </a:r>
            <a:r>
              <a:rPr dirty="0" sz="2000">
                <a:latin typeface="宋体"/>
                <a:cs typeface="宋体"/>
              </a:rPr>
              <a:t>成</a:t>
            </a:r>
            <a:r>
              <a:rPr dirty="0" sz="2000">
                <a:solidFill>
                  <a:srgbClr val="252525"/>
                </a:solidFill>
                <a:latin typeface="宋体"/>
                <a:cs typeface="宋体"/>
              </a:rPr>
              <a:t>。</a:t>
            </a:r>
            <a:endParaRPr sz="2000">
              <a:latin typeface="宋体"/>
              <a:cs typeface="宋体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804081" y="1715145"/>
            <a:ext cx="1875789" cy="1045844"/>
          </a:xfrm>
          <a:custGeom>
            <a:avLst/>
            <a:gdLst/>
            <a:ahLst/>
            <a:cxnLst/>
            <a:rect l="l" t="t" r="r" b="b"/>
            <a:pathLst>
              <a:path w="1875790" h="1045844">
                <a:moveTo>
                  <a:pt x="1201710" y="946520"/>
                </a:moveTo>
                <a:lnTo>
                  <a:pt x="715715" y="946520"/>
                </a:lnTo>
                <a:lnTo>
                  <a:pt x="747286" y="976512"/>
                </a:lnTo>
                <a:lnTo>
                  <a:pt x="784834" y="1001765"/>
                </a:lnTo>
                <a:lnTo>
                  <a:pt x="827479" y="1021780"/>
                </a:lnTo>
                <a:lnTo>
                  <a:pt x="874338" y="1036055"/>
                </a:lnTo>
                <a:lnTo>
                  <a:pt x="926128" y="1044230"/>
                </a:lnTo>
                <a:lnTo>
                  <a:pt x="977520" y="1045243"/>
                </a:lnTo>
                <a:lnTo>
                  <a:pt x="1027485" y="1039517"/>
                </a:lnTo>
                <a:lnTo>
                  <a:pt x="1074996" y="1027472"/>
                </a:lnTo>
                <a:lnTo>
                  <a:pt x="1119022" y="1009530"/>
                </a:lnTo>
                <a:lnTo>
                  <a:pt x="1158535" y="986111"/>
                </a:lnTo>
                <a:lnTo>
                  <a:pt x="1192508" y="957638"/>
                </a:lnTo>
                <a:lnTo>
                  <a:pt x="1201710" y="946520"/>
                </a:lnTo>
                <a:close/>
              </a:path>
              <a:path w="1875790" h="1045844">
                <a:moveTo>
                  <a:pt x="469434" y="91784"/>
                </a:moveTo>
                <a:lnTo>
                  <a:pt x="420694" y="93715"/>
                </a:lnTo>
                <a:lnTo>
                  <a:pt x="369127" y="102642"/>
                </a:lnTo>
                <a:lnTo>
                  <a:pt x="321834" y="117944"/>
                </a:lnTo>
                <a:lnTo>
                  <a:pt x="279521" y="138913"/>
                </a:lnTo>
                <a:lnTo>
                  <a:pt x="242897" y="164839"/>
                </a:lnTo>
                <a:lnTo>
                  <a:pt x="212669" y="195015"/>
                </a:lnTo>
                <a:lnTo>
                  <a:pt x="189544" y="228730"/>
                </a:lnTo>
                <a:lnTo>
                  <a:pt x="174231" y="265277"/>
                </a:lnTo>
                <a:lnTo>
                  <a:pt x="167436" y="303948"/>
                </a:lnTo>
                <a:lnTo>
                  <a:pt x="169869" y="344032"/>
                </a:lnTo>
                <a:lnTo>
                  <a:pt x="168218" y="347334"/>
                </a:lnTo>
                <a:lnTo>
                  <a:pt x="124901" y="354756"/>
                </a:lnTo>
                <a:lnTo>
                  <a:pt x="85525" y="369464"/>
                </a:lnTo>
                <a:lnTo>
                  <a:pt x="51649" y="390697"/>
                </a:lnTo>
                <a:lnTo>
                  <a:pt x="3038" y="460647"/>
                </a:lnTo>
                <a:lnTo>
                  <a:pt x="0" y="505052"/>
                </a:lnTo>
                <a:lnTo>
                  <a:pt x="14602" y="547665"/>
                </a:lnTo>
                <a:lnTo>
                  <a:pt x="45732" y="585243"/>
                </a:lnTo>
                <a:lnTo>
                  <a:pt x="92272" y="614542"/>
                </a:lnTo>
                <a:lnTo>
                  <a:pt x="67509" y="639585"/>
                </a:lnTo>
                <a:lnTo>
                  <a:pt x="50663" y="667723"/>
                </a:lnTo>
                <a:lnTo>
                  <a:pt x="42176" y="697910"/>
                </a:lnTo>
                <a:lnTo>
                  <a:pt x="42488" y="729096"/>
                </a:lnTo>
                <a:lnTo>
                  <a:pt x="55066" y="766340"/>
                </a:lnTo>
                <a:lnTo>
                  <a:pt x="79275" y="798659"/>
                </a:lnTo>
                <a:lnTo>
                  <a:pt x="113115" y="824854"/>
                </a:lnTo>
                <a:lnTo>
                  <a:pt x="154586" y="843725"/>
                </a:lnTo>
                <a:lnTo>
                  <a:pt x="201687" y="854074"/>
                </a:lnTo>
                <a:lnTo>
                  <a:pt x="252419" y="854699"/>
                </a:lnTo>
                <a:lnTo>
                  <a:pt x="253562" y="856223"/>
                </a:lnTo>
                <a:lnTo>
                  <a:pt x="254832" y="857747"/>
                </a:lnTo>
                <a:lnTo>
                  <a:pt x="255975" y="859271"/>
                </a:lnTo>
                <a:lnTo>
                  <a:pt x="284604" y="890163"/>
                </a:lnTo>
                <a:lnTo>
                  <a:pt x="317997" y="916870"/>
                </a:lnTo>
                <a:lnTo>
                  <a:pt x="355442" y="939256"/>
                </a:lnTo>
                <a:lnTo>
                  <a:pt x="396230" y="957186"/>
                </a:lnTo>
                <a:lnTo>
                  <a:pt x="439651" y="970524"/>
                </a:lnTo>
                <a:lnTo>
                  <a:pt x="484995" y="979134"/>
                </a:lnTo>
                <a:lnTo>
                  <a:pt x="531553" y="982881"/>
                </a:lnTo>
                <a:lnTo>
                  <a:pt x="578613" y="981629"/>
                </a:lnTo>
                <a:lnTo>
                  <a:pt x="625467" y="975241"/>
                </a:lnTo>
                <a:lnTo>
                  <a:pt x="671404" y="963584"/>
                </a:lnTo>
                <a:lnTo>
                  <a:pt x="715715" y="946520"/>
                </a:lnTo>
                <a:lnTo>
                  <a:pt x="1201710" y="946520"/>
                </a:lnTo>
                <a:lnTo>
                  <a:pt x="1219911" y="924531"/>
                </a:lnTo>
                <a:lnTo>
                  <a:pt x="1239717" y="887211"/>
                </a:lnTo>
                <a:lnTo>
                  <a:pt x="1504303" y="887211"/>
                </a:lnTo>
                <a:lnTo>
                  <a:pt x="1548660" y="861383"/>
                </a:lnTo>
                <a:lnTo>
                  <a:pt x="1579616" y="833390"/>
                </a:lnTo>
                <a:lnTo>
                  <a:pt x="1603109" y="801186"/>
                </a:lnTo>
                <a:lnTo>
                  <a:pt x="1618122" y="765533"/>
                </a:lnTo>
                <a:lnTo>
                  <a:pt x="1623638" y="727191"/>
                </a:lnTo>
                <a:lnTo>
                  <a:pt x="1660593" y="721361"/>
                </a:lnTo>
                <a:lnTo>
                  <a:pt x="1729740" y="699223"/>
                </a:lnTo>
                <a:lnTo>
                  <a:pt x="1804407" y="652265"/>
                </a:lnTo>
                <a:lnTo>
                  <a:pt x="1837746" y="616443"/>
                </a:lnTo>
                <a:lnTo>
                  <a:pt x="1860848" y="577044"/>
                </a:lnTo>
                <a:lnTo>
                  <a:pt x="1873494" y="535326"/>
                </a:lnTo>
                <a:lnTo>
                  <a:pt x="1875467" y="492548"/>
                </a:lnTo>
                <a:lnTo>
                  <a:pt x="1866547" y="449970"/>
                </a:lnTo>
                <a:lnTo>
                  <a:pt x="1846515" y="408850"/>
                </a:lnTo>
                <a:lnTo>
                  <a:pt x="1815154" y="370448"/>
                </a:lnTo>
                <a:lnTo>
                  <a:pt x="1818176" y="364783"/>
                </a:lnTo>
                <a:lnTo>
                  <a:pt x="1820948" y="359034"/>
                </a:lnTo>
                <a:lnTo>
                  <a:pt x="1823458" y="353214"/>
                </a:lnTo>
                <a:lnTo>
                  <a:pt x="1825695" y="347334"/>
                </a:lnTo>
                <a:lnTo>
                  <a:pt x="1833765" y="307156"/>
                </a:lnTo>
                <a:lnTo>
                  <a:pt x="1829782" y="267928"/>
                </a:lnTo>
                <a:lnTo>
                  <a:pt x="1814721" y="230945"/>
                </a:lnTo>
                <a:lnTo>
                  <a:pt x="1789561" y="197498"/>
                </a:lnTo>
                <a:lnTo>
                  <a:pt x="1755280" y="168881"/>
                </a:lnTo>
                <a:lnTo>
                  <a:pt x="1712854" y="146386"/>
                </a:lnTo>
                <a:lnTo>
                  <a:pt x="1663262" y="131307"/>
                </a:lnTo>
                <a:lnTo>
                  <a:pt x="1660004" y="122163"/>
                </a:lnTo>
                <a:lnTo>
                  <a:pt x="608273" y="122163"/>
                </a:lnTo>
                <a:lnTo>
                  <a:pt x="564247" y="106163"/>
                </a:lnTo>
                <a:lnTo>
                  <a:pt x="517626" y="95985"/>
                </a:lnTo>
                <a:lnTo>
                  <a:pt x="469434" y="91784"/>
                </a:lnTo>
                <a:close/>
              </a:path>
              <a:path w="1875790" h="1045844">
                <a:moveTo>
                  <a:pt x="1504303" y="887211"/>
                </a:moveTo>
                <a:lnTo>
                  <a:pt x="1239717" y="887211"/>
                </a:lnTo>
                <a:lnTo>
                  <a:pt x="1270210" y="899502"/>
                </a:lnTo>
                <a:lnTo>
                  <a:pt x="1302502" y="908484"/>
                </a:lnTo>
                <a:lnTo>
                  <a:pt x="1336104" y="914036"/>
                </a:lnTo>
                <a:lnTo>
                  <a:pt x="1370527" y="916040"/>
                </a:lnTo>
                <a:lnTo>
                  <a:pt x="1421173" y="912494"/>
                </a:lnTo>
                <a:lnTo>
                  <a:pt x="1468422" y="901695"/>
                </a:lnTo>
                <a:lnTo>
                  <a:pt x="1504303" y="887211"/>
                </a:lnTo>
                <a:close/>
              </a:path>
              <a:path w="1875790" h="1045844">
                <a:moveTo>
                  <a:pt x="820274" y="28885"/>
                </a:moveTo>
                <a:lnTo>
                  <a:pt x="769512" y="31901"/>
                </a:lnTo>
                <a:lnTo>
                  <a:pt x="721053" y="43176"/>
                </a:lnTo>
                <a:lnTo>
                  <a:pt x="676776" y="62272"/>
                </a:lnTo>
                <a:lnTo>
                  <a:pt x="638556" y="88747"/>
                </a:lnTo>
                <a:lnTo>
                  <a:pt x="608273" y="122163"/>
                </a:lnTo>
                <a:lnTo>
                  <a:pt x="1660004" y="122163"/>
                </a:lnTo>
                <a:lnTo>
                  <a:pt x="1653756" y="104629"/>
                </a:lnTo>
                <a:lnTo>
                  <a:pt x="1638465" y="79809"/>
                </a:lnTo>
                <a:lnTo>
                  <a:pt x="1638055" y="79364"/>
                </a:lnTo>
                <a:lnTo>
                  <a:pt x="974922" y="79364"/>
                </a:lnTo>
                <a:lnTo>
                  <a:pt x="962599" y="70770"/>
                </a:lnTo>
                <a:lnTo>
                  <a:pt x="949490" y="62902"/>
                </a:lnTo>
                <a:lnTo>
                  <a:pt x="935667" y="55772"/>
                </a:lnTo>
                <a:lnTo>
                  <a:pt x="921201" y="49392"/>
                </a:lnTo>
                <a:lnTo>
                  <a:pt x="871463" y="34569"/>
                </a:lnTo>
                <a:lnTo>
                  <a:pt x="820274" y="28885"/>
                </a:lnTo>
                <a:close/>
              </a:path>
              <a:path w="1875790" h="1045844">
                <a:moveTo>
                  <a:pt x="1131950" y="22"/>
                </a:moveTo>
                <a:lnTo>
                  <a:pt x="1084411" y="7149"/>
                </a:lnTo>
                <a:lnTo>
                  <a:pt x="1040778" y="23155"/>
                </a:lnTo>
                <a:lnTo>
                  <a:pt x="1003474" y="47430"/>
                </a:lnTo>
                <a:lnTo>
                  <a:pt x="974922" y="79364"/>
                </a:lnTo>
                <a:lnTo>
                  <a:pt x="1638055" y="79364"/>
                </a:lnTo>
                <a:lnTo>
                  <a:pt x="1617792" y="57369"/>
                </a:lnTo>
                <a:lnTo>
                  <a:pt x="1616489" y="56377"/>
                </a:lnTo>
                <a:lnTo>
                  <a:pt x="1295089" y="56377"/>
                </a:lnTo>
                <a:lnTo>
                  <a:pt x="1281019" y="43870"/>
                </a:lnTo>
                <a:lnTo>
                  <a:pt x="1265212" y="32708"/>
                </a:lnTo>
                <a:lnTo>
                  <a:pt x="1247833" y="22998"/>
                </a:lnTo>
                <a:lnTo>
                  <a:pt x="1229049" y="14848"/>
                </a:lnTo>
                <a:lnTo>
                  <a:pt x="1180970" y="2385"/>
                </a:lnTo>
                <a:lnTo>
                  <a:pt x="1131950" y="22"/>
                </a:lnTo>
                <a:close/>
              </a:path>
              <a:path w="1875790" h="1045844">
                <a:moveTo>
                  <a:pt x="1461670" y="0"/>
                </a:moveTo>
                <a:lnTo>
                  <a:pt x="1415670" y="2866"/>
                </a:lnTo>
                <a:lnTo>
                  <a:pt x="1371386" y="13290"/>
                </a:lnTo>
                <a:lnTo>
                  <a:pt x="1330598" y="31164"/>
                </a:lnTo>
                <a:lnTo>
                  <a:pt x="1295089" y="56377"/>
                </a:lnTo>
                <a:lnTo>
                  <a:pt x="1616489" y="56377"/>
                </a:lnTo>
                <a:lnTo>
                  <a:pt x="1592142" y="37835"/>
                </a:lnTo>
                <a:lnTo>
                  <a:pt x="1551687" y="17375"/>
                </a:lnTo>
                <a:lnTo>
                  <a:pt x="1507603" y="4800"/>
                </a:lnTo>
                <a:lnTo>
                  <a:pt x="1461670" y="0"/>
                </a:lnTo>
                <a:close/>
              </a:path>
            </a:pathLst>
          </a:custGeom>
          <a:solidFill>
            <a:srgbClr val="0988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548496" y="3434460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20" h="58420">
                <a:moveTo>
                  <a:pt x="29082" y="0"/>
                </a:moveTo>
                <a:lnTo>
                  <a:pt x="17734" y="2274"/>
                </a:lnTo>
                <a:lnTo>
                  <a:pt x="8493" y="8477"/>
                </a:lnTo>
                <a:lnTo>
                  <a:pt x="2276" y="17680"/>
                </a:lnTo>
                <a:lnTo>
                  <a:pt x="0" y="28955"/>
                </a:lnTo>
                <a:lnTo>
                  <a:pt x="2276" y="40304"/>
                </a:lnTo>
                <a:lnTo>
                  <a:pt x="8493" y="49545"/>
                </a:lnTo>
                <a:lnTo>
                  <a:pt x="17734" y="55762"/>
                </a:lnTo>
                <a:lnTo>
                  <a:pt x="29082" y="58038"/>
                </a:lnTo>
                <a:lnTo>
                  <a:pt x="40358" y="55762"/>
                </a:lnTo>
                <a:lnTo>
                  <a:pt x="49561" y="49545"/>
                </a:lnTo>
                <a:lnTo>
                  <a:pt x="55764" y="40304"/>
                </a:lnTo>
                <a:lnTo>
                  <a:pt x="58038" y="28955"/>
                </a:lnTo>
                <a:lnTo>
                  <a:pt x="55764" y="17680"/>
                </a:lnTo>
                <a:lnTo>
                  <a:pt x="49561" y="8477"/>
                </a:lnTo>
                <a:lnTo>
                  <a:pt x="40358" y="2274"/>
                </a:lnTo>
                <a:lnTo>
                  <a:pt x="29082" y="0"/>
                </a:lnTo>
                <a:close/>
              </a:path>
            </a:pathLst>
          </a:custGeom>
          <a:solidFill>
            <a:srgbClr val="0988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362568" y="3174492"/>
            <a:ext cx="116204" cy="1162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144002" y="2866644"/>
            <a:ext cx="174244" cy="1742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7136383" y="2035809"/>
            <a:ext cx="12446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FFFFF"/>
                </a:solidFill>
                <a:latin typeface="微软雅黑"/>
                <a:cs typeface="微软雅黑"/>
              </a:rPr>
              <a:t>平版胶印</a:t>
            </a:r>
            <a:endParaRPr sz="2400">
              <a:latin typeface="微软雅黑"/>
              <a:cs typeface="微软雅黑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0168" y="865378"/>
            <a:ext cx="490283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252525"/>
                </a:solidFill>
                <a:latin typeface="宋体"/>
                <a:cs typeface="宋体"/>
              </a:rPr>
              <a:t>专题嵌入</a:t>
            </a:r>
            <a:r>
              <a:rPr dirty="0" sz="2400" spc="-5">
                <a:solidFill>
                  <a:srgbClr val="252525"/>
                </a:solidFill>
                <a:latin typeface="宋体"/>
                <a:cs typeface="宋体"/>
              </a:rPr>
              <a:t>式</a:t>
            </a:r>
            <a:r>
              <a:rPr dirty="0" sz="2400">
                <a:solidFill>
                  <a:srgbClr val="252525"/>
                </a:solidFill>
                <a:latin typeface="Arial"/>
                <a:cs typeface="Arial"/>
              </a:rPr>
              <a:t>——</a:t>
            </a:r>
            <a:r>
              <a:rPr dirty="0" sz="2400">
                <a:solidFill>
                  <a:srgbClr val="252525"/>
                </a:solidFill>
                <a:latin typeface="宋体"/>
                <a:cs typeface="宋体"/>
              </a:rPr>
              <a:t>《印刷过程与控制》</a:t>
            </a:r>
            <a:endParaRPr sz="2400">
              <a:latin typeface="宋体"/>
              <a:cs typeface="宋体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714933" y="1715145"/>
            <a:ext cx="1875789" cy="1045844"/>
          </a:xfrm>
          <a:custGeom>
            <a:avLst/>
            <a:gdLst/>
            <a:ahLst/>
            <a:cxnLst/>
            <a:rect l="l" t="t" r="r" b="b"/>
            <a:pathLst>
              <a:path w="1875789" h="1045844">
                <a:moveTo>
                  <a:pt x="1201710" y="946520"/>
                </a:moveTo>
                <a:lnTo>
                  <a:pt x="715715" y="946520"/>
                </a:lnTo>
                <a:lnTo>
                  <a:pt x="747286" y="976512"/>
                </a:lnTo>
                <a:lnTo>
                  <a:pt x="784834" y="1001765"/>
                </a:lnTo>
                <a:lnTo>
                  <a:pt x="827479" y="1021780"/>
                </a:lnTo>
                <a:lnTo>
                  <a:pt x="874338" y="1036055"/>
                </a:lnTo>
                <a:lnTo>
                  <a:pt x="926128" y="1044230"/>
                </a:lnTo>
                <a:lnTo>
                  <a:pt x="977520" y="1045243"/>
                </a:lnTo>
                <a:lnTo>
                  <a:pt x="1027485" y="1039517"/>
                </a:lnTo>
                <a:lnTo>
                  <a:pt x="1074996" y="1027472"/>
                </a:lnTo>
                <a:lnTo>
                  <a:pt x="1119022" y="1009530"/>
                </a:lnTo>
                <a:lnTo>
                  <a:pt x="1158535" y="986111"/>
                </a:lnTo>
                <a:lnTo>
                  <a:pt x="1192508" y="957638"/>
                </a:lnTo>
                <a:lnTo>
                  <a:pt x="1201710" y="946520"/>
                </a:lnTo>
                <a:close/>
              </a:path>
              <a:path w="1875789" h="1045844">
                <a:moveTo>
                  <a:pt x="469434" y="91784"/>
                </a:moveTo>
                <a:lnTo>
                  <a:pt x="420694" y="93715"/>
                </a:lnTo>
                <a:lnTo>
                  <a:pt x="369127" y="102642"/>
                </a:lnTo>
                <a:lnTo>
                  <a:pt x="321833" y="117944"/>
                </a:lnTo>
                <a:lnTo>
                  <a:pt x="279517" y="138913"/>
                </a:lnTo>
                <a:lnTo>
                  <a:pt x="242886" y="164839"/>
                </a:lnTo>
                <a:lnTo>
                  <a:pt x="212647" y="195015"/>
                </a:lnTo>
                <a:lnTo>
                  <a:pt x="189507" y="228730"/>
                </a:lnTo>
                <a:lnTo>
                  <a:pt x="174171" y="265277"/>
                </a:lnTo>
                <a:lnTo>
                  <a:pt x="167347" y="303948"/>
                </a:lnTo>
                <a:lnTo>
                  <a:pt x="169742" y="344032"/>
                </a:lnTo>
                <a:lnTo>
                  <a:pt x="168218" y="347334"/>
                </a:lnTo>
                <a:lnTo>
                  <a:pt x="124901" y="354756"/>
                </a:lnTo>
                <a:lnTo>
                  <a:pt x="85525" y="369464"/>
                </a:lnTo>
                <a:lnTo>
                  <a:pt x="51649" y="390697"/>
                </a:lnTo>
                <a:lnTo>
                  <a:pt x="3038" y="460647"/>
                </a:lnTo>
                <a:lnTo>
                  <a:pt x="0" y="505052"/>
                </a:lnTo>
                <a:lnTo>
                  <a:pt x="14602" y="547665"/>
                </a:lnTo>
                <a:lnTo>
                  <a:pt x="45732" y="585243"/>
                </a:lnTo>
                <a:lnTo>
                  <a:pt x="92272" y="614542"/>
                </a:lnTo>
                <a:lnTo>
                  <a:pt x="67509" y="639585"/>
                </a:lnTo>
                <a:lnTo>
                  <a:pt x="50663" y="667723"/>
                </a:lnTo>
                <a:lnTo>
                  <a:pt x="42176" y="697910"/>
                </a:lnTo>
                <a:lnTo>
                  <a:pt x="42488" y="729096"/>
                </a:lnTo>
                <a:lnTo>
                  <a:pt x="55066" y="766340"/>
                </a:lnTo>
                <a:lnTo>
                  <a:pt x="79275" y="798659"/>
                </a:lnTo>
                <a:lnTo>
                  <a:pt x="113115" y="824854"/>
                </a:lnTo>
                <a:lnTo>
                  <a:pt x="154586" y="843725"/>
                </a:lnTo>
                <a:lnTo>
                  <a:pt x="201687" y="854074"/>
                </a:lnTo>
                <a:lnTo>
                  <a:pt x="252419" y="854699"/>
                </a:lnTo>
                <a:lnTo>
                  <a:pt x="253562" y="856223"/>
                </a:lnTo>
                <a:lnTo>
                  <a:pt x="254832" y="857747"/>
                </a:lnTo>
                <a:lnTo>
                  <a:pt x="255975" y="859271"/>
                </a:lnTo>
                <a:lnTo>
                  <a:pt x="284604" y="890163"/>
                </a:lnTo>
                <a:lnTo>
                  <a:pt x="317997" y="916870"/>
                </a:lnTo>
                <a:lnTo>
                  <a:pt x="355442" y="939256"/>
                </a:lnTo>
                <a:lnTo>
                  <a:pt x="396230" y="957186"/>
                </a:lnTo>
                <a:lnTo>
                  <a:pt x="439651" y="970524"/>
                </a:lnTo>
                <a:lnTo>
                  <a:pt x="484995" y="979134"/>
                </a:lnTo>
                <a:lnTo>
                  <a:pt x="531553" y="982881"/>
                </a:lnTo>
                <a:lnTo>
                  <a:pt x="578613" y="981629"/>
                </a:lnTo>
                <a:lnTo>
                  <a:pt x="625467" y="975241"/>
                </a:lnTo>
                <a:lnTo>
                  <a:pt x="671404" y="963584"/>
                </a:lnTo>
                <a:lnTo>
                  <a:pt x="715715" y="946520"/>
                </a:lnTo>
                <a:lnTo>
                  <a:pt x="1201710" y="946520"/>
                </a:lnTo>
                <a:lnTo>
                  <a:pt x="1219911" y="924531"/>
                </a:lnTo>
                <a:lnTo>
                  <a:pt x="1239717" y="887211"/>
                </a:lnTo>
                <a:lnTo>
                  <a:pt x="1504303" y="887211"/>
                </a:lnTo>
                <a:lnTo>
                  <a:pt x="1548660" y="861383"/>
                </a:lnTo>
                <a:lnTo>
                  <a:pt x="1579616" y="833390"/>
                </a:lnTo>
                <a:lnTo>
                  <a:pt x="1603109" y="801186"/>
                </a:lnTo>
                <a:lnTo>
                  <a:pt x="1618122" y="765533"/>
                </a:lnTo>
                <a:lnTo>
                  <a:pt x="1623638" y="727191"/>
                </a:lnTo>
                <a:lnTo>
                  <a:pt x="1660593" y="721361"/>
                </a:lnTo>
                <a:lnTo>
                  <a:pt x="1729740" y="699223"/>
                </a:lnTo>
                <a:lnTo>
                  <a:pt x="1804407" y="652265"/>
                </a:lnTo>
                <a:lnTo>
                  <a:pt x="1837746" y="616443"/>
                </a:lnTo>
                <a:lnTo>
                  <a:pt x="1860848" y="577044"/>
                </a:lnTo>
                <a:lnTo>
                  <a:pt x="1873494" y="535326"/>
                </a:lnTo>
                <a:lnTo>
                  <a:pt x="1875467" y="492548"/>
                </a:lnTo>
                <a:lnTo>
                  <a:pt x="1866547" y="449970"/>
                </a:lnTo>
                <a:lnTo>
                  <a:pt x="1846515" y="408850"/>
                </a:lnTo>
                <a:lnTo>
                  <a:pt x="1815154" y="370448"/>
                </a:lnTo>
                <a:lnTo>
                  <a:pt x="1818176" y="364783"/>
                </a:lnTo>
                <a:lnTo>
                  <a:pt x="1820948" y="359034"/>
                </a:lnTo>
                <a:lnTo>
                  <a:pt x="1823458" y="353214"/>
                </a:lnTo>
                <a:lnTo>
                  <a:pt x="1825695" y="347334"/>
                </a:lnTo>
                <a:lnTo>
                  <a:pt x="1833765" y="307156"/>
                </a:lnTo>
                <a:lnTo>
                  <a:pt x="1829782" y="267928"/>
                </a:lnTo>
                <a:lnTo>
                  <a:pt x="1814721" y="230945"/>
                </a:lnTo>
                <a:lnTo>
                  <a:pt x="1789561" y="197498"/>
                </a:lnTo>
                <a:lnTo>
                  <a:pt x="1755280" y="168881"/>
                </a:lnTo>
                <a:lnTo>
                  <a:pt x="1712854" y="146386"/>
                </a:lnTo>
                <a:lnTo>
                  <a:pt x="1663262" y="131307"/>
                </a:lnTo>
                <a:lnTo>
                  <a:pt x="1660004" y="122163"/>
                </a:lnTo>
                <a:lnTo>
                  <a:pt x="608273" y="122163"/>
                </a:lnTo>
                <a:lnTo>
                  <a:pt x="564247" y="106163"/>
                </a:lnTo>
                <a:lnTo>
                  <a:pt x="517626" y="95985"/>
                </a:lnTo>
                <a:lnTo>
                  <a:pt x="469434" y="91784"/>
                </a:lnTo>
                <a:close/>
              </a:path>
              <a:path w="1875789" h="1045844">
                <a:moveTo>
                  <a:pt x="1504303" y="887211"/>
                </a:moveTo>
                <a:lnTo>
                  <a:pt x="1239717" y="887211"/>
                </a:lnTo>
                <a:lnTo>
                  <a:pt x="1270210" y="899502"/>
                </a:lnTo>
                <a:lnTo>
                  <a:pt x="1302502" y="908484"/>
                </a:lnTo>
                <a:lnTo>
                  <a:pt x="1336104" y="914036"/>
                </a:lnTo>
                <a:lnTo>
                  <a:pt x="1370527" y="916040"/>
                </a:lnTo>
                <a:lnTo>
                  <a:pt x="1421173" y="912494"/>
                </a:lnTo>
                <a:lnTo>
                  <a:pt x="1468422" y="901695"/>
                </a:lnTo>
                <a:lnTo>
                  <a:pt x="1504303" y="887211"/>
                </a:lnTo>
                <a:close/>
              </a:path>
              <a:path w="1875789" h="1045844">
                <a:moveTo>
                  <a:pt x="820274" y="28885"/>
                </a:moveTo>
                <a:lnTo>
                  <a:pt x="769512" y="31901"/>
                </a:lnTo>
                <a:lnTo>
                  <a:pt x="721053" y="43176"/>
                </a:lnTo>
                <a:lnTo>
                  <a:pt x="676776" y="62272"/>
                </a:lnTo>
                <a:lnTo>
                  <a:pt x="638556" y="88747"/>
                </a:lnTo>
                <a:lnTo>
                  <a:pt x="608273" y="122163"/>
                </a:lnTo>
                <a:lnTo>
                  <a:pt x="1660004" y="122163"/>
                </a:lnTo>
                <a:lnTo>
                  <a:pt x="1653756" y="104629"/>
                </a:lnTo>
                <a:lnTo>
                  <a:pt x="1638465" y="79809"/>
                </a:lnTo>
                <a:lnTo>
                  <a:pt x="1638055" y="79364"/>
                </a:lnTo>
                <a:lnTo>
                  <a:pt x="974922" y="79364"/>
                </a:lnTo>
                <a:lnTo>
                  <a:pt x="962599" y="70770"/>
                </a:lnTo>
                <a:lnTo>
                  <a:pt x="949490" y="62902"/>
                </a:lnTo>
                <a:lnTo>
                  <a:pt x="935667" y="55772"/>
                </a:lnTo>
                <a:lnTo>
                  <a:pt x="921201" y="49392"/>
                </a:lnTo>
                <a:lnTo>
                  <a:pt x="871463" y="34569"/>
                </a:lnTo>
                <a:lnTo>
                  <a:pt x="820274" y="28885"/>
                </a:lnTo>
                <a:close/>
              </a:path>
              <a:path w="1875789" h="1045844">
                <a:moveTo>
                  <a:pt x="1131950" y="22"/>
                </a:moveTo>
                <a:lnTo>
                  <a:pt x="1084411" y="7149"/>
                </a:lnTo>
                <a:lnTo>
                  <a:pt x="1040778" y="23155"/>
                </a:lnTo>
                <a:lnTo>
                  <a:pt x="1003474" y="47430"/>
                </a:lnTo>
                <a:lnTo>
                  <a:pt x="974922" y="79364"/>
                </a:lnTo>
                <a:lnTo>
                  <a:pt x="1638055" y="79364"/>
                </a:lnTo>
                <a:lnTo>
                  <a:pt x="1617792" y="57369"/>
                </a:lnTo>
                <a:lnTo>
                  <a:pt x="1616489" y="56377"/>
                </a:lnTo>
                <a:lnTo>
                  <a:pt x="1295089" y="56377"/>
                </a:lnTo>
                <a:lnTo>
                  <a:pt x="1281019" y="43870"/>
                </a:lnTo>
                <a:lnTo>
                  <a:pt x="1265212" y="32708"/>
                </a:lnTo>
                <a:lnTo>
                  <a:pt x="1247833" y="22998"/>
                </a:lnTo>
                <a:lnTo>
                  <a:pt x="1229049" y="14848"/>
                </a:lnTo>
                <a:lnTo>
                  <a:pt x="1180970" y="2385"/>
                </a:lnTo>
                <a:lnTo>
                  <a:pt x="1131950" y="22"/>
                </a:lnTo>
                <a:close/>
              </a:path>
              <a:path w="1875789" h="1045844">
                <a:moveTo>
                  <a:pt x="1461670" y="0"/>
                </a:moveTo>
                <a:lnTo>
                  <a:pt x="1415670" y="2866"/>
                </a:lnTo>
                <a:lnTo>
                  <a:pt x="1371386" y="13290"/>
                </a:lnTo>
                <a:lnTo>
                  <a:pt x="1330598" y="31164"/>
                </a:lnTo>
                <a:lnTo>
                  <a:pt x="1295089" y="56377"/>
                </a:lnTo>
                <a:lnTo>
                  <a:pt x="1616489" y="56377"/>
                </a:lnTo>
                <a:lnTo>
                  <a:pt x="1592142" y="37835"/>
                </a:lnTo>
                <a:lnTo>
                  <a:pt x="1551687" y="17375"/>
                </a:lnTo>
                <a:lnTo>
                  <a:pt x="1507603" y="4800"/>
                </a:lnTo>
                <a:lnTo>
                  <a:pt x="1461670" y="0"/>
                </a:lnTo>
                <a:close/>
              </a:path>
            </a:pathLst>
          </a:custGeom>
          <a:solidFill>
            <a:srgbClr val="0988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459348" y="3434460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20" h="58420">
                <a:moveTo>
                  <a:pt x="29083" y="0"/>
                </a:moveTo>
                <a:lnTo>
                  <a:pt x="17734" y="2274"/>
                </a:lnTo>
                <a:lnTo>
                  <a:pt x="8493" y="8477"/>
                </a:lnTo>
                <a:lnTo>
                  <a:pt x="2276" y="17680"/>
                </a:lnTo>
                <a:lnTo>
                  <a:pt x="0" y="28955"/>
                </a:lnTo>
                <a:lnTo>
                  <a:pt x="2276" y="40304"/>
                </a:lnTo>
                <a:lnTo>
                  <a:pt x="8493" y="49545"/>
                </a:lnTo>
                <a:lnTo>
                  <a:pt x="17734" y="55762"/>
                </a:lnTo>
                <a:lnTo>
                  <a:pt x="29083" y="58038"/>
                </a:lnTo>
                <a:lnTo>
                  <a:pt x="40358" y="55762"/>
                </a:lnTo>
                <a:lnTo>
                  <a:pt x="49561" y="49545"/>
                </a:lnTo>
                <a:lnTo>
                  <a:pt x="55764" y="40304"/>
                </a:lnTo>
                <a:lnTo>
                  <a:pt x="58038" y="28955"/>
                </a:lnTo>
                <a:lnTo>
                  <a:pt x="55764" y="17680"/>
                </a:lnTo>
                <a:lnTo>
                  <a:pt x="49561" y="8477"/>
                </a:lnTo>
                <a:lnTo>
                  <a:pt x="40358" y="2274"/>
                </a:lnTo>
                <a:lnTo>
                  <a:pt x="29083" y="0"/>
                </a:lnTo>
                <a:close/>
              </a:path>
            </a:pathLst>
          </a:custGeom>
          <a:solidFill>
            <a:srgbClr val="0988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273421" y="3174492"/>
            <a:ext cx="116204" cy="1162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054853" y="2866644"/>
            <a:ext cx="174244" cy="1742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3722623" y="2035809"/>
            <a:ext cx="194437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FFFFF"/>
                </a:solidFill>
                <a:latin typeface="微软雅黑"/>
                <a:cs typeface="微软雅黑"/>
              </a:rPr>
              <a:t>“水”</a:t>
            </a:r>
            <a:r>
              <a:rPr dirty="0" sz="2400" spc="-95">
                <a:solidFill>
                  <a:srgbClr val="FFFFFF"/>
                </a:solidFill>
                <a:latin typeface="微软雅黑"/>
                <a:cs typeface="微软雅黑"/>
              </a:rPr>
              <a:t> </a:t>
            </a:r>
            <a:r>
              <a:rPr dirty="0" sz="2400">
                <a:solidFill>
                  <a:srgbClr val="FFFFFF"/>
                </a:solidFill>
                <a:latin typeface="微软雅黑"/>
                <a:cs typeface="微软雅黑"/>
              </a:rPr>
              <a:t>“墨”</a:t>
            </a:r>
            <a:endParaRPr sz="24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4266" y="161290"/>
            <a:ext cx="393509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solidFill>
                  <a:srgbClr val="F3F3F3"/>
                </a:solidFill>
                <a:latin typeface="宋体"/>
                <a:cs typeface="宋体"/>
              </a:rPr>
              <a:t>深</a:t>
            </a:r>
            <a:r>
              <a:rPr dirty="0" sz="2800" spc="-5">
                <a:solidFill>
                  <a:srgbClr val="F3F3F3"/>
                </a:solidFill>
                <a:latin typeface="宋体"/>
                <a:cs typeface="宋体"/>
              </a:rPr>
              <a:t>化课程</a:t>
            </a:r>
            <a:r>
              <a:rPr dirty="0" sz="2800">
                <a:solidFill>
                  <a:srgbClr val="F3F3F3"/>
                </a:solidFill>
                <a:latin typeface="宋体"/>
                <a:cs typeface="宋体"/>
              </a:rPr>
              <a:t>思</a:t>
            </a:r>
            <a:r>
              <a:rPr dirty="0" sz="2800" spc="-5">
                <a:solidFill>
                  <a:srgbClr val="F3F3F3"/>
                </a:solidFill>
                <a:latin typeface="宋体"/>
                <a:cs typeface="宋体"/>
              </a:rPr>
              <a:t>政的改</a:t>
            </a:r>
            <a:r>
              <a:rPr dirty="0" sz="2800">
                <a:solidFill>
                  <a:srgbClr val="F3F3F3"/>
                </a:solidFill>
                <a:latin typeface="宋体"/>
                <a:cs typeface="宋体"/>
              </a:rPr>
              <a:t>革</a:t>
            </a:r>
            <a:r>
              <a:rPr dirty="0" sz="2800" spc="-5">
                <a:solidFill>
                  <a:srgbClr val="F3F3F3"/>
                </a:solidFill>
                <a:latin typeface="宋体"/>
                <a:cs typeface="宋体"/>
              </a:rPr>
              <a:t>探索</a:t>
            </a:r>
            <a:endParaRPr sz="2800">
              <a:latin typeface="宋体"/>
              <a:cs typeface="宋体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31291" y="981455"/>
            <a:ext cx="180340" cy="195580"/>
          </a:xfrm>
          <a:custGeom>
            <a:avLst/>
            <a:gdLst/>
            <a:ahLst/>
            <a:cxnLst/>
            <a:rect l="l" t="t" r="r" b="b"/>
            <a:pathLst>
              <a:path w="180340" h="195580">
                <a:moveTo>
                  <a:pt x="0" y="195072"/>
                </a:moveTo>
                <a:lnTo>
                  <a:pt x="179832" y="195072"/>
                </a:lnTo>
                <a:lnTo>
                  <a:pt x="179832" y="0"/>
                </a:lnTo>
                <a:lnTo>
                  <a:pt x="0" y="0"/>
                </a:lnTo>
                <a:lnTo>
                  <a:pt x="0" y="195072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64742" y="3043021"/>
            <a:ext cx="6891020" cy="27698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507365">
              <a:lnSpc>
                <a:spcPct val="150000"/>
              </a:lnSpc>
              <a:spcBef>
                <a:spcPts val="100"/>
              </a:spcBef>
            </a:pPr>
            <a:r>
              <a:rPr dirty="0" sz="2000">
                <a:latin typeface="宋体"/>
                <a:cs typeface="宋体"/>
              </a:rPr>
              <a:t>实际</a:t>
            </a:r>
            <a:r>
              <a:rPr dirty="0" sz="2000" spc="5">
                <a:latin typeface="宋体"/>
                <a:cs typeface="宋体"/>
              </a:rPr>
              <a:t>情</a:t>
            </a:r>
            <a:r>
              <a:rPr dirty="0" sz="2000" spc="-10">
                <a:latin typeface="宋体"/>
                <a:cs typeface="宋体"/>
              </a:rPr>
              <a:t>况</a:t>
            </a:r>
            <a:r>
              <a:rPr dirty="0" sz="2000">
                <a:latin typeface="宋体"/>
                <a:cs typeface="宋体"/>
              </a:rPr>
              <a:t>：“</a:t>
            </a:r>
            <a:r>
              <a:rPr dirty="0" sz="2000" spc="5">
                <a:latin typeface="宋体"/>
                <a:cs typeface="宋体"/>
              </a:rPr>
              <a:t>水</a:t>
            </a:r>
            <a:r>
              <a:rPr dirty="0" sz="2000" spc="-10">
                <a:latin typeface="宋体"/>
                <a:cs typeface="宋体"/>
              </a:rPr>
              <a:t>”</a:t>
            </a:r>
            <a:r>
              <a:rPr dirty="0" sz="2000">
                <a:latin typeface="宋体"/>
                <a:cs typeface="宋体"/>
              </a:rPr>
              <a:t>和</a:t>
            </a:r>
            <a:r>
              <a:rPr dirty="0" sz="2000" spc="-10">
                <a:latin typeface="宋体"/>
                <a:cs typeface="宋体"/>
              </a:rPr>
              <a:t>“</a:t>
            </a:r>
            <a:r>
              <a:rPr dirty="0" sz="2000">
                <a:latin typeface="宋体"/>
                <a:cs typeface="宋体"/>
              </a:rPr>
              <a:t>墨”</a:t>
            </a:r>
            <a:r>
              <a:rPr dirty="0" sz="2000" spc="5">
                <a:latin typeface="宋体"/>
                <a:cs typeface="宋体"/>
              </a:rPr>
              <a:t>两</a:t>
            </a:r>
            <a:r>
              <a:rPr dirty="0" sz="2000" spc="-10">
                <a:latin typeface="宋体"/>
                <a:cs typeface="宋体"/>
              </a:rPr>
              <a:t>种</a:t>
            </a:r>
            <a:r>
              <a:rPr dirty="0" sz="2000">
                <a:latin typeface="宋体"/>
                <a:cs typeface="宋体"/>
              </a:rPr>
              <a:t>互</a:t>
            </a:r>
            <a:r>
              <a:rPr dirty="0" sz="2000" spc="-10">
                <a:latin typeface="宋体"/>
                <a:cs typeface="宋体"/>
              </a:rPr>
              <a:t>不</a:t>
            </a:r>
            <a:r>
              <a:rPr dirty="0" sz="2000">
                <a:latin typeface="宋体"/>
                <a:cs typeface="宋体"/>
              </a:rPr>
              <a:t>溶解</a:t>
            </a:r>
            <a:r>
              <a:rPr dirty="0" sz="2000" spc="5">
                <a:latin typeface="宋体"/>
                <a:cs typeface="宋体"/>
              </a:rPr>
              <a:t>的</a:t>
            </a:r>
            <a:r>
              <a:rPr dirty="0" sz="2000" spc="-10">
                <a:latin typeface="宋体"/>
                <a:cs typeface="宋体"/>
              </a:rPr>
              <a:t>液</a:t>
            </a:r>
            <a:r>
              <a:rPr dirty="0" sz="2000">
                <a:latin typeface="宋体"/>
                <a:cs typeface="宋体"/>
              </a:rPr>
              <a:t>体</a:t>
            </a:r>
            <a:r>
              <a:rPr dirty="0" sz="2000" spc="-10">
                <a:latin typeface="宋体"/>
                <a:cs typeface="宋体"/>
              </a:rPr>
              <a:t>在</a:t>
            </a:r>
            <a:r>
              <a:rPr dirty="0" sz="2000">
                <a:latin typeface="宋体"/>
                <a:cs typeface="宋体"/>
              </a:rPr>
              <a:t>高速高 压状态</a:t>
            </a:r>
            <a:r>
              <a:rPr dirty="0" sz="2000" spc="-15">
                <a:latin typeface="宋体"/>
                <a:cs typeface="宋体"/>
              </a:rPr>
              <a:t>下</a:t>
            </a:r>
            <a:r>
              <a:rPr dirty="0" sz="2000">
                <a:latin typeface="宋体"/>
                <a:cs typeface="宋体"/>
              </a:rPr>
              <a:t>，</a:t>
            </a:r>
            <a:r>
              <a:rPr dirty="0" sz="2000" spc="-15">
                <a:latin typeface="宋体"/>
                <a:cs typeface="宋体"/>
              </a:rPr>
              <a:t>油</a:t>
            </a:r>
            <a:r>
              <a:rPr dirty="0" sz="2000">
                <a:latin typeface="宋体"/>
                <a:cs typeface="宋体"/>
              </a:rPr>
              <a:t>水间的</a:t>
            </a:r>
            <a:r>
              <a:rPr dirty="0" sz="2000" spc="-15">
                <a:latin typeface="宋体"/>
                <a:cs typeface="宋体"/>
              </a:rPr>
              <a:t>相</a:t>
            </a:r>
            <a:r>
              <a:rPr dirty="0" sz="2000">
                <a:latin typeface="宋体"/>
                <a:cs typeface="宋体"/>
              </a:rPr>
              <a:t>互</a:t>
            </a:r>
            <a:r>
              <a:rPr dirty="0" sz="2000" spc="-15">
                <a:latin typeface="宋体"/>
                <a:cs typeface="宋体"/>
              </a:rPr>
              <a:t>作</a:t>
            </a:r>
            <a:r>
              <a:rPr dirty="0" sz="2000">
                <a:latin typeface="宋体"/>
                <a:cs typeface="宋体"/>
              </a:rPr>
              <a:t>用发生</a:t>
            </a:r>
            <a:r>
              <a:rPr dirty="0" sz="2000" spc="-15">
                <a:latin typeface="宋体"/>
                <a:cs typeface="宋体"/>
              </a:rPr>
              <a:t>了</a:t>
            </a:r>
            <a:r>
              <a:rPr dirty="0" sz="2000">
                <a:latin typeface="宋体"/>
                <a:cs typeface="宋体"/>
              </a:rPr>
              <a:t>显</a:t>
            </a:r>
            <a:r>
              <a:rPr dirty="0" sz="2000" spc="-15">
                <a:latin typeface="宋体"/>
                <a:cs typeface="宋体"/>
              </a:rPr>
              <a:t>著</a:t>
            </a:r>
            <a:r>
              <a:rPr dirty="0" sz="2000">
                <a:latin typeface="宋体"/>
                <a:cs typeface="宋体"/>
              </a:rPr>
              <a:t>的变化</a:t>
            </a:r>
            <a:r>
              <a:rPr dirty="0" sz="2000" spc="-15">
                <a:latin typeface="宋体"/>
                <a:cs typeface="宋体"/>
              </a:rPr>
              <a:t>，</a:t>
            </a:r>
            <a:r>
              <a:rPr dirty="0" sz="2000">
                <a:latin typeface="宋体"/>
                <a:cs typeface="宋体"/>
              </a:rPr>
              <a:t>一</a:t>
            </a:r>
            <a:r>
              <a:rPr dirty="0" sz="2000" spc="-15">
                <a:latin typeface="宋体"/>
                <a:cs typeface="宋体"/>
              </a:rPr>
              <a:t>种</a:t>
            </a:r>
            <a:r>
              <a:rPr dirty="0" sz="2000">
                <a:latin typeface="宋体"/>
                <a:cs typeface="宋体"/>
              </a:rPr>
              <a:t>液体以 微滴的</a:t>
            </a:r>
            <a:r>
              <a:rPr dirty="0" sz="2000" spc="-15">
                <a:latin typeface="宋体"/>
                <a:cs typeface="宋体"/>
              </a:rPr>
              <a:t>形</a:t>
            </a:r>
            <a:r>
              <a:rPr dirty="0" sz="2000">
                <a:latin typeface="宋体"/>
                <a:cs typeface="宋体"/>
              </a:rPr>
              <a:t>式</a:t>
            </a:r>
            <a:r>
              <a:rPr dirty="0" sz="2000" spc="-15">
                <a:latin typeface="宋体"/>
                <a:cs typeface="宋体"/>
              </a:rPr>
              <a:t>分</a:t>
            </a:r>
            <a:r>
              <a:rPr dirty="0" sz="2000">
                <a:latin typeface="宋体"/>
                <a:cs typeface="宋体"/>
              </a:rPr>
              <a:t>散到另</a:t>
            </a:r>
            <a:r>
              <a:rPr dirty="0" sz="2000" spc="-15">
                <a:latin typeface="宋体"/>
                <a:cs typeface="宋体"/>
              </a:rPr>
              <a:t>一</a:t>
            </a:r>
            <a:r>
              <a:rPr dirty="0" sz="2000">
                <a:latin typeface="宋体"/>
                <a:cs typeface="宋体"/>
              </a:rPr>
              <a:t>种</a:t>
            </a:r>
            <a:r>
              <a:rPr dirty="0" sz="2000" spc="-15">
                <a:latin typeface="宋体"/>
                <a:cs typeface="宋体"/>
              </a:rPr>
              <a:t>液</a:t>
            </a:r>
            <a:r>
              <a:rPr dirty="0" sz="2000">
                <a:latin typeface="宋体"/>
                <a:cs typeface="宋体"/>
              </a:rPr>
              <a:t>体中，</a:t>
            </a:r>
            <a:r>
              <a:rPr dirty="0" sz="2000" spc="-15">
                <a:latin typeface="宋体"/>
                <a:cs typeface="宋体"/>
              </a:rPr>
              <a:t>产</a:t>
            </a:r>
            <a:r>
              <a:rPr dirty="0" sz="2000">
                <a:latin typeface="宋体"/>
                <a:cs typeface="宋体"/>
              </a:rPr>
              <a:t>生</a:t>
            </a:r>
            <a:r>
              <a:rPr dirty="0" sz="2000" spc="-15">
                <a:latin typeface="宋体"/>
                <a:cs typeface="宋体"/>
              </a:rPr>
              <a:t>“</a:t>
            </a:r>
            <a:r>
              <a:rPr dirty="0" sz="2000">
                <a:latin typeface="宋体"/>
                <a:cs typeface="宋体"/>
              </a:rPr>
              <a:t>乳化”</a:t>
            </a:r>
            <a:r>
              <a:rPr dirty="0" sz="2000" spc="-15">
                <a:latin typeface="宋体"/>
                <a:cs typeface="宋体"/>
              </a:rPr>
              <a:t>现</a:t>
            </a:r>
            <a:r>
              <a:rPr dirty="0" sz="2000">
                <a:latin typeface="宋体"/>
                <a:cs typeface="宋体"/>
              </a:rPr>
              <a:t>象</a:t>
            </a:r>
            <a:r>
              <a:rPr dirty="0" sz="2000" spc="-15">
                <a:latin typeface="宋体"/>
                <a:cs typeface="宋体"/>
              </a:rPr>
              <a:t>，</a:t>
            </a:r>
            <a:r>
              <a:rPr dirty="0" sz="2000">
                <a:latin typeface="宋体"/>
                <a:cs typeface="宋体"/>
              </a:rPr>
              <a:t>形成 “油包</a:t>
            </a:r>
            <a:r>
              <a:rPr dirty="0" sz="2000" spc="-15">
                <a:latin typeface="宋体"/>
                <a:cs typeface="宋体"/>
              </a:rPr>
              <a:t>水</a:t>
            </a:r>
            <a:r>
              <a:rPr dirty="0" sz="2000">
                <a:latin typeface="宋体"/>
                <a:cs typeface="宋体"/>
              </a:rPr>
              <a:t>”</a:t>
            </a:r>
            <a:r>
              <a:rPr dirty="0" sz="2000" spc="-15">
                <a:latin typeface="宋体"/>
                <a:cs typeface="宋体"/>
              </a:rPr>
              <a:t>型</a:t>
            </a:r>
            <a:r>
              <a:rPr dirty="0" sz="2000">
                <a:latin typeface="宋体"/>
                <a:cs typeface="宋体"/>
              </a:rPr>
              <a:t>稳定乳</a:t>
            </a:r>
            <a:r>
              <a:rPr dirty="0" sz="2000" spc="-15">
                <a:latin typeface="宋体"/>
                <a:cs typeface="宋体"/>
              </a:rPr>
              <a:t>状</a:t>
            </a:r>
            <a:r>
              <a:rPr dirty="0" sz="2000">
                <a:latin typeface="宋体"/>
                <a:cs typeface="宋体"/>
              </a:rPr>
              <a:t>液</a:t>
            </a:r>
            <a:r>
              <a:rPr dirty="0" sz="2000" spc="-15">
                <a:latin typeface="宋体"/>
                <a:cs typeface="宋体"/>
              </a:rPr>
              <a:t>。</a:t>
            </a:r>
            <a:r>
              <a:rPr dirty="0" sz="2000">
                <a:latin typeface="宋体"/>
                <a:cs typeface="宋体"/>
              </a:rPr>
              <a:t>且乳状</a:t>
            </a:r>
            <a:r>
              <a:rPr dirty="0" sz="2000" spc="-15">
                <a:latin typeface="宋体"/>
                <a:cs typeface="宋体"/>
              </a:rPr>
              <a:t>液</a:t>
            </a:r>
            <a:r>
              <a:rPr dirty="0" sz="2000">
                <a:latin typeface="宋体"/>
                <a:cs typeface="宋体"/>
              </a:rPr>
              <a:t>中</a:t>
            </a:r>
            <a:r>
              <a:rPr dirty="0" sz="2000" spc="-15">
                <a:latin typeface="宋体"/>
                <a:cs typeface="宋体"/>
              </a:rPr>
              <a:t>“</a:t>
            </a:r>
            <a:r>
              <a:rPr dirty="0" sz="2000">
                <a:latin typeface="宋体"/>
                <a:cs typeface="宋体"/>
              </a:rPr>
              <a:t>水”和</a:t>
            </a:r>
            <a:r>
              <a:rPr dirty="0" sz="2000" spc="-15">
                <a:latin typeface="宋体"/>
                <a:cs typeface="宋体"/>
              </a:rPr>
              <a:t>“</a:t>
            </a:r>
            <a:r>
              <a:rPr dirty="0" sz="2000">
                <a:latin typeface="宋体"/>
                <a:cs typeface="宋体"/>
              </a:rPr>
              <a:t>墨</a:t>
            </a:r>
            <a:r>
              <a:rPr dirty="0" sz="2000" spc="-15">
                <a:latin typeface="宋体"/>
                <a:cs typeface="宋体"/>
              </a:rPr>
              <a:t>”</a:t>
            </a:r>
            <a:r>
              <a:rPr dirty="0" sz="2000">
                <a:latin typeface="宋体"/>
                <a:cs typeface="宋体"/>
              </a:rPr>
              <a:t>的比例 </a:t>
            </a:r>
            <a:r>
              <a:rPr dirty="0" sz="2000" spc="5">
                <a:latin typeface="宋体"/>
                <a:cs typeface="宋体"/>
              </a:rPr>
              <a:t>也是</a:t>
            </a:r>
            <a:r>
              <a:rPr dirty="0" sz="2000" spc="-5">
                <a:latin typeface="宋体"/>
                <a:cs typeface="宋体"/>
              </a:rPr>
              <a:t>动</a:t>
            </a:r>
            <a:r>
              <a:rPr dirty="0" sz="2000" spc="-10">
                <a:latin typeface="宋体"/>
                <a:cs typeface="宋体"/>
              </a:rPr>
              <a:t>态</a:t>
            </a:r>
            <a:r>
              <a:rPr dirty="0" sz="2000" spc="5">
                <a:latin typeface="宋体"/>
                <a:cs typeface="宋体"/>
              </a:rPr>
              <a:t>变</a:t>
            </a:r>
            <a:r>
              <a:rPr dirty="0" sz="2000" spc="-15">
                <a:latin typeface="宋体"/>
                <a:cs typeface="宋体"/>
              </a:rPr>
              <a:t>化</a:t>
            </a:r>
            <a:r>
              <a:rPr dirty="0" sz="2000" spc="5">
                <a:latin typeface="宋体"/>
                <a:cs typeface="宋体"/>
              </a:rPr>
              <a:t>的，</a:t>
            </a:r>
            <a:r>
              <a:rPr dirty="0" sz="2000" spc="-5">
                <a:latin typeface="宋体"/>
                <a:cs typeface="宋体"/>
              </a:rPr>
              <a:t>但</a:t>
            </a:r>
            <a:r>
              <a:rPr dirty="0" sz="2000" spc="-10">
                <a:latin typeface="宋体"/>
                <a:cs typeface="宋体"/>
              </a:rPr>
              <a:t>只</a:t>
            </a:r>
            <a:r>
              <a:rPr dirty="0" sz="2000" spc="5">
                <a:latin typeface="宋体"/>
                <a:cs typeface="宋体"/>
              </a:rPr>
              <a:t>要</a:t>
            </a:r>
            <a:r>
              <a:rPr dirty="0" sz="2000" spc="-15">
                <a:latin typeface="宋体"/>
                <a:cs typeface="宋体"/>
              </a:rPr>
              <a:t>控</a:t>
            </a:r>
            <a:r>
              <a:rPr dirty="0" sz="2000" spc="5">
                <a:latin typeface="宋体"/>
                <a:cs typeface="宋体"/>
              </a:rPr>
              <a:t>制在</a:t>
            </a:r>
            <a:r>
              <a:rPr dirty="0" sz="2000" spc="-5">
                <a:latin typeface="宋体"/>
                <a:cs typeface="宋体"/>
              </a:rPr>
              <a:t>一</a:t>
            </a:r>
            <a:r>
              <a:rPr dirty="0" sz="2000" spc="-10">
                <a:latin typeface="宋体"/>
                <a:cs typeface="宋体"/>
              </a:rPr>
              <a:t>定</a:t>
            </a:r>
            <a:r>
              <a:rPr dirty="0" sz="2000" spc="5">
                <a:latin typeface="宋体"/>
                <a:cs typeface="宋体"/>
              </a:rPr>
              <a:t>的</a:t>
            </a:r>
            <a:r>
              <a:rPr dirty="0" sz="2000" spc="-15">
                <a:latin typeface="宋体"/>
                <a:cs typeface="宋体"/>
              </a:rPr>
              <a:t>范</a:t>
            </a:r>
            <a:r>
              <a:rPr dirty="0" sz="2000" spc="5">
                <a:latin typeface="宋体"/>
                <a:cs typeface="宋体"/>
              </a:rPr>
              <a:t>围内</a:t>
            </a:r>
            <a:r>
              <a:rPr dirty="0" sz="2000" spc="-5">
                <a:latin typeface="宋体"/>
                <a:cs typeface="宋体"/>
              </a:rPr>
              <a:t>，</a:t>
            </a:r>
            <a:r>
              <a:rPr dirty="0" sz="2000" spc="-10">
                <a:latin typeface="宋体"/>
                <a:cs typeface="宋体"/>
              </a:rPr>
              <a:t>平</a:t>
            </a:r>
            <a:r>
              <a:rPr dirty="0" sz="2000" spc="5">
                <a:latin typeface="宋体"/>
                <a:cs typeface="宋体"/>
              </a:rPr>
              <a:t>版</a:t>
            </a:r>
            <a:r>
              <a:rPr dirty="0" sz="2000" spc="-15">
                <a:latin typeface="宋体"/>
                <a:cs typeface="宋体"/>
              </a:rPr>
              <a:t>胶</a:t>
            </a:r>
            <a:r>
              <a:rPr dirty="0" sz="2000" spc="5">
                <a:latin typeface="宋体"/>
                <a:cs typeface="宋体"/>
              </a:rPr>
              <a:t>印就可 </a:t>
            </a:r>
            <a:r>
              <a:rPr dirty="0" sz="2000">
                <a:latin typeface="宋体"/>
                <a:cs typeface="宋体"/>
              </a:rPr>
              <a:t>以顺利</a:t>
            </a:r>
            <a:r>
              <a:rPr dirty="0" sz="2000" spc="-15">
                <a:latin typeface="宋体"/>
                <a:cs typeface="宋体"/>
              </a:rPr>
              <a:t>印</a:t>
            </a:r>
            <a:r>
              <a:rPr dirty="0" sz="2000">
                <a:latin typeface="宋体"/>
                <a:cs typeface="宋体"/>
              </a:rPr>
              <a:t>出</a:t>
            </a:r>
            <a:r>
              <a:rPr dirty="0" sz="2000" spc="-15">
                <a:latin typeface="宋体"/>
                <a:cs typeface="宋体"/>
              </a:rPr>
              <a:t>高</a:t>
            </a:r>
            <a:r>
              <a:rPr dirty="0" sz="2000">
                <a:latin typeface="宋体"/>
                <a:cs typeface="宋体"/>
              </a:rPr>
              <a:t>质量的</a:t>
            </a:r>
            <a:r>
              <a:rPr dirty="0" sz="2000" spc="-15">
                <a:latin typeface="宋体"/>
                <a:cs typeface="宋体"/>
              </a:rPr>
              <a:t>产</a:t>
            </a:r>
            <a:r>
              <a:rPr dirty="0" sz="2000">
                <a:latin typeface="宋体"/>
                <a:cs typeface="宋体"/>
              </a:rPr>
              <a:t>品</a:t>
            </a:r>
            <a:endParaRPr sz="2000">
              <a:latin typeface="宋体"/>
              <a:cs typeface="宋体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0168" y="865378"/>
            <a:ext cx="490283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252525"/>
                </a:solidFill>
                <a:latin typeface="宋体"/>
                <a:cs typeface="宋体"/>
              </a:rPr>
              <a:t>专题嵌入</a:t>
            </a:r>
            <a:r>
              <a:rPr dirty="0" sz="2400" spc="-5">
                <a:solidFill>
                  <a:srgbClr val="252525"/>
                </a:solidFill>
                <a:latin typeface="宋体"/>
                <a:cs typeface="宋体"/>
              </a:rPr>
              <a:t>式</a:t>
            </a:r>
            <a:r>
              <a:rPr dirty="0" sz="2400">
                <a:solidFill>
                  <a:srgbClr val="252525"/>
                </a:solidFill>
                <a:latin typeface="Arial"/>
                <a:cs typeface="Arial"/>
              </a:rPr>
              <a:t>——</a:t>
            </a:r>
            <a:r>
              <a:rPr dirty="0" sz="2400">
                <a:solidFill>
                  <a:srgbClr val="252525"/>
                </a:solidFill>
                <a:latin typeface="宋体"/>
                <a:cs typeface="宋体"/>
              </a:rPr>
              <a:t>《印刷过程与控制》</a:t>
            </a:r>
            <a:endParaRPr sz="2400">
              <a:latin typeface="宋体"/>
              <a:cs typeface="宋体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804081" y="1715145"/>
            <a:ext cx="1875789" cy="1045844"/>
          </a:xfrm>
          <a:custGeom>
            <a:avLst/>
            <a:gdLst/>
            <a:ahLst/>
            <a:cxnLst/>
            <a:rect l="l" t="t" r="r" b="b"/>
            <a:pathLst>
              <a:path w="1875790" h="1045844">
                <a:moveTo>
                  <a:pt x="1201710" y="946520"/>
                </a:moveTo>
                <a:lnTo>
                  <a:pt x="715715" y="946520"/>
                </a:lnTo>
                <a:lnTo>
                  <a:pt x="747286" y="976512"/>
                </a:lnTo>
                <a:lnTo>
                  <a:pt x="784834" y="1001765"/>
                </a:lnTo>
                <a:lnTo>
                  <a:pt x="827479" y="1021780"/>
                </a:lnTo>
                <a:lnTo>
                  <a:pt x="874338" y="1036055"/>
                </a:lnTo>
                <a:lnTo>
                  <a:pt x="926128" y="1044230"/>
                </a:lnTo>
                <a:lnTo>
                  <a:pt x="977520" y="1045243"/>
                </a:lnTo>
                <a:lnTo>
                  <a:pt x="1027485" y="1039517"/>
                </a:lnTo>
                <a:lnTo>
                  <a:pt x="1074996" y="1027472"/>
                </a:lnTo>
                <a:lnTo>
                  <a:pt x="1119022" y="1009530"/>
                </a:lnTo>
                <a:lnTo>
                  <a:pt x="1158535" y="986111"/>
                </a:lnTo>
                <a:lnTo>
                  <a:pt x="1192508" y="957638"/>
                </a:lnTo>
                <a:lnTo>
                  <a:pt x="1201710" y="946520"/>
                </a:lnTo>
                <a:close/>
              </a:path>
              <a:path w="1875790" h="1045844">
                <a:moveTo>
                  <a:pt x="469434" y="91784"/>
                </a:moveTo>
                <a:lnTo>
                  <a:pt x="420694" y="93715"/>
                </a:lnTo>
                <a:lnTo>
                  <a:pt x="369127" y="102642"/>
                </a:lnTo>
                <a:lnTo>
                  <a:pt x="321834" y="117944"/>
                </a:lnTo>
                <a:lnTo>
                  <a:pt x="279521" y="138913"/>
                </a:lnTo>
                <a:lnTo>
                  <a:pt x="242897" y="164839"/>
                </a:lnTo>
                <a:lnTo>
                  <a:pt x="212669" y="195015"/>
                </a:lnTo>
                <a:lnTo>
                  <a:pt x="189544" y="228730"/>
                </a:lnTo>
                <a:lnTo>
                  <a:pt x="174231" y="265277"/>
                </a:lnTo>
                <a:lnTo>
                  <a:pt x="167436" y="303948"/>
                </a:lnTo>
                <a:lnTo>
                  <a:pt x="169869" y="344032"/>
                </a:lnTo>
                <a:lnTo>
                  <a:pt x="168218" y="347334"/>
                </a:lnTo>
                <a:lnTo>
                  <a:pt x="124901" y="354756"/>
                </a:lnTo>
                <a:lnTo>
                  <a:pt x="85525" y="369464"/>
                </a:lnTo>
                <a:lnTo>
                  <a:pt x="51649" y="390697"/>
                </a:lnTo>
                <a:lnTo>
                  <a:pt x="3038" y="460647"/>
                </a:lnTo>
                <a:lnTo>
                  <a:pt x="0" y="505052"/>
                </a:lnTo>
                <a:lnTo>
                  <a:pt x="14602" y="547665"/>
                </a:lnTo>
                <a:lnTo>
                  <a:pt x="45732" y="585243"/>
                </a:lnTo>
                <a:lnTo>
                  <a:pt x="92272" y="614542"/>
                </a:lnTo>
                <a:lnTo>
                  <a:pt x="67509" y="639585"/>
                </a:lnTo>
                <a:lnTo>
                  <a:pt x="50663" y="667723"/>
                </a:lnTo>
                <a:lnTo>
                  <a:pt x="42176" y="697910"/>
                </a:lnTo>
                <a:lnTo>
                  <a:pt x="42488" y="729096"/>
                </a:lnTo>
                <a:lnTo>
                  <a:pt x="55066" y="766340"/>
                </a:lnTo>
                <a:lnTo>
                  <a:pt x="79275" y="798659"/>
                </a:lnTo>
                <a:lnTo>
                  <a:pt x="113115" y="824854"/>
                </a:lnTo>
                <a:lnTo>
                  <a:pt x="154586" y="843725"/>
                </a:lnTo>
                <a:lnTo>
                  <a:pt x="201687" y="854074"/>
                </a:lnTo>
                <a:lnTo>
                  <a:pt x="252419" y="854699"/>
                </a:lnTo>
                <a:lnTo>
                  <a:pt x="253562" y="856223"/>
                </a:lnTo>
                <a:lnTo>
                  <a:pt x="254832" y="857747"/>
                </a:lnTo>
                <a:lnTo>
                  <a:pt x="255975" y="859271"/>
                </a:lnTo>
                <a:lnTo>
                  <a:pt x="284604" y="890163"/>
                </a:lnTo>
                <a:lnTo>
                  <a:pt x="317997" y="916870"/>
                </a:lnTo>
                <a:lnTo>
                  <a:pt x="355442" y="939256"/>
                </a:lnTo>
                <a:lnTo>
                  <a:pt x="396230" y="957186"/>
                </a:lnTo>
                <a:lnTo>
                  <a:pt x="439651" y="970524"/>
                </a:lnTo>
                <a:lnTo>
                  <a:pt x="484995" y="979134"/>
                </a:lnTo>
                <a:lnTo>
                  <a:pt x="531553" y="982881"/>
                </a:lnTo>
                <a:lnTo>
                  <a:pt x="578613" y="981629"/>
                </a:lnTo>
                <a:lnTo>
                  <a:pt x="625467" y="975241"/>
                </a:lnTo>
                <a:lnTo>
                  <a:pt x="671404" y="963584"/>
                </a:lnTo>
                <a:lnTo>
                  <a:pt x="715715" y="946520"/>
                </a:lnTo>
                <a:lnTo>
                  <a:pt x="1201710" y="946520"/>
                </a:lnTo>
                <a:lnTo>
                  <a:pt x="1219911" y="924531"/>
                </a:lnTo>
                <a:lnTo>
                  <a:pt x="1239717" y="887211"/>
                </a:lnTo>
                <a:lnTo>
                  <a:pt x="1504303" y="887211"/>
                </a:lnTo>
                <a:lnTo>
                  <a:pt x="1548660" y="861383"/>
                </a:lnTo>
                <a:lnTo>
                  <a:pt x="1579616" y="833390"/>
                </a:lnTo>
                <a:lnTo>
                  <a:pt x="1603109" y="801186"/>
                </a:lnTo>
                <a:lnTo>
                  <a:pt x="1618122" y="765533"/>
                </a:lnTo>
                <a:lnTo>
                  <a:pt x="1623638" y="727191"/>
                </a:lnTo>
                <a:lnTo>
                  <a:pt x="1660593" y="721361"/>
                </a:lnTo>
                <a:lnTo>
                  <a:pt x="1729740" y="699223"/>
                </a:lnTo>
                <a:lnTo>
                  <a:pt x="1804407" y="652265"/>
                </a:lnTo>
                <a:lnTo>
                  <a:pt x="1837746" y="616443"/>
                </a:lnTo>
                <a:lnTo>
                  <a:pt x="1860848" y="577044"/>
                </a:lnTo>
                <a:lnTo>
                  <a:pt x="1873494" y="535326"/>
                </a:lnTo>
                <a:lnTo>
                  <a:pt x="1875467" y="492548"/>
                </a:lnTo>
                <a:lnTo>
                  <a:pt x="1866547" y="449970"/>
                </a:lnTo>
                <a:lnTo>
                  <a:pt x="1846515" y="408850"/>
                </a:lnTo>
                <a:lnTo>
                  <a:pt x="1815154" y="370448"/>
                </a:lnTo>
                <a:lnTo>
                  <a:pt x="1818176" y="364783"/>
                </a:lnTo>
                <a:lnTo>
                  <a:pt x="1820948" y="359034"/>
                </a:lnTo>
                <a:lnTo>
                  <a:pt x="1823458" y="353214"/>
                </a:lnTo>
                <a:lnTo>
                  <a:pt x="1825695" y="347334"/>
                </a:lnTo>
                <a:lnTo>
                  <a:pt x="1833765" y="307156"/>
                </a:lnTo>
                <a:lnTo>
                  <a:pt x="1829782" y="267928"/>
                </a:lnTo>
                <a:lnTo>
                  <a:pt x="1814721" y="230945"/>
                </a:lnTo>
                <a:lnTo>
                  <a:pt x="1789561" y="197498"/>
                </a:lnTo>
                <a:lnTo>
                  <a:pt x="1755280" y="168881"/>
                </a:lnTo>
                <a:lnTo>
                  <a:pt x="1712854" y="146386"/>
                </a:lnTo>
                <a:lnTo>
                  <a:pt x="1663262" y="131307"/>
                </a:lnTo>
                <a:lnTo>
                  <a:pt x="1660004" y="122163"/>
                </a:lnTo>
                <a:lnTo>
                  <a:pt x="608273" y="122163"/>
                </a:lnTo>
                <a:lnTo>
                  <a:pt x="564247" y="106163"/>
                </a:lnTo>
                <a:lnTo>
                  <a:pt x="517626" y="95985"/>
                </a:lnTo>
                <a:lnTo>
                  <a:pt x="469434" y="91784"/>
                </a:lnTo>
                <a:close/>
              </a:path>
              <a:path w="1875790" h="1045844">
                <a:moveTo>
                  <a:pt x="1504303" y="887211"/>
                </a:moveTo>
                <a:lnTo>
                  <a:pt x="1239717" y="887211"/>
                </a:lnTo>
                <a:lnTo>
                  <a:pt x="1270210" y="899502"/>
                </a:lnTo>
                <a:lnTo>
                  <a:pt x="1302502" y="908484"/>
                </a:lnTo>
                <a:lnTo>
                  <a:pt x="1336104" y="914036"/>
                </a:lnTo>
                <a:lnTo>
                  <a:pt x="1370527" y="916040"/>
                </a:lnTo>
                <a:lnTo>
                  <a:pt x="1421173" y="912494"/>
                </a:lnTo>
                <a:lnTo>
                  <a:pt x="1468422" y="901695"/>
                </a:lnTo>
                <a:lnTo>
                  <a:pt x="1504303" y="887211"/>
                </a:lnTo>
                <a:close/>
              </a:path>
              <a:path w="1875790" h="1045844">
                <a:moveTo>
                  <a:pt x="820274" y="28885"/>
                </a:moveTo>
                <a:lnTo>
                  <a:pt x="769512" y="31901"/>
                </a:lnTo>
                <a:lnTo>
                  <a:pt x="721053" y="43176"/>
                </a:lnTo>
                <a:lnTo>
                  <a:pt x="676776" y="62272"/>
                </a:lnTo>
                <a:lnTo>
                  <a:pt x="638556" y="88747"/>
                </a:lnTo>
                <a:lnTo>
                  <a:pt x="608273" y="122163"/>
                </a:lnTo>
                <a:lnTo>
                  <a:pt x="1660004" y="122163"/>
                </a:lnTo>
                <a:lnTo>
                  <a:pt x="1653756" y="104629"/>
                </a:lnTo>
                <a:lnTo>
                  <a:pt x="1638465" y="79809"/>
                </a:lnTo>
                <a:lnTo>
                  <a:pt x="1638055" y="79364"/>
                </a:lnTo>
                <a:lnTo>
                  <a:pt x="974922" y="79364"/>
                </a:lnTo>
                <a:lnTo>
                  <a:pt x="962599" y="70770"/>
                </a:lnTo>
                <a:lnTo>
                  <a:pt x="949490" y="62902"/>
                </a:lnTo>
                <a:lnTo>
                  <a:pt x="935667" y="55772"/>
                </a:lnTo>
                <a:lnTo>
                  <a:pt x="921201" y="49392"/>
                </a:lnTo>
                <a:lnTo>
                  <a:pt x="871463" y="34569"/>
                </a:lnTo>
                <a:lnTo>
                  <a:pt x="820274" y="28885"/>
                </a:lnTo>
                <a:close/>
              </a:path>
              <a:path w="1875790" h="1045844">
                <a:moveTo>
                  <a:pt x="1131950" y="22"/>
                </a:moveTo>
                <a:lnTo>
                  <a:pt x="1084411" y="7149"/>
                </a:lnTo>
                <a:lnTo>
                  <a:pt x="1040778" y="23155"/>
                </a:lnTo>
                <a:lnTo>
                  <a:pt x="1003474" y="47430"/>
                </a:lnTo>
                <a:lnTo>
                  <a:pt x="974922" y="79364"/>
                </a:lnTo>
                <a:lnTo>
                  <a:pt x="1638055" y="79364"/>
                </a:lnTo>
                <a:lnTo>
                  <a:pt x="1617792" y="57369"/>
                </a:lnTo>
                <a:lnTo>
                  <a:pt x="1616489" y="56377"/>
                </a:lnTo>
                <a:lnTo>
                  <a:pt x="1295089" y="56377"/>
                </a:lnTo>
                <a:lnTo>
                  <a:pt x="1281019" y="43870"/>
                </a:lnTo>
                <a:lnTo>
                  <a:pt x="1265212" y="32708"/>
                </a:lnTo>
                <a:lnTo>
                  <a:pt x="1247833" y="22998"/>
                </a:lnTo>
                <a:lnTo>
                  <a:pt x="1229049" y="14848"/>
                </a:lnTo>
                <a:lnTo>
                  <a:pt x="1180970" y="2385"/>
                </a:lnTo>
                <a:lnTo>
                  <a:pt x="1131950" y="22"/>
                </a:lnTo>
                <a:close/>
              </a:path>
              <a:path w="1875790" h="1045844">
                <a:moveTo>
                  <a:pt x="1461670" y="0"/>
                </a:moveTo>
                <a:lnTo>
                  <a:pt x="1415670" y="2866"/>
                </a:lnTo>
                <a:lnTo>
                  <a:pt x="1371386" y="13290"/>
                </a:lnTo>
                <a:lnTo>
                  <a:pt x="1330598" y="31164"/>
                </a:lnTo>
                <a:lnTo>
                  <a:pt x="1295089" y="56377"/>
                </a:lnTo>
                <a:lnTo>
                  <a:pt x="1616489" y="56377"/>
                </a:lnTo>
                <a:lnTo>
                  <a:pt x="1592142" y="37835"/>
                </a:lnTo>
                <a:lnTo>
                  <a:pt x="1551687" y="17375"/>
                </a:lnTo>
                <a:lnTo>
                  <a:pt x="1507603" y="4800"/>
                </a:lnTo>
                <a:lnTo>
                  <a:pt x="1461670" y="0"/>
                </a:lnTo>
                <a:close/>
              </a:path>
            </a:pathLst>
          </a:custGeom>
          <a:solidFill>
            <a:srgbClr val="0988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548496" y="3434460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20" h="58420">
                <a:moveTo>
                  <a:pt x="29082" y="0"/>
                </a:moveTo>
                <a:lnTo>
                  <a:pt x="17734" y="2274"/>
                </a:lnTo>
                <a:lnTo>
                  <a:pt x="8493" y="8477"/>
                </a:lnTo>
                <a:lnTo>
                  <a:pt x="2276" y="17680"/>
                </a:lnTo>
                <a:lnTo>
                  <a:pt x="0" y="28955"/>
                </a:lnTo>
                <a:lnTo>
                  <a:pt x="2276" y="40304"/>
                </a:lnTo>
                <a:lnTo>
                  <a:pt x="8493" y="49545"/>
                </a:lnTo>
                <a:lnTo>
                  <a:pt x="17734" y="55762"/>
                </a:lnTo>
                <a:lnTo>
                  <a:pt x="29082" y="58038"/>
                </a:lnTo>
                <a:lnTo>
                  <a:pt x="40358" y="55762"/>
                </a:lnTo>
                <a:lnTo>
                  <a:pt x="49561" y="49545"/>
                </a:lnTo>
                <a:lnTo>
                  <a:pt x="55764" y="40304"/>
                </a:lnTo>
                <a:lnTo>
                  <a:pt x="58038" y="28955"/>
                </a:lnTo>
                <a:lnTo>
                  <a:pt x="55764" y="17680"/>
                </a:lnTo>
                <a:lnTo>
                  <a:pt x="49561" y="8477"/>
                </a:lnTo>
                <a:lnTo>
                  <a:pt x="40358" y="2274"/>
                </a:lnTo>
                <a:lnTo>
                  <a:pt x="29082" y="0"/>
                </a:lnTo>
                <a:close/>
              </a:path>
            </a:pathLst>
          </a:custGeom>
          <a:solidFill>
            <a:srgbClr val="0988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362568" y="3174492"/>
            <a:ext cx="116204" cy="1162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144002" y="2866644"/>
            <a:ext cx="174244" cy="1742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7136383" y="2035809"/>
            <a:ext cx="12446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FFFFF"/>
                </a:solidFill>
                <a:latin typeface="微软雅黑"/>
                <a:cs typeface="微软雅黑"/>
              </a:rPr>
              <a:t>平版胶印</a:t>
            </a:r>
            <a:endParaRPr sz="2400">
              <a:latin typeface="微软雅黑"/>
              <a:cs typeface="微软雅黑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714933" y="1715145"/>
            <a:ext cx="1875789" cy="1045844"/>
          </a:xfrm>
          <a:custGeom>
            <a:avLst/>
            <a:gdLst/>
            <a:ahLst/>
            <a:cxnLst/>
            <a:rect l="l" t="t" r="r" b="b"/>
            <a:pathLst>
              <a:path w="1875789" h="1045844">
                <a:moveTo>
                  <a:pt x="1201710" y="946520"/>
                </a:moveTo>
                <a:lnTo>
                  <a:pt x="715715" y="946520"/>
                </a:lnTo>
                <a:lnTo>
                  <a:pt x="747286" y="976512"/>
                </a:lnTo>
                <a:lnTo>
                  <a:pt x="784834" y="1001765"/>
                </a:lnTo>
                <a:lnTo>
                  <a:pt x="827479" y="1021780"/>
                </a:lnTo>
                <a:lnTo>
                  <a:pt x="874338" y="1036055"/>
                </a:lnTo>
                <a:lnTo>
                  <a:pt x="926128" y="1044230"/>
                </a:lnTo>
                <a:lnTo>
                  <a:pt x="977520" y="1045243"/>
                </a:lnTo>
                <a:lnTo>
                  <a:pt x="1027485" y="1039517"/>
                </a:lnTo>
                <a:lnTo>
                  <a:pt x="1074996" y="1027472"/>
                </a:lnTo>
                <a:lnTo>
                  <a:pt x="1119022" y="1009530"/>
                </a:lnTo>
                <a:lnTo>
                  <a:pt x="1158535" y="986111"/>
                </a:lnTo>
                <a:lnTo>
                  <a:pt x="1192508" y="957638"/>
                </a:lnTo>
                <a:lnTo>
                  <a:pt x="1201710" y="946520"/>
                </a:lnTo>
                <a:close/>
              </a:path>
              <a:path w="1875789" h="1045844">
                <a:moveTo>
                  <a:pt x="469434" y="91784"/>
                </a:moveTo>
                <a:lnTo>
                  <a:pt x="420694" y="93715"/>
                </a:lnTo>
                <a:lnTo>
                  <a:pt x="369127" y="102642"/>
                </a:lnTo>
                <a:lnTo>
                  <a:pt x="321833" y="117944"/>
                </a:lnTo>
                <a:lnTo>
                  <a:pt x="279517" y="138913"/>
                </a:lnTo>
                <a:lnTo>
                  <a:pt x="242886" y="164839"/>
                </a:lnTo>
                <a:lnTo>
                  <a:pt x="212647" y="195015"/>
                </a:lnTo>
                <a:lnTo>
                  <a:pt x="189507" y="228730"/>
                </a:lnTo>
                <a:lnTo>
                  <a:pt x="174171" y="265277"/>
                </a:lnTo>
                <a:lnTo>
                  <a:pt x="167347" y="303948"/>
                </a:lnTo>
                <a:lnTo>
                  <a:pt x="169742" y="344032"/>
                </a:lnTo>
                <a:lnTo>
                  <a:pt x="168218" y="347334"/>
                </a:lnTo>
                <a:lnTo>
                  <a:pt x="124901" y="354756"/>
                </a:lnTo>
                <a:lnTo>
                  <a:pt x="85525" y="369464"/>
                </a:lnTo>
                <a:lnTo>
                  <a:pt x="51649" y="390697"/>
                </a:lnTo>
                <a:lnTo>
                  <a:pt x="3038" y="460647"/>
                </a:lnTo>
                <a:lnTo>
                  <a:pt x="0" y="505052"/>
                </a:lnTo>
                <a:lnTo>
                  <a:pt x="14602" y="547665"/>
                </a:lnTo>
                <a:lnTo>
                  <a:pt x="45732" y="585243"/>
                </a:lnTo>
                <a:lnTo>
                  <a:pt x="92272" y="614542"/>
                </a:lnTo>
                <a:lnTo>
                  <a:pt x="67509" y="639585"/>
                </a:lnTo>
                <a:lnTo>
                  <a:pt x="50663" y="667723"/>
                </a:lnTo>
                <a:lnTo>
                  <a:pt x="42176" y="697910"/>
                </a:lnTo>
                <a:lnTo>
                  <a:pt x="42488" y="729096"/>
                </a:lnTo>
                <a:lnTo>
                  <a:pt x="55066" y="766340"/>
                </a:lnTo>
                <a:lnTo>
                  <a:pt x="79275" y="798659"/>
                </a:lnTo>
                <a:lnTo>
                  <a:pt x="113115" y="824854"/>
                </a:lnTo>
                <a:lnTo>
                  <a:pt x="154586" y="843725"/>
                </a:lnTo>
                <a:lnTo>
                  <a:pt x="201687" y="854074"/>
                </a:lnTo>
                <a:lnTo>
                  <a:pt x="252419" y="854699"/>
                </a:lnTo>
                <a:lnTo>
                  <a:pt x="253562" y="856223"/>
                </a:lnTo>
                <a:lnTo>
                  <a:pt x="254832" y="857747"/>
                </a:lnTo>
                <a:lnTo>
                  <a:pt x="255975" y="859271"/>
                </a:lnTo>
                <a:lnTo>
                  <a:pt x="284604" y="890163"/>
                </a:lnTo>
                <a:lnTo>
                  <a:pt x="317997" y="916870"/>
                </a:lnTo>
                <a:lnTo>
                  <a:pt x="355442" y="939256"/>
                </a:lnTo>
                <a:lnTo>
                  <a:pt x="396230" y="957186"/>
                </a:lnTo>
                <a:lnTo>
                  <a:pt x="439651" y="970524"/>
                </a:lnTo>
                <a:lnTo>
                  <a:pt x="484995" y="979134"/>
                </a:lnTo>
                <a:lnTo>
                  <a:pt x="531553" y="982881"/>
                </a:lnTo>
                <a:lnTo>
                  <a:pt x="578613" y="981629"/>
                </a:lnTo>
                <a:lnTo>
                  <a:pt x="625467" y="975241"/>
                </a:lnTo>
                <a:lnTo>
                  <a:pt x="671404" y="963584"/>
                </a:lnTo>
                <a:lnTo>
                  <a:pt x="715715" y="946520"/>
                </a:lnTo>
                <a:lnTo>
                  <a:pt x="1201710" y="946520"/>
                </a:lnTo>
                <a:lnTo>
                  <a:pt x="1219911" y="924531"/>
                </a:lnTo>
                <a:lnTo>
                  <a:pt x="1239717" y="887211"/>
                </a:lnTo>
                <a:lnTo>
                  <a:pt x="1504303" y="887211"/>
                </a:lnTo>
                <a:lnTo>
                  <a:pt x="1548660" y="861383"/>
                </a:lnTo>
                <a:lnTo>
                  <a:pt x="1579616" y="833390"/>
                </a:lnTo>
                <a:lnTo>
                  <a:pt x="1603109" y="801186"/>
                </a:lnTo>
                <a:lnTo>
                  <a:pt x="1618122" y="765533"/>
                </a:lnTo>
                <a:lnTo>
                  <a:pt x="1623638" y="727191"/>
                </a:lnTo>
                <a:lnTo>
                  <a:pt x="1660593" y="721361"/>
                </a:lnTo>
                <a:lnTo>
                  <a:pt x="1729740" y="699223"/>
                </a:lnTo>
                <a:lnTo>
                  <a:pt x="1804407" y="652265"/>
                </a:lnTo>
                <a:lnTo>
                  <a:pt x="1837746" y="616443"/>
                </a:lnTo>
                <a:lnTo>
                  <a:pt x="1860848" y="577044"/>
                </a:lnTo>
                <a:lnTo>
                  <a:pt x="1873494" y="535326"/>
                </a:lnTo>
                <a:lnTo>
                  <a:pt x="1875467" y="492548"/>
                </a:lnTo>
                <a:lnTo>
                  <a:pt x="1866547" y="449970"/>
                </a:lnTo>
                <a:lnTo>
                  <a:pt x="1846515" y="408850"/>
                </a:lnTo>
                <a:lnTo>
                  <a:pt x="1815154" y="370448"/>
                </a:lnTo>
                <a:lnTo>
                  <a:pt x="1818176" y="364783"/>
                </a:lnTo>
                <a:lnTo>
                  <a:pt x="1820948" y="359034"/>
                </a:lnTo>
                <a:lnTo>
                  <a:pt x="1823458" y="353214"/>
                </a:lnTo>
                <a:lnTo>
                  <a:pt x="1825695" y="347334"/>
                </a:lnTo>
                <a:lnTo>
                  <a:pt x="1833765" y="307156"/>
                </a:lnTo>
                <a:lnTo>
                  <a:pt x="1829782" y="267928"/>
                </a:lnTo>
                <a:lnTo>
                  <a:pt x="1814721" y="230945"/>
                </a:lnTo>
                <a:lnTo>
                  <a:pt x="1789561" y="197498"/>
                </a:lnTo>
                <a:lnTo>
                  <a:pt x="1755280" y="168881"/>
                </a:lnTo>
                <a:lnTo>
                  <a:pt x="1712854" y="146386"/>
                </a:lnTo>
                <a:lnTo>
                  <a:pt x="1663262" y="131307"/>
                </a:lnTo>
                <a:lnTo>
                  <a:pt x="1660004" y="122163"/>
                </a:lnTo>
                <a:lnTo>
                  <a:pt x="608273" y="122163"/>
                </a:lnTo>
                <a:lnTo>
                  <a:pt x="564247" y="106163"/>
                </a:lnTo>
                <a:lnTo>
                  <a:pt x="517626" y="95985"/>
                </a:lnTo>
                <a:lnTo>
                  <a:pt x="469434" y="91784"/>
                </a:lnTo>
                <a:close/>
              </a:path>
              <a:path w="1875789" h="1045844">
                <a:moveTo>
                  <a:pt x="1504303" y="887211"/>
                </a:moveTo>
                <a:lnTo>
                  <a:pt x="1239717" y="887211"/>
                </a:lnTo>
                <a:lnTo>
                  <a:pt x="1270210" y="899502"/>
                </a:lnTo>
                <a:lnTo>
                  <a:pt x="1302502" y="908484"/>
                </a:lnTo>
                <a:lnTo>
                  <a:pt x="1336104" y="914036"/>
                </a:lnTo>
                <a:lnTo>
                  <a:pt x="1370527" y="916040"/>
                </a:lnTo>
                <a:lnTo>
                  <a:pt x="1421173" y="912494"/>
                </a:lnTo>
                <a:lnTo>
                  <a:pt x="1468422" y="901695"/>
                </a:lnTo>
                <a:lnTo>
                  <a:pt x="1504303" y="887211"/>
                </a:lnTo>
                <a:close/>
              </a:path>
              <a:path w="1875789" h="1045844">
                <a:moveTo>
                  <a:pt x="820274" y="28885"/>
                </a:moveTo>
                <a:lnTo>
                  <a:pt x="769512" y="31901"/>
                </a:lnTo>
                <a:lnTo>
                  <a:pt x="721053" y="43176"/>
                </a:lnTo>
                <a:lnTo>
                  <a:pt x="676776" y="62272"/>
                </a:lnTo>
                <a:lnTo>
                  <a:pt x="638556" y="88747"/>
                </a:lnTo>
                <a:lnTo>
                  <a:pt x="608273" y="122163"/>
                </a:lnTo>
                <a:lnTo>
                  <a:pt x="1660004" y="122163"/>
                </a:lnTo>
                <a:lnTo>
                  <a:pt x="1653756" y="104629"/>
                </a:lnTo>
                <a:lnTo>
                  <a:pt x="1638465" y="79809"/>
                </a:lnTo>
                <a:lnTo>
                  <a:pt x="1638055" y="79364"/>
                </a:lnTo>
                <a:lnTo>
                  <a:pt x="974922" y="79364"/>
                </a:lnTo>
                <a:lnTo>
                  <a:pt x="962599" y="70770"/>
                </a:lnTo>
                <a:lnTo>
                  <a:pt x="949490" y="62902"/>
                </a:lnTo>
                <a:lnTo>
                  <a:pt x="935667" y="55772"/>
                </a:lnTo>
                <a:lnTo>
                  <a:pt x="921201" y="49392"/>
                </a:lnTo>
                <a:lnTo>
                  <a:pt x="871463" y="34569"/>
                </a:lnTo>
                <a:lnTo>
                  <a:pt x="820274" y="28885"/>
                </a:lnTo>
                <a:close/>
              </a:path>
              <a:path w="1875789" h="1045844">
                <a:moveTo>
                  <a:pt x="1131950" y="22"/>
                </a:moveTo>
                <a:lnTo>
                  <a:pt x="1084411" y="7149"/>
                </a:lnTo>
                <a:lnTo>
                  <a:pt x="1040778" y="23155"/>
                </a:lnTo>
                <a:lnTo>
                  <a:pt x="1003474" y="47430"/>
                </a:lnTo>
                <a:lnTo>
                  <a:pt x="974922" y="79364"/>
                </a:lnTo>
                <a:lnTo>
                  <a:pt x="1638055" y="79364"/>
                </a:lnTo>
                <a:lnTo>
                  <a:pt x="1617792" y="57369"/>
                </a:lnTo>
                <a:lnTo>
                  <a:pt x="1616489" y="56377"/>
                </a:lnTo>
                <a:lnTo>
                  <a:pt x="1295089" y="56377"/>
                </a:lnTo>
                <a:lnTo>
                  <a:pt x="1281019" y="43870"/>
                </a:lnTo>
                <a:lnTo>
                  <a:pt x="1265212" y="32708"/>
                </a:lnTo>
                <a:lnTo>
                  <a:pt x="1247833" y="22998"/>
                </a:lnTo>
                <a:lnTo>
                  <a:pt x="1229049" y="14848"/>
                </a:lnTo>
                <a:lnTo>
                  <a:pt x="1180970" y="2385"/>
                </a:lnTo>
                <a:lnTo>
                  <a:pt x="1131950" y="22"/>
                </a:lnTo>
                <a:close/>
              </a:path>
              <a:path w="1875789" h="1045844">
                <a:moveTo>
                  <a:pt x="1461670" y="0"/>
                </a:moveTo>
                <a:lnTo>
                  <a:pt x="1415670" y="2866"/>
                </a:lnTo>
                <a:lnTo>
                  <a:pt x="1371386" y="13290"/>
                </a:lnTo>
                <a:lnTo>
                  <a:pt x="1330598" y="31164"/>
                </a:lnTo>
                <a:lnTo>
                  <a:pt x="1295089" y="56377"/>
                </a:lnTo>
                <a:lnTo>
                  <a:pt x="1616489" y="56377"/>
                </a:lnTo>
                <a:lnTo>
                  <a:pt x="1592142" y="37835"/>
                </a:lnTo>
                <a:lnTo>
                  <a:pt x="1551687" y="17375"/>
                </a:lnTo>
                <a:lnTo>
                  <a:pt x="1507603" y="4800"/>
                </a:lnTo>
                <a:lnTo>
                  <a:pt x="1461670" y="0"/>
                </a:lnTo>
                <a:close/>
              </a:path>
            </a:pathLst>
          </a:custGeom>
          <a:solidFill>
            <a:srgbClr val="0988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459348" y="3434460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20" h="58420">
                <a:moveTo>
                  <a:pt x="29083" y="0"/>
                </a:moveTo>
                <a:lnTo>
                  <a:pt x="17734" y="2274"/>
                </a:lnTo>
                <a:lnTo>
                  <a:pt x="8493" y="8477"/>
                </a:lnTo>
                <a:lnTo>
                  <a:pt x="2276" y="17680"/>
                </a:lnTo>
                <a:lnTo>
                  <a:pt x="0" y="28955"/>
                </a:lnTo>
                <a:lnTo>
                  <a:pt x="2276" y="40304"/>
                </a:lnTo>
                <a:lnTo>
                  <a:pt x="8493" y="49545"/>
                </a:lnTo>
                <a:lnTo>
                  <a:pt x="17734" y="55762"/>
                </a:lnTo>
                <a:lnTo>
                  <a:pt x="29083" y="58038"/>
                </a:lnTo>
                <a:lnTo>
                  <a:pt x="40358" y="55762"/>
                </a:lnTo>
                <a:lnTo>
                  <a:pt x="49561" y="49545"/>
                </a:lnTo>
                <a:lnTo>
                  <a:pt x="55764" y="40304"/>
                </a:lnTo>
                <a:lnTo>
                  <a:pt x="58038" y="28955"/>
                </a:lnTo>
                <a:lnTo>
                  <a:pt x="55764" y="17680"/>
                </a:lnTo>
                <a:lnTo>
                  <a:pt x="49561" y="8477"/>
                </a:lnTo>
                <a:lnTo>
                  <a:pt x="40358" y="2274"/>
                </a:lnTo>
                <a:lnTo>
                  <a:pt x="29083" y="0"/>
                </a:lnTo>
                <a:close/>
              </a:path>
            </a:pathLst>
          </a:custGeom>
          <a:solidFill>
            <a:srgbClr val="0988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273421" y="3174492"/>
            <a:ext cx="116204" cy="1162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054853" y="2866644"/>
            <a:ext cx="174244" cy="1742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3722623" y="2035809"/>
            <a:ext cx="194437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FFFFF"/>
                </a:solidFill>
                <a:latin typeface="微软雅黑"/>
                <a:cs typeface="微软雅黑"/>
              </a:rPr>
              <a:t>“水”</a:t>
            </a:r>
            <a:r>
              <a:rPr dirty="0" sz="2400" spc="-95">
                <a:solidFill>
                  <a:srgbClr val="FFFFFF"/>
                </a:solidFill>
                <a:latin typeface="微软雅黑"/>
                <a:cs typeface="微软雅黑"/>
              </a:rPr>
              <a:t> </a:t>
            </a:r>
            <a:r>
              <a:rPr dirty="0" sz="2400">
                <a:solidFill>
                  <a:srgbClr val="FFFFFF"/>
                </a:solidFill>
                <a:latin typeface="微软雅黑"/>
                <a:cs typeface="微软雅黑"/>
              </a:rPr>
              <a:t>“墨”</a:t>
            </a:r>
            <a:endParaRPr sz="24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4266" y="161290"/>
            <a:ext cx="393509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solidFill>
                  <a:srgbClr val="F3F3F3"/>
                </a:solidFill>
                <a:latin typeface="宋体"/>
                <a:cs typeface="宋体"/>
              </a:rPr>
              <a:t>深</a:t>
            </a:r>
            <a:r>
              <a:rPr dirty="0" sz="2800" spc="-5">
                <a:solidFill>
                  <a:srgbClr val="F3F3F3"/>
                </a:solidFill>
                <a:latin typeface="宋体"/>
                <a:cs typeface="宋体"/>
              </a:rPr>
              <a:t>化课程</a:t>
            </a:r>
            <a:r>
              <a:rPr dirty="0" sz="2800">
                <a:solidFill>
                  <a:srgbClr val="F3F3F3"/>
                </a:solidFill>
                <a:latin typeface="宋体"/>
                <a:cs typeface="宋体"/>
              </a:rPr>
              <a:t>思</a:t>
            </a:r>
            <a:r>
              <a:rPr dirty="0" sz="2800" spc="-5">
                <a:solidFill>
                  <a:srgbClr val="F3F3F3"/>
                </a:solidFill>
                <a:latin typeface="宋体"/>
                <a:cs typeface="宋体"/>
              </a:rPr>
              <a:t>政的改</a:t>
            </a:r>
            <a:r>
              <a:rPr dirty="0" sz="2800">
                <a:solidFill>
                  <a:srgbClr val="F3F3F3"/>
                </a:solidFill>
                <a:latin typeface="宋体"/>
                <a:cs typeface="宋体"/>
              </a:rPr>
              <a:t>革</a:t>
            </a:r>
            <a:r>
              <a:rPr dirty="0" sz="2800" spc="-5">
                <a:solidFill>
                  <a:srgbClr val="F3F3F3"/>
                </a:solidFill>
                <a:latin typeface="宋体"/>
                <a:cs typeface="宋体"/>
              </a:rPr>
              <a:t>探索</a:t>
            </a:r>
            <a:endParaRPr sz="2800">
              <a:latin typeface="宋体"/>
              <a:cs typeface="宋体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0168" y="865378"/>
            <a:ext cx="490283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252525"/>
                </a:solidFill>
                <a:latin typeface="宋体"/>
                <a:cs typeface="宋体"/>
              </a:rPr>
              <a:t>专题嵌入</a:t>
            </a:r>
            <a:r>
              <a:rPr dirty="0" sz="2400" spc="-5">
                <a:solidFill>
                  <a:srgbClr val="252525"/>
                </a:solidFill>
                <a:latin typeface="宋体"/>
                <a:cs typeface="宋体"/>
              </a:rPr>
              <a:t>式</a:t>
            </a:r>
            <a:r>
              <a:rPr dirty="0" sz="2400">
                <a:solidFill>
                  <a:srgbClr val="252525"/>
                </a:solidFill>
                <a:latin typeface="Arial"/>
                <a:cs typeface="Arial"/>
              </a:rPr>
              <a:t>——</a:t>
            </a:r>
            <a:r>
              <a:rPr dirty="0" sz="2400">
                <a:solidFill>
                  <a:srgbClr val="252525"/>
                </a:solidFill>
                <a:latin typeface="宋体"/>
                <a:cs typeface="宋体"/>
              </a:rPr>
              <a:t>《印刷过程与控制》</a:t>
            </a:r>
            <a:endParaRPr sz="2400">
              <a:latin typeface="宋体"/>
              <a:cs typeface="宋体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1291" y="981455"/>
            <a:ext cx="180340" cy="195580"/>
          </a:xfrm>
          <a:custGeom>
            <a:avLst/>
            <a:gdLst/>
            <a:ahLst/>
            <a:cxnLst/>
            <a:rect l="l" t="t" r="r" b="b"/>
            <a:pathLst>
              <a:path w="180340" h="195580">
                <a:moveTo>
                  <a:pt x="0" y="195072"/>
                </a:moveTo>
                <a:lnTo>
                  <a:pt x="179832" y="195072"/>
                </a:lnTo>
                <a:lnTo>
                  <a:pt x="179832" y="0"/>
                </a:lnTo>
                <a:lnTo>
                  <a:pt x="0" y="0"/>
                </a:lnTo>
                <a:lnTo>
                  <a:pt x="0" y="195072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66216" y="4652771"/>
            <a:ext cx="913130" cy="391795"/>
          </a:xfrm>
          <a:custGeom>
            <a:avLst/>
            <a:gdLst/>
            <a:ahLst/>
            <a:cxnLst/>
            <a:rect l="l" t="t" r="r" b="b"/>
            <a:pathLst>
              <a:path w="913130" h="391795">
                <a:moveTo>
                  <a:pt x="456438" y="0"/>
                </a:moveTo>
                <a:lnTo>
                  <a:pt x="388989" y="2122"/>
                </a:lnTo>
                <a:lnTo>
                  <a:pt x="324613" y="8287"/>
                </a:lnTo>
                <a:lnTo>
                  <a:pt x="264015" y="18193"/>
                </a:lnTo>
                <a:lnTo>
                  <a:pt x="207903" y="31537"/>
                </a:lnTo>
                <a:lnTo>
                  <a:pt x="156981" y="48018"/>
                </a:lnTo>
                <a:lnTo>
                  <a:pt x="111957" y="67333"/>
                </a:lnTo>
                <a:lnTo>
                  <a:pt x="73535" y="89179"/>
                </a:lnTo>
                <a:lnTo>
                  <a:pt x="42422" y="113254"/>
                </a:lnTo>
                <a:lnTo>
                  <a:pt x="4948" y="166884"/>
                </a:lnTo>
                <a:lnTo>
                  <a:pt x="0" y="195833"/>
                </a:lnTo>
                <a:lnTo>
                  <a:pt x="4948" y="224783"/>
                </a:lnTo>
                <a:lnTo>
                  <a:pt x="42422" y="278413"/>
                </a:lnTo>
                <a:lnTo>
                  <a:pt x="73535" y="302488"/>
                </a:lnTo>
                <a:lnTo>
                  <a:pt x="111957" y="324334"/>
                </a:lnTo>
                <a:lnTo>
                  <a:pt x="156981" y="343649"/>
                </a:lnTo>
                <a:lnTo>
                  <a:pt x="207903" y="360130"/>
                </a:lnTo>
                <a:lnTo>
                  <a:pt x="264015" y="373474"/>
                </a:lnTo>
                <a:lnTo>
                  <a:pt x="324613" y="383380"/>
                </a:lnTo>
                <a:lnTo>
                  <a:pt x="388989" y="389545"/>
                </a:lnTo>
                <a:lnTo>
                  <a:pt x="456438" y="391667"/>
                </a:lnTo>
                <a:lnTo>
                  <a:pt x="523889" y="389545"/>
                </a:lnTo>
                <a:lnTo>
                  <a:pt x="588267" y="383380"/>
                </a:lnTo>
                <a:lnTo>
                  <a:pt x="648865" y="373474"/>
                </a:lnTo>
                <a:lnTo>
                  <a:pt x="704978" y="360130"/>
                </a:lnTo>
                <a:lnTo>
                  <a:pt x="755899" y="343649"/>
                </a:lnTo>
                <a:lnTo>
                  <a:pt x="800923" y="324334"/>
                </a:lnTo>
                <a:lnTo>
                  <a:pt x="839343" y="302488"/>
                </a:lnTo>
                <a:lnTo>
                  <a:pt x="870455" y="278413"/>
                </a:lnTo>
                <a:lnTo>
                  <a:pt x="907927" y="224783"/>
                </a:lnTo>
                <a:lnTo>
                  <a:pt x="912876" y="195833"/>
                </a:lnTo>
                <a:lnTo>
                  <a:pt x="907927" y="166884"/>
                </a:lnTo>
                <a:lnTo>
                  <a:pt x="870455" y="113254"/>
                </a:lnTo>
                <a:lnTo>
                  <a:pt x="839343" y="89179"/>
                </a:lnTo>
                <a:lnTo>
                  <a:pt x="800923" y="67333"/>
                </a:lnTo>
                <a:lnTo>
                  <a:pt x="755899" y="48018"/>
                </a:lnTo>
                <a:lnTo>
                  <a:pt x="704978" y="31537"/>
                </a:lnTo>
                <a:lnTo>
                  <a:pt x="648865" y="18193"/>
                </a:lnTo>
                <a:lnTo>
                  <a:pt x="588267" y="8287"/>
                </a:lnTo>
                <a:lnTo>
                  <a:pt x="523889" y="2122"/>
                </a:lnTo>
                <a:lnTo>
                  <a:pt x="45643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48468" y="3073380"/>
            <a:ext cx="1350010" cy="1630045"/>
          </a:xfrm>
          <a:custGeom>
            <a:avLst/>
            <a:gdLst/>
            <a:ahLst/>
            <a:cxnLst/>
            <a:rect l="l" t="t" r="r" b="b"/>
            <a:pathLst>
              <a:path w="1350010" h="1630045">
                <a:moveTo>
                  <a:pt x="697671" y="0"/>
                </a:moveTo>
                <a:lnTo>
                  <a:pt x="652606" y="24"/>
                </a:lnTo>
                <a:lnTo>
                  <a:pt x="607620" y="3040"/>
                </a:lnTo>
                <a:lnTo>
                  <a:pt x="562873" y="9045"/>
                </a:lnTo>
                <a:lnTo>
                  <a:pt x="518529" y="18040"/>
                </a:lnTo>
                <a:lnTo>
                  <a:pt x="474748" y="30026"/>
                </a:lnTo>
                <a:lnTo>
                  <a:pt x="431693" y="45001"/>
                </a:lnTo>
                <a:lnTo>
                  <a:pt x="389524" y="62966"/>
                </a:lnTo>
                <a:lnTo>
                  <a:pt x="348404" y="83920"/>
                </a:lnTo>
                <a:lnTo>
                  <a:pt x="308494" y="107864"/>
                </a:lnTo>
                <a:lnTo>
                  <a:pt x="269956" y="134797"/>
                </a:lnTo>
                <a:lnTo>
                  <a:pt x="232952" y="164720"/>
                </a:lnTo>
                <a:lnTo>
                  <a:pt x="197643" y="197631"/>
                </a:lnTo>
                <a:lnTo>
                  <a:pt x="164730" y="232939"/>
                </a:lnTo>
                <a:lnTo>
                  <a:pt x="134806" y="269941"/>
                </a:lnTo>
                <a:lnTo>
                  <a:pt x="107872" y="308477"/>
                </a:lnTo>
                <a:lnTo>
                  <a:pt x="83927" y="348385"/>
                </a:lnTo>
                <a:lnTo>
                  <a:pt x="62972" y="389503"/>
                </a:lnTo>
                <a:lnTo>
                  <a:pt x="45006" y="431669"/>
                </a:lnTo>
                <a:lnTo>
                  <a:pt x="30030" y="474722"/>
                </a:lnTo>
                <a:lnTo>
                  <a:pt x="18044" y="518501"/>
                </a:lnTo>
                <a:lnTo>
                  <a:pt x="9048" y="562843"/>
                </a:lnTo>
                <a:lnTo>
                  <a:pt x="3042" y="607587"/>
                </a:lnTo>
                <a:lnTo>
                  <a:pt x="79" y="651778"/>
                </a:lnTo>
                <a:lnTo>
                  <a:pt x="0" y="697635"/>
                </a:lnTo>
                <a:lnTo>
                  <a:pt x="2964" y="742615"/>
                </a:lnTo>
                <a:lnTo>
                  <a:pt x="8918" y="787350"/>
                </a:lnTo>
                <a:lnTo>
                  <a:pt x="17863" y="831680"/>
                </a:lnTo>
                <a:lnTo>
                  <a:pt x="29798" y="875441"/>
                </a:lnTo>
                <a:lnTo>
                  <a:pt x="44724" y="918473"/>
                </a:lnTo>
                <a:lnTo>
                  <a:pt x="62640" y="960613"/>
                </a:lnTo>
                <a:lnTo>
                  <a:pt x="83547" y="1001701"/>
                </a:lnTo>
                <a:lnTo>
                  <a:pt x="107445" y="1041574"/>
                </a:lnTo>
                <a:lnTo>
                  <a:pt x="134334" y="1080071"/>
                </a:lnTo>
                <a:lnTo>
                  <a:pt x="164213" y="1117030"/>
                </a:lnTo>
                <a:lnTo>
                  <a:pt x="197084" y="1152290"/>
                </a:lnTo>
                <a:lnTo>
                  <a:pt x="674185" y="1629429"/>
                </a:lnTo>
                <a:lnTo>
                  <a:pt x="1151832" y="1151782"/>
                </a:lnTo>
                <a:lnTo>
                  <a:pt x="1184743" y="1116475"/>
                </a:lnTo>
                <a:lnTo>
                  <a:pt x="1214666" y="1079472"/>
                </a:lnTo>
                <a:lnTo>
                  <a:pt x="1241599" y="1040936"/>
                </a:lnTo>
                <a:lnTo>
                  <a:pt x="1265543" y="1001029"/>
                </a:lnTo>
                <a:lnTo>
                  <a:pt x="1286497" y="959911"/>
                </a:lnTo>
                <a:lnTo>
                  <a:pt x="1304462" y="917744"/>
                </a:lnTo>
                <a:lnTo>
                  <a:pt x="1319437" y="874691"/>
                </a:lnTo>
                <a:lnTo>
                  <a:pt x="1331423" y="830912"/>
                </a:lnTo>
                <a:lnTo>
                  <a:pt x="1340418" y="786570"/>
                </a:lnTo>
                <a:lnTo>
                  <a:pt x="1346424" y="741826"/>
                </a:lnTo>
                <a:lnTo>
                  <a:pt x="1349386" y="697635"/>
                </a:lnTo>
                <a:lnTo>
                  <a:pt x="1349464" y="651778"/>
                </a:lnTo>
                <a:lnTo>
                  <a:pt x="1346498" y="606798"/>
                </a:lnTo>
                <a:lnTo>
                  <a:pt x="1340542" y="562063"/>
                </a:lnTo>
                <a:lnTo>
                  <a:pt x="1331595" y="517734"/>
                </a:lnTo>
                <a:lnTo>
                  <a:pt x="1319657" y="473972"/>
                </a:lnTo>
                <a:lnTo>
                  <a:pt x="1304729" y="430941"/>
                </a:lnTo>
                <a:lnTo>
                  <a:pt x="1286809" y="388800"/>
                </a:lnTo>
                <a:lnTo>
                  <a:pt x="1265898" y="347712"/>
                </a:lnTo>
                <a:lnTo>
                  <a:pt x="1241996" y="307839"/>
                </a:lnTo>
                <a:lnTo>
                  <a:pt x="1215102" y="269342"/>
                </a:lnTo>
                <a:lnTo>
                  <a:pt x="1185217" y="232383"/>
                </a:lnTo>
                <a:lnTo>
                  <a:pt x="1152340" y="197123"/>
                </a:lnTo>
                <a:lnTo>
                  <a:pt x="1117080" y="164246"/>
                </a:lnTo>
                <a:lnTo>
                  <a:pt x="1080120" y="134361"/>
                </a:lnTo>
                <a:lnTo>
                  <a:pt x="1041623" y="107467"/>
                </a:lnTo>
                <a:lnTo>
                  <a:pt x="1001749" y="83565"/>
                </a:lnTo>
                <a:lnTo>
                  <a:pt x="960660" y="62654"/>
                </a:lnTo>
                <a:lnTo>
                  <a:pt x="918518" y="44734"/>
                </a:lnTo>
                <a:lnTo>
                  <a:pt x="875485" y="29806"/>
                </a:lnTo>
                <a:lnTo>
                  <a:pt x="831722" y="17868"/>
                </a:lnTo>
                <a:lnTo>
                  <a:pt x="787391" y="8921"/>
                </a:lnTo>
                <a:lnTo>
                  <a:pt x="742653" y="2965"/>
                </a:lnTo>
                <a:lnTo>
                  <a:pt x="697671" y="0"/>
                </a:lnTo>
                <a:close/>
              </a:path>
            </a:pathLst>
          </a:custGeom>
          <a:solidFill>
            <a:srgbClr val="0988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457069" y="2352446"/>
            <a:ext cx="6068060" cy="32270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711835">
              <a:lnSpc>
                <a:spcPct val="150000"/>
              </a:lnSpc>
              <a:spcBef>
                <a:spcPts val="100"/>
              </a:spcBef>
            </a:pPr>
            <a:r>
              <a:rPr dirty="0" sz="2800" spc="210">
                <a:solidFill>
                  <a:srgbClr val="252525"/>
                </a:solidFill>
                <a:latin typeface="宋体"/>
                <a:cs typeface="宋体"/>
              </a:rPr>
              <a:t>在《印刷过程与控</a:t>
            </a:r>
            <a:r>
              <a:rPr dirty="0" sz="2800" spc="215">
                <a:solidFill>
                  <a:srgbClr val="252525"/>
                </a:solidFill>
                <a:latin typeface="宋体"/>
                <a:cs typeface="宋体"/>
              </a:rPr>
              <a:t>制</a:t>
            </a:r>
            <a:r>
              <a:rPr dirty="0" sz="2800" spc="210">
                <a:solidFill>
                  <a:srgbClr val="252525"/>
                </a:solidFill>
                <a:latin typeface="宋体"/>
                <a:cs typeface="宋体"/>
              </a:rPr>
              <a:t>》</a:t>
            </a:r>
            <a:r>
              <a:rPr dirty="0" sz="2800" spc="204">
                <a:solidFill>
                  <a:srgbClr val="252525"/>
                </a:solidFill>
                <a:latin typeface="宋体"/>
                <a:cs typeface="宋体"/>
              </a:rPr>
              <a:t>关于</a:t>
            </a:r>
            <a:r>
              <a:rPr dirty="0" sz="2800" spc="220">
                <a:solidFill>
                  <a:srgbClr val="252525"/>
                </a:solidFill>
                <a:latin typeface="宋体"/>
                <a:cs typeface="宋体"/>
              </a:rPr>
              <a:t>水</a:t>
            </a:r>
            <a:r>
              <a:rPr dirty="0" sz="2800" spc="-5">
                <a:solidFill>
                  <a:srgbClr val="252525"/>
                </a:solidFill>
                <a:latin typeface="宋体"/>
                <a:cs typeface="宋体"/>
              </a:rPr>
              <a:t>墨 </a:t>
            </a:r>
            <a:r>
              <a:rPr dirty="0" sz="2800" spc="185">
                <a:solidFill>
                  <a:srgbClr val="252525"/>
                </a:solidFill>
                <a:latin typeface="宋体"/>
                <a:cs typeface="宋体"/>
              </a:rPr>
              <a:t>平衡的</a:t>
            </a:r>
            <a:r>
              <a:rPr dirty="0" sz="2800" spc="170">
                <a:solidFill>
                  <a:srgbClr val="252525"/>
                </a:solidFill>
                <a:latin typeface="宋体"/>
                <a:cs typeface="宋体"/>
              </a:rPr>
              <a:t>讲</a:t>
            </a:r>
            <a:r>
              <a:rPr dirty="0" sz="2800" spc="185">
                <a:solidFill>
                  <a:srgbClr val="252525"/>
                </a:solidFill>
                <a:latin typeface="宋体"/>
                <a:cs typeface="宋体"/>
              </a:rPr>
              <a:t>授中，</a:t>
            </a:r>
            <a:r>
              <a:rPr dirty="0" sz="2800" spc="170">
                <a:solidFill>
                  <a:srgbClr val="252525"/>
                </a:solidFill>
                <a:latin typeface="宋体"/>
                <a:cs typeface="宋体"/>
              </a:rPr>
              <a:t>嵌</a:t>
            </a:r>
            <a:r>
              <a:rPr dirty="0" sz="2800" spc="185">
                <a:solidFill>
                  <a:srgbClr val="252525"/>
                </a:solidFill>
                <a:latin typeface="宋体"/>
                <a:cs typeface="宋体"/>
              </a:rPr>
              <a:t>入对立</a:t>
            </a:r>
            <a:r>
              <a:rPr dirty="0" sz="2800" spc="170">
                <a:solidFill>
                  <a:srgbClr val="252525"/>
                </a:solidFill>
                <a:latin typeface="宋体"/>
                <a:cs typeface="宋体"/>
              </a:rPr>
              <a:t>统</a:t>
            </a:r>
            <a:r>
              <a:rPr dirty="0" sz="2800" spc="185">
                <a:solidFill>
                  <a:srgbClr val="252525"/>
                </a:solidFill>
                <a:latin typeface="宋体"/>
                <a:cs typeface="宋体"/>
              </a:rPr>
              <a:t>一规律</a:t>
            </a:r>
            <a:r>
              <a:rPr dirty="0" sz="2800" spc="-5">
                <a:solidFill>
                  <a:srgbClr val="252525"/>
                </a:solidFill>
                <a:latin typeface="宋体"/>
                <a:cs typeface="宋体"/>
              </a:rPr>
              <a:t>的 </a:t>
            </a:r>
            <a:r>
              <a:rPr dirty="0" sz="2800" spc="185">
                <a:solidFill>
                  <a:srgbClr val="252525"/>
                </a:solidFill>
                <a:latin typeface="宋体"/>
                <a:cs typeface="宋体"/>
              </a:rPr>
              <a:t>阐述，</a:t>
            </a:r>
            <a:r>
              <a:rPr dirty="0" sz="2800" spc="170">
                <a:solidFill>
                  <a:srgbClr val="252525"/>
                </a:solidFill>
                <a:latin typeface="宋体"/>
                <a:cs typeface="宋体"/>
              </a:rPr>
              <a:t>揭</a:t>
            </a:r>
            <a:r>
              <a:rPr dirty="0" sz="2800" spc="185">
                <a:solidFill>
                  <a:srgbClr val="252525"/>
                </a:solidFill>
                <a:latin typeface="宋体"/>
                <a:cs typeface="宋体"/>
              </a:rPr>
              <a:t>示了印</a:t>
            </a:r>
            <a:r>
              <a:rPr dirty="0" sz="2800" spc="170">
                <a:solidFill>
                  <a:srgbClr val="252525"/>
                </a:solidFill>
                <a:latin typeface="宋体"/>
                <a:cs typeface="宋体"/>
              </a:rPr>
              <a:t>刷</a:t>
            </a:r>
            <a:r>
              <a:rPr dirty="0" sz="2800" spc="185">
                <a:solidFill>
                  <a:srgbClr val="252525"/>
                </a:solidFill>
                <a:latin typeface="宋体"/>
                <a:cs typeface="宋体"/>
              </a:rPr>
              <a:t>过程中</a:t>
            </a:r>
            <a:r>
              <a:rPr dirty="0" sz="2800" spc="170">
                <a:solidFill>
                  <a:srgbClr val="252525"/>
                </a:solidFill>
                <a:latin typeface="宋体"/>
                <a:cs typeface="宋体"/>
              </a:rPr>
              <a:t>的</a:t>
            </a:r>
            <a:r>
              <a:rPr dirty="0" sz="2800" spc="185">
                <a:solidFill>
                  <a:srgbClr val="252525"/>
                </a:solidFill>
                <a:latin typeface="宋体"/>
                <a:cs typeface="宋体"/>
              </a:rPr>
              <a:t>矛盾运</a:t>
            </a:r>
            <a:r>
              <a:rPr dirty="0" sz="2800" spc="-5">
                <a:solidFill>
                  <a:srgbClr val="252525"/>
                </a:solidFill>
                <a:latin typeface="宋体"/>
                <a:cs typeface="宋体"/>
              </a:rPr>
              <a:t>动 </a:t>
            </a:r>
            <a:r>
              <a:rPr dirty="0" sz="2800" spc="185">
                <a:solidFill>
                  <a:srgbClr val="252525"/>
                </a:solidFill>
                <a:latin typeface="宋体"/>
                <a:cs typeface="宋体"/>
              </a:rPr>
              <a:t>发展</a:t>
            </a:r>
            <a:r>
              <a:rPr dirty="0" sz="2800" spc="180">
                <a:solidFill>
                  <a:srgbClr val="252525"/>
                </a:solidFill>
                <a:latin typeface="宋体"/>
                <a:cs typeface="宋体"/>
              </a:rPr>
              <a:t>、</a:t>
            </a:r>
            <a:r>
              <a:rPr dirty="0" sz="2800" spc="165">
                <a:solidFill>
                  <a:srgbClr val="252525"/>
                </a:solidFill>
                <a:latin typeface="宋体"/>
                <a:cs typeface="宋体"/>
              </a:rPr>
              <a:t>两</a:t>
            </a:r>
            <a:r>
              <a:rPr dirty="0" sz="2800" spc="180">
                <a:solidFill>
                  <a:srgbClr val="252525"/>
                </a:solidFill>
                <a:latin typeface="宋体"/>
                <a:cs typeface="宋体"/>
              </a:rPr>
              <a:t>点</a:t>
            </a:r>
            <a:r>
              <a:rPr dirty="0" sz="2800" spc="190">
                <a:solidFill>
                  <a:srgbClr val="252525"/>
                </a:solidFill>
                <a:latin typeface="宋体"/>
                <a:cs typeface="宋体"/>
              </a:rPr>
              <a:t>论</a:t>
            </a:r>
            <a:r>
              <a:rPr dirty="0" sz="2800" spc="180">
                <a:solidFill>
                  <a:srgbClr val="252525"/>
                </a:solidFill>
                <a:latin typeface="宋体"/>
                <a:cs typeface="宋体"/>
              </a:rPr>
              <a:t>、</a:t>
            </a:r>
            <a:r>
              <a:rPr dirty="0" sz="2800" spc="165">
                <a:solidFill>
                  <a:srgbClr val="252525"/>
                </a:solidFill>
                <a:latin typeface="宋体"/>
                <a:cs typeface="宋体"/>
              </a:rPr>
              <a:t>重</a:t>
            </a:r>
            <a:r>
              <a:rPr dirty="0" sz="2800" spc="180">
                <a:solidFill>
                  <a:srgbClr val="252525"/>
                </a:solidFill>
                <a:latin typeface="宋体"/>
                <a:cs typeface="宋体"/>
              </a:rPr>
              <a:t>点</a:t>
            </a:r>
            <a:r>
              <a:rPr dirty="0" sz="2800" spc="190">
                <a:solidFill>
                  <a:srgbClr val="252525"/>
                </a:solidFill>
                <a:latin typeface="宋体"/>
                <a:cs typeface="宋体"/>
              </a:rPr>
              <a:t>论</a:t>
            </a:r>
            <a:r>
              <a:rPr dirty="0" sz="2800" spc="180">
                <a:solidFill>
                  <a:srgbClr val="252525"/>
                </a:solidFill>
                <a:latin typeface="宋体"/>
                <a:cs typeface="宋体"/>
              </a:rPr>
              <a:t>、</a:t>
            </a:r>
            <a:r>
              <a:rPr dirty="0" sz="2800" spc="165">
                <a:solidFill>
                  <a:srgbClr val="252525"/>
                </a:solidFill>
                <a:latin typeface="宋体"/>
                <a:cs typeface="宋体"/>
              </a:rPr>
              <a:t>量</a:t>
            </a:r>
            <a:r>
              <a:rPr dirty="0" sz="2800" spc="180">
                <a:solidFill>
                  <a:srgbClr val="252525"/>
                </a:solidFill>
                <a:latin typeface="宋体"/>
                <a:cs typeface="宋体"/>
              </a:rPr>
              <a:t>变到质</a:t>
            </a:r>
            <a:r>
              <a:rPr dirty="0" sz="2800" spc="-5">
                <a:solidFill>
                  <a:srgbClr val="252525"/>
                </a:solidFill>
                <a:latin typeface="宋体"/>
                <a:cs typeface="宋体"/>
              </a:rPr>
              <a:t>变 </a:t>
            </a:r>
            <a:r>
              <a:rPr dirty="0" sz="2800" spc="5">
                <a:solidFill>
                  <a:srgbClr val="252525"/>
                </a:solidFill>
                <a:latin typeface="宋体"/>
                <a:cs typeface="宋体"/>
              </a:rPr>
              <a:t>规律</a:t>
            </a:r>
            <a:endParaRPr sz="2800">
              <a:latin typeface="宋体"/>
              <a:cs typeface="宋体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794385"/>
          </a:xfrm>
          <a:custGeom>
            <a:avLst/>
            <a:gdLst/>
            <a:ahLst/>
            <a:cxnLst/>
            <a:rect l="l" t="t" r="r" b="b"/>
            <a:pathLst>
              <a:path w="9144000" h="794385">
                <a:moveTo>
                  <a:pt x="0" y="794004"/>
                </a:moveTo>
                <a:lnTo>
                  <a:pt x="9144000" y="794004"/>
                </a:lnTo>
                <a:lnTo>
                  <a:pt x="9144000" y="0"/>
                </a:lnTo>
                <a:lnTo>
                  <a:pt x="0" y="0"/>
                </a:lnTo>
                <a:lnTo>
                  <a:pt x="0" y="794004"/>
                </a:lnTo>
                <a:close/>
              </a:path>
            </a:pathLst>
          </a:custGeom>
          <a:solidFill>
            <a:srgbClr val="AE1F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795516"/>
            <a:ext cx="9144000" cy="62865"/>
          </a:xfrm>
          <a:custGeom>
            <a:avLst/>
            <a:gdLst/>
            <a:ahLst/>
            <a:cxnLst/>
            <a:rect l="l" t="t" r="r" b="b"/>
            <a:pathLst>
              <a:path w="9144000" h="62865">
                <a:moveTo>
                  <a:pt x="0" y="62483"/>
                </a:moveTo>
                <a:lnTo>
                  <a:pt x="9144000" y="62483"/>
                </a:lnTo>
                <a:lnTo>
                  <a:pt x="9144000" y="0"/>
                </a:lnTo>
                <a:lnTo>
                  <a:pt x="0" y="0"/>
                </a:lnTo>
                <a:lnTo>
                  <a:pt x="0" y="62483"/>
                </a:lnTo>
                <a:close/>
              </a:path>
            </a:pathLst>
          </a:custGeom>
          <a:solidFill>
            <a:srgbClr val="AE1F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794004"/>
            <a:ext cx="9144000" cy="6002020"/>
          </a:xfrm>
          <a:custGeom>
            <a:avLst/>
            <a:gdLst/>
            <a:ahLst/>
            <a:cxnLst/>
            <a:rect l="l" t="t" r="r" b="b"/>
            <a:pathLst>
              <a:path w="9144000" h="6002020">
                <a:moveTo>
                  <a:pt x="0" y="6001512"/>
                </a:moveTo>
                <a:lnTo>
                  <a:pt x="9144000" y="6001512"/>
                </a:lnTo>
                <a:lnTo>
                  <a:pt x="9144000" y="0"/>
                </a:lnTo>
                <a:lnTo>
                  <a:pt x="0" y="0"/>
                </a:lnTo>
                <a:lnTo>
                  <a:pt x="0" y="6001512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237743"/>
            <a:ext cx="307975" cy="334010"/>
          </a:xfrm>
          <a:custGeom>
            <a:avLst/>
            <a:gdLst/>
            <a:ahLst/>
            <a:cxnLst/>
            <a:rect l="l" t="t" r="r" b="b"/>
            <a:pathLst>
              <a:path w="307975" h="334009">
                <a:moveTo>
                  <a:pt x="0" y="333755"/>
                </a:moveTo>
                <a:lnTo>
                  <a:pt x="307848" y="333755"/>
                </a:lnTo>
                <a:lnTo>
                  <a:pt x="307848" y="0"/>
                </a:lnTo>
                <a:lnTo>
                  <a:pt x="0" y="0"/>
                </a:lnTo>
                <a:lnTo>
                  <a:pt x="0" y="333755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806320" y="3282518"/>
            <a:ext cx="6405245" cy="1366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800" spc="-5">
                <a:solidFill>
                  <a:srgbClr val="FF9900"/>
                </a:solidFill>
                <a:latin typeface="Arial"/>
                <a:cs typeface="Arial"/>
              </a:rPr>
              <a:t>2</a:t>
            </a:r>
            <a:r>
              <a:rPr dirty="0" sz="8800" spc="-10">
                <a:solidFill>
                  <a:srgbClr val="FF9900"/>
                </a:solidFill>
                <a:latin typeface="Arial"/>
                <a:cs typeface="Arial"/>
              </a:rPr>
              <a:t>H</a:t>
            </a:r>
            <a:r>
              <a:rPr dirty="0" sz="2400" spc="-5">
                <a:solidFill>
                  <a:srgbClr val="FF9900"/>
                </a:solidFill>
                <a:latin typeface="Arial"/>
                <a:cs typeface="Arial"/>
              </a:rPr>
              <a:t>2</a:t>
            </a:r>
            <a:r>
              <a:rPr dirty="0" sz="8800" spc="-10">
                <a:solidFill>
                  <a:srgbClr val="FF9900"/>
                </a:solidFill>
                <a:latin typeface="Arial"/>
                <a:cs typeface="Arial"/>
              </a:rPr>
              <a:t>+</a:t>
            </a:r>
            <a:r>
              <a:rPr dirty="0" sz="8800" spc="-15">
                <a:solidFill>
                  <a:srgbClr val="FF9900"/>
                </a:solidFill>
                <a:latin typeface="Arial"/>
                <a:cs typeface="Arial"/>
              </a:rPr>
              <a:t>O</a:t>
            </a:r>
            <a:r>
              <a:rPr dirty="0" sz="2000">
                <a:solidFill>
                  <a:srgbClr val="FF9900"/>
                </a:solidFill>
                <a:latin typeface="Arial"/>
                <a:cs typeface="Arial"/>
              </a:rPr>
              <a:t>2</a:t>
            </a:r>
            <a:r>
              <a:rPr dirty="0" sz="8800" spc="-5">
                <a:solidFill>
                  <a:srgbClr val="FF9900"/>
                </a:solidFill>
                <a:latin typeface="Arial"/>
                <a:cs typeface="Arial"/>
              </a:rPr>
              <a:t>=2H</a:t>
            </a:r>
            <a:r>
              <a:rPr dirty="0" sz="2400" spc="-5">
                <a:solidFill>
                  <a:srgbClr val="FF9900"/>
                </a:solidFill>
                <a:latin typeface="Arial"/>
                <a:cs typeface="Arial"/>
              </a:rPr>
              <a:t>2</a:t>
            </a:r>
            <a:r>
              <a:rPr dirty="0" sz="8800">
                <a:solidFill>
                  <a:srgbClr val="FF9900"/>
                </a:solidFill>
                <a:latin typeface="Arial"/>
                <a:cs typeface="Arial"/>
              </a:rPr>
              <a:t>O</a:t>
            </a:r>
            <a:endParaRPr sz="8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4266" y="161290"/>
            <a:ext cx="4825365" cy="2128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solidFill>
                  <a:srgbClr val="F3F3F3"/>
                </a:solidFill>
                <a:latin typeface="宋体"/>
                <a:cs typeface="宋体"/>
              </a:rPr>
              <a:t>深</a:t>
            </a:r>
            <a:r>
              <a:rPr dirty="0" sz="2800" spc="-5">
                <a:solidFill>
                  <a:srgbClr val="F3F3F3"/>
                </a:solidFill>
                <a:latin typeface="宋体"/>
                <a:cs typeface="宋体"/>
              </a:rPr>
              <a:t>化课程</a:t>
            </a:r>
            <a:r>
              <a:rPr dirty="0" sz="2800">
                <a:solidFill>
                  <a:srgbClr val="F3F3F3"/>
                </a:solidFill>
                <a:latin typeface="宋体"/>
                <a:cs typeface="宋体"/>
              </a:rPr>
              <a:t>思</a:t>
            </a:r>
            <a:r>
              <a:rPr dirty="0" sz="2800" spc="-5">
                <a:solidFill>
                  <a:srgbClr val="F3F3F3"/>
                </a:solidFill>
                <a:latin typeface="宋体"/>
                <a:cs typeface="宋体"/>
              </a:rPr>
              <a:t>政的改</a:t>
            </a:r>
            <a:r>
              <a:rPr dirty="0" sz="2800">
                <a:solidFill>
                  <a:srgbClr val="F3F3F3"/>
                </a:solidFill>
                <a:latin typeface="宋体"/>
                <a:cs typeface="宋体"/>
              </a:rPr>
              <a:t>革</a:t>
            </a:r>
            <a:r>
              <a:rPr dirty="0" sz="2800" spc="-5">
                <a:solidFill>
                  <a:srgbClr val="F3F3F3"/>
                </a:solidFill>
                <a:latin typeface="宋体"/>
                <a:cs typeface="宋体"/>
              </a:rPr>
              <a:t>探索</a:t>
            </a:r>
            <a:endParaRPr sz="2800">
              <a:latin typeface="宋体"/>
              <a:cs typeface="宋体"/>
            </a:endParaRPr>
          </a:p>
          <a:p>
            <a:pPr marL="298450">
              <a:lnSpc>
                <a:spcPct val="100000"/>
              </a:lnSpc>
              <a:spcBef>
                <a:spcPts val="2295"/>
              </a:spcBef>
            </a:pPr>
            <a:r>
              <a:rPr dirty="0" sz="2400">
                <a:solidFill>
                  <a:srgbClr val="080808"/>
                </a:solidFill>
                <a:latin typeface="宋体"/>
                <a:cs typeface="宋体"/>
              </a:rPr>
              <a:t>融合手段</a:t>
            </a:r>
            <a:endParaRPr sz="2400">
              <a:latin typeface="宋体"/>
              <a:cs typeface="宋体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200">
              <a:latin typeface="Times New Roman"/>
              <a:cs typeface="Times New Roman"/>
            </a:endParaRPr>
          </a:p>
          <a:p>
            <a:pPr marL="2526030">
              <a:lnSpc>
                <a:spcPct val="100000"/>
              </a:lnSpc>
            </a:pPr>
            <a:r>
              <a:rPr dirty="0" sz="3600" b="1">
                <a:solidFill>
                  <a:srgbClr val="080808"/>
                </a:solidFill>
                <a:latin typeface="微软雅黑"/>
                <a:cs typeface="微软雅黑"/>
              </a:rPr>
              <a:t>元素化合式</a:t>
            </a:r>
            <a:endParaRPr sz="3600">
              <a:latin typeface="微软雅黑"/>
              <a:cs typeface="微软雅黑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31291" y="981455"/>
            <a:ext cx="224154" cy="195580"/>
          </a:xfrm>
          <a:custGeom>
            <a:avLst/>
            <a:gdLst/>
            <a:ahLst/>
            <a:cxnLst/>
            <a:rect l="l" t="t" r="r" b="b"/>
            <a:pathLst>
              <a:path w="224154" h="195580">
                <a:moveTo>
                  <a:pt x="0" y="195072"/>
                </a:moveTo>
                <a:lnTo>
                  <a:pt x="224028" y="195072"/>
                </a:lnTo>
                <a:lnTo>
                  <a:pt x="224028" y="0"/>
                </a:lnTo>
                <a:lnTo>
                  <a:pt x="0" y="0"/>
                </a:lnTo>
                <a:lnTo>
                  <a:pt x="0" y="195072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4266" y="161290"/>
            <a:ext cx="393509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solidFill>
                  <a:srgbClr val="F3F3F3"/>
                </a:solidFill>
                <a:latin typeface="宋体"/>
                <a:cs typeface="宋体"/>
              </a:rPr>
              <a:t>深</a:t>
            </a:r>
            <a:r>
              <a:rPr dirty="0" sz="2800" spc="-5">
                <a:solidFill>
                  <a:srgbClr val="F3F3F3"/>
                </a:solidFill>
                <a:latin typeface="宋体"/>
                <a:cs typeface="宋体"/>
              </a:rPr>
              <a:t>化课程</a:t>
            </a:r>
            <a:r>
              <a:rPr dirty="0" sz="2800">
                <a:solidFill>
                  <a:srgbClr val="F3F3F3"/>
                </a:solidFill>
                <a:latin typeface="宋体"/>
                <a:cs typeface="宋体"/>
              </a:rPr>
              <a:t>思</a:t>
            </a:r>
            <a:r>
              <a:rPr dirty="0" sz="2800" spc="-5">
                <a:solidFill>
                  <a:srgbClr val="F3F3F3"/>
                </a:solidFill>
                <a:latin typeface="宋体"/>
                <a:cs typeface="宋体"/>
              </a:rPr>
              <a:t>政的改</a:t>
            </a:r>
            <a:r>
              <a:rPr dirty="0" sz="2800">
                <a:solidFill>
                  <a:srgbClr val="F3F3F3"/>
                </a:solidFill>
                <a:latin typeface="宋体"/>
                <a:cs typeface="宋体"/>
              </a:rPr>
              <a:t>革</a:t>
            </a:r>
            <a:r>
              <a:rPr dirty="0" sz="2800" spc="-5">
                <a:solidFill>
                  <a:srgbClr val="F3F3F3"/>
                </a:solidFill>
                <a:latin typeface="宋体"/>
                <a:cs typeface="宋体"/>
              </a:rPr>
              <a:t>探索</a:t>
            </a:r>
            <a:endParaRPr sz="2800">
              <a:latin typeface="宋体"/>
              <a:cs typeface="宋体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31291" y="981455"/>
            <a:ext cx="180340" cy="195580"/>
          </a:xfrm>
          <a:custGeom>
            <a:avLst/>
            <a:gdLst/>
            <a:ahLst/>
            <a:cxnLst/>
            <a:rect l="l" t="t" r="r" b="b"/>
            <a:pathLst>
              <a:path w="180340" h="195580">
                <a:moveTo>
                  <a:pt x="0" y="195072"/>
                </a:moveTo>
                <a:lnTo>
                  <a:pt x="179832" y="195072"/>
                </a:lnTo>
                <a:lnTo>
                  <a:pt x="179832" y="0"/>
                </a:lnTo>
                <a:lnTo>
                  <a:pt x="0" y="0"/>
                </a:lnTo>
                <a:lnTo>
                  <a:pt x="0" y="195072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15081" y="3133705"/>
            <a:ext cx="1350010" cy="1630045"/>
          </a:xfrm>
          <a:custGeom>
            <a:avLst/>
            <a:gdLst/>
            <a:ahLst/>
            <a:cxnLst/>
            <a:rect l="l" t="t" r="r" b="b"/>
            <a:pathLst>
              <a:path w="1350010" h="1630045">
                <a:moveTo>
                  <a:pt x="697656" y="0"/>
                </a:moveTo>
                <a:lnTo>
                  <a:pt x="652590" y="24"/>
                </a:lnTo>
                <a:lnTo>
                  <a:pt x="607605" y="3040"/>
                </a:lnTo>
                <a:lnTo>
                  <a:pt x="562859" y="9045"/>
                </a:lnTo>
                <a:lnTo>
                  <a:pt x="518517" y="18040"/>
                </a:lnTo>
                <a:lnTo>
                  <a:pt x="474738" y="30026"/>
                </a:lnTo>
                <a:lnTo>
                  <a:pt x="431684" y="45001"/>
                </a:lnTo>
                <a:lnTo>
                  <a:pt x="389518" y="62966"/>
                </a:lnTo>
                <a:lnTo>
                  <a:pt x="348400" y="83920"/>
                </a:lnTo>
                <a:lnTo>
                  <a:pt x="308492" y="107864"/>
                </a:lnTo>
                <a:lnTo>
                  <a:pt x="269955" y="134797"/>
                </a:lnTo>
                <a:lnTo>
                  <a:pt x="232952" y="164720"/>
                </a:lnTo>
                <a:lnTo>
                  <a:pt x="197643" y="197631"/>
                </a:lnTo>
                <a:lnTo>
                  <a:pt x="164730" y="232939"/>
                </a:lnTo>
                <a:lnTo>
                  <a:pt x="134806" y="269941"/>
                </a:lnTo>
                <a:lnTo>
                  <a:pt x="107872" y="308477"/>
                </a:lnTo>
                <a:lnTo>
                  <a:pt x="83927" y="348385"/>
                </a:lnTo>
                <a:lnTo>
                  <a:pt x="62972" y="389503"/>
                </a:lnTo>
                <a:lnTo>
                  <a:pt x="45006" y="431669"/>
                </a:lnTo>
                <a:lnTo>
                  <a:pt x="30030" y="474722"/>
                </a:lnTo>
                <a:lnTo>
                  <a:pt x="18044" y="518501"/>
                </a:lnTo>
                <a:lnTo>
                  <a:pt x="9048" y="562843"/>
                </a:lnTo>
                <a:lnTo>
                  <a:pt x="3042" y="607587"/>
                </a:lnTo>
                <a:lnTo>
                  <a:pt x="79" y="651778"/>
                </a:lnTo>
                <a:lnTo>
                  <a:pt x="0" y="697635"/>
                </a:lnTo>
                <a:lnTo>
                  <a:pt x="2964" y="742615"/>
                </a:lnTo>
                <a:lnTo>
                  <a:pt x="8918" y="787350"/>
                </a:lnTo>
                <a:lnTo>
                  <a:pt x="17863" y="831680"/>
                </a:lnTo>
                <a:lnTo>
                  <a:pt x="29798" y="875441"/>
                </a:lnTo>
                <a:lnTo>
                  <a:pt x="44724" y="918473"/>
                </a:lnTo>
                <a:lnTo>
                  <a:pt x="62640" y="960613"/>
                </a:lnTo>
                <a:lnTo>
                  <a:pt x="83547" y="1001701"/>
                </a:lnTo>
                <a:lnTo>
                  <a:pt x="107445" y="1041574"/>
                </a:lnTo>
                <a:lnTo>
                  <a:pt x="134334" y="1080071"/>
                </a:lnTo>
                <a:lnTo>
                  <a:pt x="164213" y="1117030"/>
                </a:lnTo>
                <a:lnTo>
                  <a:pt x="197084" y="1152290"/>
                </a:lnTo>
                <a:lnTo>
                  <a:pt x="674160" y="1629429"/>
                </a:lnTo>
                <a:lnTo>
                  <a:pt x="1151768" y="1151782"/>
                </a:lnTo>
                <a:lnTo>
                  <a:pt x="1184680" y="1116475"/>
                </a:lnTo>
                <a:lnTo>
                  <a:pt x="1214602" y="1079472"/>
                </a:lnTo>
                <a:lnTo>
                  <a:pt x="1241536" y="1040936"/>
                </a:lnTo>
                <a:lnTo>
                  <a:pt x="1265480" y="1001029"/>
                </a:lnTo>
                <a:lnTo>
                  <a:pt x="1286435" y="959911"/>
                </a:lnTo>
                <a:lnTo>
                  <a:pt x="1304401" y="917744"/>
                </a:lnTo>
                <a:lnTo>
                  <a:pt x="1319378" y="874691"/>
                </a:lnTo>
                <a:lnTo>
                  <a:pt x="1331365" y="830912"/>
                </a:lnTo>
                <a:lnTo>
                  <a:pt x="1340362" y="786570"/>
                </a:lnTo>
                <a:lnTo>
                  <a:pt x="1346371" y="741826"/>
                </a:lnTo>
                <a:lnTo>
                  <a:pt x="1349336" y="697635"/>
                </a:lnTo>
                <a:lnTo>
                  <a:pt x="1349418" y="651778"/>
                </a:lnTo>
                <a:lnTo>
                  <a:pt x="1346457" y="606798"/>
                </a:lnTo>
                <a:lnTo>
                  <a:pt x="1340507" y="562063"/>
                </a:lnTo>
                <a:lnTo>
                  <a:pt x="1331567" y="517734"/>
                </a:lnTo>
                <a:lnTo>
                  <a:pt x="1319637" y="473972"/>
                </a:lnTo>
                <a:lnTo>
                  <a:pt x="1304716" y="430941"/>
                </a:lnTo>
                <a:lnTo>
                  <a:pt x="1286806" y="388800"/>
                </a:lnTo>
                <a:lnTo>
                  <a:pt x="1265906" y="347712"/>
                </a:lnTo>
                <a:lnTo>
                  <a:pt x="1242016" y="307839"/>
                </a:lnTo>
                <a:lnTo>
                  <a:pt x="1215135" y="269342"/>
                </a:lnTo>
                <a:lnTo>
                  <a:pt x="1185265" y="232383"/>
                </a:lnTo>
                <a:lnTo>
                  <a:pt x="1152403" y="197123"/>
                </a:lnTo>
                <a:lnTo>
                  <a:pt x="1117128" y="164246"/>
                </a:lnTo>
                <a:lnTo>
                  <a:pt x="1080155" y="134361"/>
                </a:lnTo>
                <a:lnTo>
                  <a:pt x="1041646" y="107467"/>
                </a:lnTo>
                <a:lnTo>
                  <a:pt x="1001762" y="83565"/>
                </a:lnTo>
                <a:lnTo>
                  <a:pt x="960665" y="62654"/>
                </a:lnTo>
                <a:lnTo>
                  <a:pt x="918516" y="44734"/>
                </a:lnTo>
                <a:lnTo>
                  <a:pt x="875478" y="29806"/>
                </a:lnTo>
                <a:lnTo>
                  <a:pt x="831711" y="17868"/>
                </a:lnTo>
                <a:lnTo>
                  <a:pt x="787378" y="8921"/>
                </a:lnTo>
                <a:lnTo>
                  <a:pt x="742638" y="2965"/>
                </a:lnTo>
                <a:lnTo>
                  <a:pt x="697656" y="0"/>
                </a:lnTo>
                <a:close/>
              </a:path>
            </a:pathLst>
          </a:custGeom>
          <a:solidFill>
            <a:srgbClr val="0988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90168" y="865378"/>
            <a:ext cx="8142605" cy="52806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0">
                <a:solidFill>
                  <a:srgbClr val="252525"/>
                </a:solidFill>
                <a:latin typeface="宋体"/>
                <a:cs typeface="宋体"/>
              </a:rPr>
              <a:t>元素化合式</a:t>
            </a:r>
            <a:r>
              <a:rPr dirty="0" sz="2400" spc="-100">
                <a:solidFill>
                  <a:srgbClr val="252525"/>
                </a:solidFill>
                <a:latin typeface="Arial"/>
                <a:cs typeface="Arial"/>
              </a:rPr>
              <a:t>——</a:t>
            </a:r>
            <a:r>
              <a:rPr dirty="0" sz="2400" spc="-100">
                <a:solidFill>
                  <a:srgbClr val="252525"/>
                </a:solidFill>
                <a:latin typeface="宋体"/>
                <a:cs typeface="宋体"/>
              </a:rPr>
              <a:t>复旦大</a:t>
            </a:r>
            <a:r>
              <a:rPr dirty="0" sz="2400" spc="-110">
                <a:solidFill>
                  <a:srgbClr val="252525"/>
                </a:solidFill>
                <a:latin typeface="宋体"/>
                <a:cs typeface="宋体"/>
              </a:rPr>
              <a:t>学</a:t>
            </a:r>
            <a:r>
              <a:rPr dirty="0" sz="2400">
                <a:solidFill>
                  <a:srgbClr val="252525"/>
                </a:solidFill>
                <a:latin typeface="宋体"/>
                <a:cs typeface="宋体"/>
              </a:rPr>
              <a:t>的《</a:t>
            </a:r>
            <a:r>
              <a:rPr dirty="0" sz="2400" spc="-775">
                <a:solidFill>
                  <a:srgbClr val="252525"/>
                </a:solidFill>
                <a:latin typeface="宋体"/>
                <a:cs typeface="宋体"/>
              </a:rPr>
              <a:t> </a:t>
            </a:r>
            <a:r>
              <a:rPr dirty="0" sz="2400" spc="-100">
                <a:solidFill>
                  <a:srgbClr val="252525"/>
                </a:solidFill>
                <a:latin typeface="宋体"/>
                <a:cs typeface="宋体"/>
              </a:rPr>
              <a:t>国际关系学导</a:t>
            </a:r>
            <a:r>
              <a:rPr dirty="0" sz="2400" spc="-95">
                <a:solidFill>
                  <a:srgbClr val="252525"/>
                </a:solidFill>
                <a:latin typeface="宋体"/>
                <a:cs typeface="宋体"/>
              </a:rPr>
              <a:t>论</a:t>
            </a:r>
            <a:r>
              <a:rPr dirty="0" sz="2400">
                <a:solidFill>
                  <a:srgbClr val="252525"/>
                </a:solidFill>
                <a:latin typeface="宋体"/>
                <a:cs typeface="宋体"/>
              </a:rPr>
              <a:t>》</a:t>
            </a:r>
            <a:endParaRPr sz="2400">
              <a:latin typeface="宋体"/>
              <a:cs typeface="宋体"/>
            </a:endParaRPr>
          </a:p>
          <a:p>
            <a:pPr>
              <a:lnSpc>
                <a:spcPct val="100000"/>
              </a:lnSpc>
            </a:pPr>
            <a:endParaRPr sz="2700">
              <a:latin typeface="Times New Roman"/>
              <a:cs typeface="Times New Roman"/>
            </a:endParaRPr>
          </a:p>
          <a:p>
            <a:pPr marL="1550670">
              <a:lnSpc>
                <a:spcPct val="100000"/>
              </a:lnSpc>
              <a:spcBef>
                <a:spcPts val="2265"/>
              </a:spcBef>
            </a:pPr>
            <a:r>
              <a:rPr dirty="0" sz="2400">
                <a:solidFill>
                  <a:srgbClr val="252525"/>
                </a:solidFill>
                <a:latin typeface="宋体"/>
                <a:cs typeface="宋体"/>
              </a:rPr>
              <a:t>将马克思主义国际关系理论有机地结合本课程：</a:t>
            </a:r>
            <a:endParaRPr sz="2400">
              <a:latin typeface="宋体"/>
              <a:cs typeface="宋体"/>
            </a:endParaRPr>
          </a:p>
          <a:p>
            <a:pPr marL="1436370" indent="-343535">
              <a:lnSpc>
                <a:spcPct val="100000"/>
              </a:lnSpc>
              <a:spcBef>
                <a:spcPts val="1445"/>
              </a:spcBef>
              <a:buFont typeface="Wingdings"/>
              <a:buChar char=""/>
              <a:tabLst>
                <a:tab pos="1437005" algn="l"/>
              </a:tabLst>
            </a:pPr>
            <a:r>
              <a:rPr dirty="0" sz="2400">
                <a:solidFill>
                  <a:srgbClr val="252525"/>
                </a:solidFill>
                <a:latin typeface="宋体"/>
                <a:cs typeface="宋体"/>
              </a:rPr>
              <a:t>一是站稳马克思主义基本立场；</a:t>
            </a:r>
            <a:endParaRPr sz="2400">
              <a:latin typeface="宋体"/>
              <a:cs typeface="宋体"/>
            </a:endParaRPr>
          </a:p>
          <a:p>
            <a:pPr marL="1436370" marR="8255" indent="-342900">
              <a:lnSpc>
                <a:spcPct val="150000"/>
              </a:lnSpc>
              <a:buFont typeface="Wingdings"/>
              <a:buChar char=""/>
              <a:tabLst>
                <a:tab pos="1437005" algn="l"/>
              </a:tabLst>
            </a:pPr>
            <a:r>
              <a:rPr dirty="0" sz="2400" spc="105">
                <a:solidFill>
                  <a:srgbClr val="252525"/>
                </a:solidFill>
                <a:latin typeface="宋体"/>
                <a:cs typeface="宋体"/>
              </a:rPr>
              <a:t>二是要用其观</a:t>
            </a:r>
            <a:r>
              <a:rPr dirty="0" sz="2400" spc="110">
                <a:solidFill>
                  <a:srgbClr val="252525"/>
                </a:solidFill>
                <a:latin typeface="宋体"/>
                <a:cs typeface="宋体"/>
              </a:rPr>
              <a:t>点、</a:t>
            </a:r>
            <a:r>
              <a:rPr dirty="0" sz="2400" spc="105">
                <a:solidFill>
                  <a:srgbClr val="252525"/>
                </a:solidFill>
                <a:latin typeface="宋体"/>
                <a:cs typeface="宋体"/>
              </a:rPr>
              <a:t>方法，将古今中外的国际关系 </a:t>
            </a:r>
            <a:r>
              <a:rPr dirty="0" sz="2400" spc="-5">
                <a:solidFill>
                  <a:srgbClr val="252525"/>
                </a:solidFill>
                <a:latin typeface="宋体"/>
                <a:cs typeface="宋体"/>
              </a:rPr>
              <a:t>知识尽可能进行转</a:t>
            </a:r>
            <a:r>
              <a:rPr dirty="0" sz="2400">
                <a:solidFill>
                  <a:srgbClr val="252525"/>
                </a:solidFill>
                <a:latin typeface="宋体"/>
                <a:cs typeface="宋体"/>
              </a:rPr>
              <a:t>化</a:t>
            </a:r>
            <a:r>
              <a:rPr dirty="0" sz="2400" spc="-665">
                <a:solidFill>
                  <a:srgbClr val="252525"/>
                </a:solidFill>
                <a:latin typeface="宋体"/>
                <a:cs typeface="宋体"/>
              </a:rPr>
              <a:t> </a:t>
            </a:r>
            <a:r>
              <a:rPr dirty="0" sz="2400">
                <a:solidFill>
                  <a:srgbClr val="252525"/>
                </a:solidFill>
                <a:latin typeface="宋体"/>
                <a:cs typeface="宋体"/>
              </a:rPr>
              <a:t>；</a:t>
            </a:r>
            <a:endParaRPr sz="2400">
              <a:latin typeface="宋体"/>
              <a:cs typeface="宋体"/>
            </a:endParaRPr>
          </a:p>
          <a:p>
            <a:pPr marL="1436370" marR="7620" indent="-342900">
              <a:lnSpc>
                <a:spcPct val="150000"/>
              </a:lnSpc>
              <a:buFont typeface="Wingdings"/>
              <a:buChar char=""/>
              <a:tabLst>
                <a:tab pos="1437005" algn="l"/>
              </a:tabLst>
            </a:pPr>
            <a:r>
              <a:rPr dirty="0" sz="2400" spc="105">
                <a:solidFill>
                  <a:srgbClr val="252525"/>
                </a:solidFill>
                <a:latin typeface="宋体"/>
                <a:cs typeface="宋体"/>
              </a:rPr>
              <a:t>三是用中国化的马克思主义国际关系概</a:t>
            </a:r>
            <a:r>
              <a:rPr dirty="0" sz="2400" spc="114">
                <a:solidFill>
                  <a:srgbClr val="252525"/>
                </a:solidFill>
                <a:latin typeface="宋体"/>
                <a:cs typeface="宋体"/>
              </a:rPr>
              <a:t>念</a:t>
            </a:r>
            <a:r>
              <a:rPr dirty="0" sz="2400" spc="110">
                <a:solidFill>
                  <a:srgbClr val="252525"/>
                </a:solidFill>
                <a:latin typeface="宋体"/>
                <a:cs typeface="宋体"/>
              </a:rPr>
              <a:t>，</a:t>
            </a:r>
            <a:r>
              <a:rPr dirty="0" sz="2400" spc="105">
                <a:solidFill>
                  <a:srgbClr val="252525"/>
                </a:solidFill>
                <a:latin typeface="宋体"/>
                <a:cs typeface="宋体"/>
              </a:rPr>
              <a:t>讲述 </a:t>
            </a:r>
            <a:r>
              <a:rPr dirty="0" sz="2400">
                <a:solidFill>
                  <a:srgbClr val="252525"/>
                </a:solidFill>
                <a:latin typeface="宋体"/>
                <a:cs typeface="宋体"/>
              </a:rPr>
              <a:t>国际关系基本内容；</a:t>
            </a:r>
            <a:endParaRPr sz="2400">
              <a:latin typeface="宋体"/>
              <a:cs typeface="宋体"/>
            </a:endParaRPr>
          </a:p>
          <a:p>
            <a:pPr marL="1436370" marR="5080" indent="-342900">
              <a:lnSpc>
                <a:spcPct val="150000"/>
              </a:lnSpc>
              <a:spcBef>
                <a:spcPts val="5"/>
              </a:spcBef>
              <a:buFont typeface="Wingdings"/>
              <a:buChar char=""/>
              <a:tabLst>
                <a:tab pos="1437005" algn="l"/>
              </a:tabLst>
            </a:pPr>
            <a:r>
              <a:rPr dirty="0" sz="2400" spc="105">
                <a:solidFill>
                  <a:srgbClr val="252525"/>
                </a:solidFill>
                <a:latin typeface="宋体"/>
                <a:cs typeface="宋体"/>
              </a:rPr>
              <a:t>四是博采众</a:t>
            </a:r>
            <a:r>
              <a:rPr dirty="0" sz="2400" spc="110">
                <a:solidFill>
                  <a:srgbClr val="252525"/>
                </a:solidFill>
                <a:latin typeface="宋体"/>
                <a:cs typeface="宋体"/>
              </a:rPr>
              <a:t>长</a:t>
            </a:r>
            <a:r>
              <a:rPr dirty="0" sz="2400" spc="105">
                <a:solidFill>
                  <a:srgbClr val="252525"/>
                </a:solidFill>
                <a:latin typeface="宋体"/>
                <a:cs typeface="宋体"/>
              </a:rPr>
              <a:t>，</a:t>
            </a:r>
            <a:r>
              <a:rPr dirty="0" sz="2400" spc="110">
                <a:solidFill>
                  <a:srgbClr val="252525"/>
                </a:solidFill>
                <a:latin typeface="宋体"/>
                <a:cs typeface="宋体"/>
              </a:rPr>
              <a:t>初步形成以马克思主义为指导的 </a:t>
            </a:r>
            <a:r>
              <a:rPr dirty="0" sz="2400">
                <a:solidFill>
                  <a:srgbClr val="252525"/>
                </a:solidFill>
                <a:latin typeface="宋体"/>
                <a:cs typeface="宋体"/>
              </a:rPr>
              <a:t>本课程内容体系</a:t>
            </a:r>
            <a:endParaRPr sz="2400">
              <a:latin typeface="宋体"/>
              <a:cs typeface="宋体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3400" y="4765547"/>
            <a:ext cx="913130" cy="391795"/>
          </a:xfrm>
          <a:custGeom>
            <a:avLst/>
            <a:gdLst/>
            <a:ahLst/>
            <a:cxnLst/>
            <a:rect l="l" t="t" r="r" b="b"/>
            <a:pathLst>
              <a:path w="913130" h="391795">
                <a:moveTo>
                  <a:pt x="456438" y="0"/>
                </a:moveTo>
                <a:lnTo>
                  <a:pt x="388989" y="2122"/>
                </a:lnTo>
                <a:lnTo>
                  <a:pt x="324613" y="8287"/>
                </a:lnTo>
                <a:lnTo>
                  <a:pt x="264015" y="18193"/>
                </a:lnTo>
                <a:lnTo>
                  <a:pt x="207903" y="31537"/>
                </a:lnTo>
                <a:lnTo>
                  <a:pt x="156981" y="48018"/>
                </a:lnTo>
                <a:lnTo>
                  <a:pt x="111957" y="67333"/>
                </a:lnTo>
                <a:lnTo>
                  <a:pt x="73535" y="89179"/>
                </a:lnTo>
                <a:lnTo>
                  <a:pt x="42422" y="113254"/>
                </a:lnTo>
                <a:lnTo>
                  <a:pt x="4948" y="166884"/>
                </a:lnTo>
                <a:lnTo>
                  <a:pt x="0" y="195833"/>
                </a:lnTo>
                <a:lnTo>
                  <a:pt x="4948" y="224783"/>
                </a:lnTo>
                <a:lnTo>
                  <a:pt x="42422" y="278413"/>
                </a:lnTo>
                <a:lnTo>
                  <a:pt x="73535" y="302488"/>
                </a:lnTo>
                <a:lnTo>
                  <a:pt x="111957" y="324334"/>
                </a:lnTo>
                <a:lnTo>
                  <a:pt x="156981" y="343649"/>
                </a:lnTo>
                <a:lnTo>
                  <a:pt x="207903" y="360130"/>
                </a:lnTo>
                <a:lnTo>
                  <a:pt x="264015" y="373474"/>
                </a:lnTo>
                <a:lnTo>
                  <a:pt x="324613" y="383380"/>
                </a:lnTo>
                <a:lnTo>
                  <a:pt x="388989" y="389545"/>
                </a:lnTo>
                <a:lnTo>
                  <a:pt x="456438" y="391668"/>
                </a:lnTo>
                <a:lnTo>
                  <a:pt x="523886" y="389545"/>
                </a:lnTo>
                <a:lnTo>
                  <a:pt x="588262" y="383380"/>
                </a:lnTo>
                <a:lnTo>
                  <a:pt x="648860" y="373474"/>
                </a:lnTo>
                <a:lnTo>
                  <a:pt x="704972" y="360130"/>
                </a:lnTo>
                <a:lnTo>
                  <a:pt x="755894" y="343649"/>
                </a:lnTo>
                <a:lnTo>
                  <a:pt x="800918" y="324334"/>
                </a:lnTo>
                <a:lnTo>
                  <a:pt x="839340" y="302488"/>
                </a:lnTo>
                <a:lnTo>
                  <a:pt x="870453" y="278413"/>
                </a:lnTo>
                <a:lnTo>
                  <a:pt x="907927" y="224783"/>
                </a:lnTo>
                <a:lnTo>
                  <a:pt x="912876" y="195833"/>
                </a:lnTo>
                <a:lnTo>
                  <a:pt x="907927" y="166884"/>
                </a:lnTo>
                <a:lnTo>
                  <a:pt x="870453" y="113254"/>
                </a:lnTo>
                <a:lnTo>
                  <a:pt x="839340" y="89179"/>
                </a:lnTo>
                <a:lnTo>
                  <a:pt x="800918" y="67333"/>
                </a:lnTo>
                <a:lnTo>
                  <a:pt x="755894" y="48018"/>
                </a:lnTo>
                <a:lnTo>
                  <a:pt x="704972" y="31537"/>
                </a:lnTo>
                <a:lnTo>
                  <a:pt x="648860" y="18193"/>
                </a:lnTo>
                <a:lnTo>
                  <a:pt x="588262" y="8287"/>
                </a:lnTo>
                <a:lnTo>
                  <a:pt x="523886" y="2122"/>
                </a:lnTo>
                <a:lnTo>
                  <a:pt x="45643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4266" y="161290"/>
            <a:ext cx="393509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solidFill>
                  <a:srgbClr val="F3F3F3"/>
                </a:solidFill>
                <a:latin typeface="宋体"/>
                <a:cs typeface="宋体"/>
              </a:rPr>
              <a:t>深</a:t>
            </a:r>
            <a:r>
              <a:rPr dirty="0" sz="2800" spc="-5">
                <a:solidFill>
                  <a:srgbClr val="F3F3F3"/>
                </a:solidFill>
                <a:latin typeface="宋体"/>
                <a:cs typeface="宋体"/>
              </a:rPr>
              <a:t>化课程</a:t>
            </a:r>
            <a:r>
              <a:rPr dirty="0" sz="2800">
                <a:solidFill>
                  <a:srgbClr val="F3F3F3"/>
                </a:solidFill>
                <a:latin typeface="宋体"/>
                <a:cs typeface="宋体"/>
              </a:rPr>
              <a:t>思</a:t>
            </a:r>
            <a:r>
              <a:rPr dirty="0" sz="2800" spc="-5">
                <a:solidFill>
                  <a:srgbClr val="F3F3F3"/>
                </a:solidFill>
                <a:latin typeface="宋体"/>
                <a:cs typeface="宋体"/>
              </a:rPr>
              <a:t>政的改</a:t>
            </a:r>
            <a:r>
              <a:rPr dirty="0" sz="2800">
                <a:solidFill>
                  <a:srgbClr val="F3F3F3"/>
                </a:solidFill>
                <a:latin typeface="宋体"/>
                <a:cs typeface="宋体"/>
              </a:rPr>
              <a:t>革</a:t>
            </a:r>
            <a:r>
              <a:rPr dirty="0" sz="2800" spc="-5">
                <a:solidFill>
                  <a:srgbClr val="F3F3F3"/>
                </a:solidFill>
                <a:latin typeface="宋体"/>
                <a:cs typeface="宋体"/>
              </a:rPr>
              <a:t>探索</a:t>
            </a:r>
            <a:endParaRPr sz="2800">
              <a:latin typeface="宋体"/>
              <a:cs typeface="宋体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31291" y="981455"/>
            <a:ext cx="180340" cy="195580"/>
          </a:xfrm>
          <a:custGeom>
            <a:avLst/>
            <a:gdLst/>
            <a:ahLst/>
            <a:cxnLst/>
            <a:rect l="l" t="t" r="r" b="b"/>
            <a:pathLst>
              <a:path w="180340" h="195580">
                <a:moveTo>
                  <a:pt x="0" y="195072"/>
                </a:moveTo>
                <a:lnTo>
                  <a:pt x="179832" y="195072"/>
                </a:lnTo>
                <a:lnTo>
                  <a:pt x="179832" y="0"/>
                </a:lnTo>
                <a:lnTo>
                  <a:pt x="0" y="0"/>
                </a:lnTo>
                <a:lnTo>
                  <a:pt x="0" y="195072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32054" y="1629917"/>
            <a:ext cx="1009015" cy="551815"/>
          </a:xfrm>
          <a:custGeom>
            <a:avLst/>
            <a:gdLst/>
            <a:ahLst/>
            <a:cxnLst/>
            <a:rect l="l" t="t" r="r" b="b"/>
            <a:pathLst>
              <a:path w="1009015" h="551814">
                <a:moveTo>
                  <a:pt x="0" y="91948"/>
                </a:moveTo>
                <a:lnTo>
                  <a:pt x="7224" y="56149"/>
                </a:lnTo>
                <a:lnTo>
                  <a:pt x="26928" y="26924"/>
                </a:lnTo>
                <a:lnTo>
                  <a:pt x="56155" y="7223"/>
                </a:lnTo>
                <a:lnTo>
                  <a:pt x="91947" y="0"/>
                </a:lnTo>
                <a:lnTo>
                  <a:pt x="916939" y="0"/>
                </a:lnTo>
                <a:lnTo>
                  <a:pt x="952738" y="7223"/>
                </a:lnTo>
                <a:lnTo>
                  <a:pt x="981963" y="26924"/>
                </a:lnTo>
                <a:lnTo>
                  <a:pt x="1001664" y="56149"/>
                </a:lnTo>
                <a:lnTo>
                  <a:pt x="1008888" y="91948"/>
                </a:lnTo>
                <a:lnTo>
                  <a:pt x="1008888" y="459740"/>
                </a:lnTo>
                <a:lnTo>
                  <a:pt x="1001664" y="495538"/>
                </a:lnTo>
                <a:lnTo>
                  <a:pt x="981963" y="524763"/>
                </a:lnTo>
                <a:lnTo>
                  <a:pt x="952738" y="544464"/>
                </a:lnTo>
                <a:lnTo>
                  <a:pt x="916939" y="551688"/>
                </a:lnTo>
                <a:lnTo>
                  <a:pt x="91947" y="551688"/>
                </a:lnTo>
                <a:lnTo>
                  <a:pt x="56155" y="544464"/>
                </a:lnTo>
                <a:lnTo>
                  <a:pt x="26928" y="524764"/>
                </a:lnTo>
                <a:lnTo>
                  <a:pt x="7224" y="495538"/>
                </a:lnTo>
                <a:lnTo>
                  <a:pt x="0" y="459740"/>
                </a:lnTo>
                <a:lnTo>
                  <a:pt x="0" y="91948"/>
                </a:lnTo>
                <a:close/>
              </a:path>
            </a:pathLst>
          </a:custGeom>
          <a:ln w="19812">
            <a:solidFill>
              <a:srgbClr val="FFA42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484375" y="2276855"/>
            <a:ext cx="951230" cy="952500"/>
          </a:xfrm>
          <a:custGeom>
            <a:avLst/>
            <a:gdLst/>
            <a:ahLst/>
            <a:cxnLst/>
            <a:rect l="l" t="t" r="r" b="b"/>
            <a:pathLst>
              <a:path w="951230" h="952500">
                <a:moveTo>
                  <a:pt x="792480" y="0"/>
                </a:moveTo>
                <a:lnTo>
                  <a:pt x="158496" y="0"/>
                </a:lnTo>
                <a:lnTo>
                  <a:pt x="108411" y="8083"/>
                </a:lnTo>
                <a:lnTo>
                  <a:pt x="64904" y="30589"/>
                </a:lnTo>
                <a:lnTo>
                  <a:pt x="30589" y="64904"/>
                </a:lnTo>
                <a:lnTo>
                  <a:pt x="8083" y="108411"/>
                </a:lnTo>
                <a:lnTo>
                  <a:pt x="0" y="158496"/>
                </a:lnTo>
                <a:lnTo>
                  <a:pt x="0" y="794004"/>
                </a:lnTo>
                <a:lnTo>
                  <a:pt x="8083" y="844088"/>
                </a:lnTo>
                <a:lnTo>
                  <a:pt x="30589" y="887595"/>
                </a:lnTo>
                <a:lnTo>
                  <a:pt x="64904" y="921910"/>
                </a:lnTo>
                <a:lnTo>
                  <a:pt x="108411" y="944416"/>
                </a:lnTo>
                <a:lnTo>
                  <a:pt x="158496" y="952500"/>
                </a:lnTo>
                <a:lnTo>
                  <a:pt x="792480" y="952500"/>
                </a:lnTo>
                <a:lnTo>
                  <a:pt x="842564" y="944416"/>
                </a:lnTo>
                <a:lnTo>
                  <a:pt x="886071" y="921910"/>
                </a:lnTo>
                <a:lnTo>
                  <a:pt x="920386" y="887595"/>
                </a:lnTo>
                <a:lnTo>
                  <a:pt x="942892" y="844088"/>
                </a:lnTo>
                <a:lnTo>
                  <a:pt x="950976" y="794004"/>
                </a:lnTo>
                <a:lnTo>
                  <a:pt x="950976" y="158496"/>
                </a:lnTo>
                <a:lnTo>
                  <a:pt x="942892" y="108411"/>
                </a:lnTo>
                <a:lnTo>
                  <a:pt x="920386" y="64904"/>
                </a:lnTo>
                <a:lnTo>
                  <a:pt x="886071" y="30589"/>
                </a:lnTo>
                <a:lnTo>
                  <a:pt x="842564" y="8083"/>
                </a:lnTo>
                <a:lnTo>
                  <a:pt x="792480" y="0"/>
                </a:lnTo>
                <a:close/>
              </a:path>
            </a:pathLst>
          </a:custGeom>
          <a:solidFill>
            <a:srgbClr val="0988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847594" y="3996054"/>
            <a:ext cx="28003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585858"/>
                </a:solidFill>
                <a:latin typeface="宋体"/>
                <a:cs typeface="宋体"/>
              </a:rPr>
              <a:t>、</a:t>
            </a:r>
            <a:endParaRPr sz="2000">
              <a:latin typeface="宋体"/>
              <a:cs typeface="宋体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8294" y="2928366"/>
            <a:ext cx="2265045" cy="3081655"/>
          </a:xfrm>
          <a:prstGeom prst="rect">
            <a:avLst/>
          </a:prstGeom>
          <a:ln w="19812">
            <a:solidFill>
              <a:srgbClr val="0988B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algn="just" marL="198120" marR="224154">
              <a:lnSpc>
                <a:spcPct val="100000"/>
              </a:lnSpc>
              <a:spcBef>
                <a:spcPts val="1410"/>
              </a:spcBef>
            </a:pPr>
            <a:r>
              <a:rPr dirty="0" sz="2000" spc="70">
                <a:solidFill>
                  <a:srgbClr val="585858"/>
                </a:solidFill>
                <a:latin typeface="宋体"/>
                <a:cs typeface="宋体"/>
              </a:rPr>
              <a:t>在讲授民</a:t>
            </a:r>
            <a:r>
              <a:rPr dirty="0" sz="2000" spc="55">
                <a:solidFill>
                  <a:srgbClr val="585858"/>
                </a:solidFill>
                <a:latin typeface="宋体"/>
                <a:cs typeface="宋体"/>
              </a:rPr>
              <a:t>族</a:t>
            </a:r>
            <a:r>
              <a:rPr dirty="0" sz="2000" spc="70">
                <a:solidFill>
                  <a:srgbClr val="585858"/>
                </a:solidFill>
                <a:latin typeface="宋体"/>
                <a:cs typeface="宋体"/>
              </a:rPr>
              <a:t>音</a:t>
            </a:r>
            <a:r>
              <a:rPr dirty="0" sz="2000">
                <a:solidFill>
                  <a:srgbClr val="585858"/>
                </a:solidFill>
                <a:latin typeface="宋体"/>
                <a:cs typeface="宋体"/>
              </a:rPr>
              <a:t>乐 </a:t>
            </a:r>
            <a:r>
              <a:rPr dirty="0" sz="2000" spc="70">
                <a:solidFill>
                  <a:srgbClr val="585858"/>
                </a:solidFill>
                <a:latin typeface="宋体"/>
                <a:cs typeface="宋体"/>
              </a:rPr>
              <a:t>时</a:t>
            </a:r>
            <a:r>
              <a:rPr dirty="0" sz="2000" spc="75">
                <a:solidFill>
                  <a:srgbClr val="585858"/>
                </a:solidFill>
                <a:latin typeface="宋体"/>
                <a:cs typeface="宋体"/>
              </a:rPr>
              <a:t>，</a:t>
            </a:r>
            <a:r>
              <a:rPr dirty="0" sz="2000" spc="70">
                <a:solidFill>
                  <a:srgbClr val="585858"/>
                </a:solidFill>
                <a:latin typeface="宋体"/>
                <a:cs typeface="宋体"/>
              </a:rPr>
              <a:t>知识</a:t>
            </a:r>
            <a:r>
              <a:rPr dirty="0" sz="2000" spc="55">
                <a:solidFill>
                  <a:srgbClr val="585858"/>
                </a:solidFill>
                <a:latin typeface="宋体"/>
                <a:cs typeface="宋体"/>
              </a:rPr>
              <a:t>点</a:t>
            </a:r>
            <a:r>
              <a:rPr dirty="0" sz="2000" spc="70">
                <a:solidFill>
                  <a:srgbClr val="585858"/>
                </a:solidFill>
                <a:latin typeface="宋体"/>
                <a:cs typeface="宋体"/>
              </a:rPr>
              <a:t>包</a:t>
            </a:r>
            <a:r>
              <a:rPr dirty="0" sz="2000">
                <a:solidFill>
                  <a:srgbClr val="585858"/>
                </a:solidFill>
                <a:latin typeface="宋体"/>
                <a:cs typeface="宋体"/>
              </a:rPr>
              <a:t>含 </a:t>
            </a:r>
            <a:r>
              <a:rPr dirty="0" sz="2000" spc="55">
                <a:solidFill>
                  <a:srgbClr val="585858"/>
                </a:solidFill>
                <a:latin typeface="宋体"/>
                <a:cs typeface="宋体"/>
              </a:rPr>
              <a:t>民族音乐</a:t>
            </a:r>
            <a:r>
              <a:rPr dirty="0" sz="2000" spc="45">
                <a:solidFill>
                  <a:srgbClr val="585858"/>
                </a:solidFill>
                <a:latin typeface="宋体"/>
                <a:cs typeface="宋体"/>
              </a:rPr>
              <a:t>的</a:t>
            </a:r>
            <a:r>
              <a:rPr dirty="0" sz="2000" spc="55">
                <a:solidFill>
                  <a:srgbClr val="585858"/>
                </a:solidFill>
                <a:latin typeface="宋体"/>
                <a:cs typeface="宋体"/>
              </a:rPr>
              <a:t>定</a:t>
            </a:r>
            <a:r>
              <a:rPr dirty="0" sz="2000">
                <a:solidFill>
                  <a:srgbClr val="585858"/>
                </a:solidFill>
                <a:latin typeface="宋体"/>
                <a:cs typeface="宋体"/>
              </a:rPr>
              <a:t>义 </a:t>
            </a:r>
            <a:r>
              <a:rPr dirty="0" sz="2000" spc="70">
                <a:solidFill>
                  <a:srgbClr val="585858"/>
                </a:solidFill>
                <a:latin typeface="宋体"/>
                <a:cs typeface="宋体"/>
              </a:rPr>
              <a:t>特点。所</a:t>
            </a:r>
            <a:r>
              <a:rPr dirty="0" sz="2000" spc="55">
                <a:solidFill>
                  <a:srgbClr val="585858"/>
                </a:solidFill>
                <a:latin typeface="宋体"/>
                <a:cs typeface="宋体"/>
              </a:rPr>
              <a:t>介</a:t>
            </a:r>
            <a:r>
              <a:rPr dirty="0" sz="2000" spc="70">
                <a:solidFill>
                  <a:srgbClr val="585858"/>
                </a:solidFill>
                <a:latin typeface="宋体"/>
                <a:cs typeface="宋体"/>
              </a:rPr>
              <a:t>绍</a:t>
            </a:r>
            <a:r>
              <a:rPr dirty="0" sz="2000">
                <a:solidFill>
                  <a:srgbClr val="585858"/>
                </a:solidFill>
                <a:latin typeface="宋体"/>
                <a:cs typeface="宋体"/>
              </a:rPr>
              <a:t>的 </a:t>
            </a:r>
            <a:r>
              <a:rPr dirty="0" sz="2000" spc="70">
                <a:solidFill>
                  <a:srgbClr val="585858"/>
                </a:solidFill>
                <a:latin typeface="宋体"/>
                <a:cs typeface="宋体"/>
              </a:rPr>
              <a:t>音乐家有</a:t>
            </a:r>
            <a:r>
              <a:rPr dirty="0" sz="2000" spc="60">
                <a:solidFill>
                  <a:srgbClr val="585858"/>
                </a:solidFill>
                <a:latin typeface="宋体"/>
                <a:cs typeface="宋体"/>
              </a:rPr>
              <a:t>中</a:t>
            </a:r>
            <a:r>
              <a:rPr dirty="0" sz="2000" spc="70">
                <a:solidFill>
                  <a:srgbClr val="585858"/>
                </a:solidFill>
                <a:latin typeface="宋体"/>
                <a:cs typeface="宋体"/>
              </a:rPr>
              <a:t>国</a:t>
            </a:r>
            <a:r>
              <a:rPr dirty="0" sz="2000">
                <a:solidFill>
                  <a:srgbClr val="585858"/>
                </a:solidFill>
                <a:latin typeface="宋体"/>
                <a:cs typeface="宋体"/>
              </a:rPr>
              <a:t>的 </a:t>
            </a:r>
            <a:r>
              <a:rPr dirty="0" sz="2000" spc="70">
                <a:solidFill>
                  <a:srgbClr val="585858"/>
                </a:solidFill>
                <a:latin typeface="宋体"/>
                <a:cs typeface="宋体"/>
              </a:rPr>
              <a:t>也有外国</a:t>
            </a:r>
            <a:r>
              <a:rPr dirty="0" sz="2000" spc="60">
                <a:solidFill>
                  <a:srgbClr val="585858"/>
                </a:solidFill>
                <a:latin typeface="宋体"/>
                <a:cs typeface="宋体"/>
              </a:rPr>
              <a:t>的</a:t>
            </a:r>
            <a:r>
              <a:rPr dirty="0" sz="2000" spc="70">
                <a:solidFill>
                  <a:srgbClr val="585858"/>
                </a:solidFill>
                <a:latin typeface="宋体"/>
                <a:cs typeface="宋体"/>
              </a:rPr>
              <a:t>，</a:t>
            </a:r>
            <a:r>
              <a:rPr dirty="0" sz="2000">
                <a:solidFill>
                  <a:srgbClr val="585858"/>
                </a:solidFill>
                <a:latin typeface="宋体"/>
                <a:cs typeface="宋体"/>
              </a:rPr>
              <a:t>它 </a:t>
            </a:r>
            <a:r>
              <a:rPr dirty="0" sz="2000" spc="70">
                <a:solidFill>
                  <a:srgbClr val="585858"/>
                </a:solidFill>
                <a:latin typeface="宋体"/>
                <a:cs typeface="宋体"/>
              </a:rPr>
              <a:t>们的共同</a:t>
            </a:r>
            <a:r>
              <a:rPr dirty="0" sz="2000" spc="55">
                <a:solidFill>
                  <a:srgbClr val="585858"/>
                </a:solidFill>
                <a:latin typeface="宋体"/>
                <a:cs typeface="宋体"/>
              </a:rPr>
              <a:t>特</a:t>
            </a:r>
            <a:r>
              <a:rPr dirty="0" sz="2000" spc="70">
                <a:solidFill>
                  <a:srgbClr val="585858"/>
                </a:solidFill>
                <a:latin typeface="宋体"/>
                <a:cs typeface="宋体"/>
              </a:rPr>
              <a:t>点</a:t>
            </a:r>
            <a:r>
              <a:rPr dirty="0" sz="2000">
                <a:solidFill>
                  <a:srgbClr val="585858"/>
                </a:solidFill>
                <a:latin typeface="宋体"/>
                <a:cs typeface="宋体"/>
              </a:rPr>
              <a:t>都 </a:t>
            </a:r>
            <a:r>
              <a:rPr dirty="0" sz="2000">
                <a:solidFill>
                  <a:srgbClr val="585858"/>
                </a:solidFill>
                <a:latin typeface="宋体"/>
                <a:cs typeface="宋体"/>
              </a:rPr>
              <a:t>是爱国</a:t>
            </a:r>
            <a:r>
              <a:rPr dirty="0" sz="2000" spc="-15">
                <a:solidFill>
                  <a:srgbClr val="585858"/>
                </a:solidFill>
                <a:latin typeface="宋体"/>
                <a:cs typeface="宋体"/>
              </a:rPr>
              <a:t>主</a:t>
            </a:r>
            <a:r>
              <a:rPr dirty="0" sz="2000">
                <a:solidFill>
                  <a:srgbClr val="585858"/>
                </a:solidFill>
                <a:latin typeface="宋体"/>
                <a:cs typeface="宋体"/>
              </a:rPr>
              <a:t>义</a:t>
            </a:r>
            <a:endParaRPr sz="2000">
              <a:latin typeface="宋体"/>
              <a:cs typeface="宋体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772411" y="2589276"/>
            <a:ext cx="375285" cy="327660"/>
          </a:xfrm>
          <a:custGeom>
            <a:avLst/>
            <a:gdLst/>
            <a:ahLst/>
            <a:cxnLst/>
            <a:rect l="l" t="t" r="r" b="b"/>
            <a:pathLst>
              <a:path w="375285" h="327660">
                <a:moveTo>
                  <a:pt x="329819" y="49402"/>
                </a:moveTo>
                <a:lnTo>
                  <a:pt x="43052" y="49402"/>
                </a:lnTo>
                <a:lnTo>
                  <a:pt x="25931" y="52990"/>
                </a:lnTo>
                <a:lnTo>
                  <a:pt x="12287" y="62579"/>
                </a:lnTo>
                <a:lnTo>
                  <a:pt x="3262" y="76406"/>
                </a:lnTo>
                <a:lnTo>
                  <a:pt x="0" y="92710"/>
                </a:lnTo>
                <a:lnTo>
                  <a:pt x="0" y="282321"/>
                </a:lnTo>
                <a:lnTo>
                  <a:pt x="3262" y="299852"/>
                </a:lnTo>
                <a:lnTo>
                  <a:pt x="12287" y="314277"/>
                </a:lnTo>
                <a:lnTo>
                  <a:pt x="25931" y="324058"/>
                </a:lnTo>
                <a:lnTo>
                  <a:pt x="43052" y="327660"/>
                </a:lnTo>
                <a:lnTo>
                  <a:pt x="329819" y="327660"/>
                </a:lnTo>
                <a:lnTo>
                  <a:pt x="347257" y="324058"/>
                </a:lnTo>
                <a:lnTo>
                  <a:pt x="361600" y="314277"/>
                </a:lnTo>
                <a:lnTo>
                  <a:pt x="369273" y="302895"/>
                </a:lnTo>
                <a:lnTo>
                  <a:pt x="217169" y="302895"/>
                </a:lnTo>
                <a:lnTo>
                  <a:pt x="193422" y="300329"/>
                </a:lnTo>
                <a:lnTo>
                  <a:pt x="152072" y="282053"/>
                </a:lnTo>
                <a:lnTo>
                  <a:pt x="120261" y="250642"/>
                </a:lnTo>
                <a:lnTo>
                  <a:pt x="102608" y="208478"/>
                </a:lnTo>
                <a:lnTo>
                  <a:pt x="100330" y="185420"/>
                </a:lnTo>
                <a:lnTo>
                  <a:pt x="102608" y="161240"/>
                </a:lnTo>
                <a:lnTo>
                  <a:pt x="120261" y="118215"/>
                </a:lnTo>
                <a:lnTo>
                  <a:pt x="152072" y="86808"/>
                </a:lnTo>
                <a:lnTo>
                  <a:pt x="193422" y="68496"/>
                </a:lnTo>
                <a:lnTo>
                  <a:pt x="217169" y="65912"/>
                </a:lnTo>
                <a:lnTo>
                  <a:pt x="363945" y="65912"/>
                </a:lnTo>
                <a:lnTo>
                  <a:pt x="361600" y="62579"/>
                </a:lnTo>
                <a:lnTo>
                  <a:pt x="347257" y="52990"/>
                </a:lnTo>
                <a:lnTo>
                  <a:pt x="329819" y="49402"/>
                </a:lnTo>
                <a:close/>
              </a:path>
              <a:path w="375285" h="327660">
                <a:moveTo>
                  <a:pt x="363945" y="65912"/>
                </a:moveTo>
                <a:lnTo>
                  <a:pt x="217169" y="65912"/>
                </a:lnTo>
                <a:lnTo>
                  <a:pt x="240948" y="68496"/>
                </a:lnTo>
                <a:lnTo>
                  <a:pt x="263001" y="75723"/>
                </a:lnTo>
                <a:lnTo>
                  <a:pt x="301117" y="100964"/>
                </a:lnTo>
                <a:lnTo>
                  <a:pt x="325215" y="138572"/>
                </a:lnTo>
                <a:lnTo>
                  <a:pt x="333882" y="185420"/>
                </a:lnTo>
                <a:lnTo>
                  <a:pt x="331656" y="208478"/>
                </a:lnTo>
                <a:lnTo>
                  <a:pt x="314916" y="250642"/>
                </a:lnTo>
                <a:lnTo>
                  <a:pt x="283124" y="282053"/>
                </a:lnTo>
                <a:lnTo>
                  <a:pt x="240948" y="300329"/>
                </a:lnTo>
                <a:lnTo>
                  <a:pt x="217169" y="302895"/>
                </a:lnTo>
                <a:lnTo>
                  <a:pt x="369273" y="302895"/>
                </a:lnTo>
                <a:lnTo>
                  <a:pt x="371324" y="299852"/>
                </a:lnTo>
                <a:lnTo>
                  <a:pt x="374904" y="282321"/>
                </a:lnTo>
                <a:lnTo>
                  <a:pt x="374904" y="92710"/>
                </a:lnTo>
                <a:lnTo>
                  <a:pt x="371324" y="76406"/>
                </a:lnTo>
                <a:lnTo>
                  <a:pt x="363945" y="65912"/>
                </a:lnTo>
                <a:close/>
              </a:path>
              <a:path w="375285" h="327660">
                <a:moveTo>
                  <a:pt x="217169" y="102997"/>
                </a:moveTo>
                <a:lnTo>
                  <a:pt x="173325" y="117784"/>
                </a:lnTo>
                <a:lnTo>
                  <a:pt x="144160" y="153542"/>
                </a:lnTo>
                <a:lnTo>
                  <a:pt x="137287" y="185420"/>
                </a:lnTo>
                <a:lnTo>
                  <a:pt x="139098" y="200826"/>
                </a:lnTo>
                <a:lnTo>
                  <a:pt x="161798" y="241046"/>
                </a:lnTo>
                <a:lnTo>
                  <a:pt x="200999" y="263977"/>
                </a:lnTo>
                <a:lnTo>
                  <a:pt x="217169" y="265811"/>
                </a:lnTo>
                <a:lnTo>
                  <a:pt x="233604" y="263977"/>
                </a:lnTo>
                <a:lnTo>
                  <a:pt x="274574" y="241046"/>
                </a:lnTo>
                <a:lnTo>
                  <a:pt x="295540" y="200826"/>
                </a:lnTo>
                <a:lnTo>
                  <a:pt x="295647" y="199737"/>
                </a:lnTo>
                <a:lnTo>
                  <a:pt x="171543" y="199737"/>
                </a:lnTo>
                <a:lnTo>
                  <a:pt x="161798" y="197865"/>
                </a:lnTo>
                <a:lnTo>
                  <a:pt x="153058" y="189220"/>
                </a:lnTo>
                <a:lnTo>
                  <a:pt x="148748" y="176704"/>
                </a:lnTo>
                <a:lnTo>
                  <a:pt x="149439" y="161879"/>
                </a:lnTo>
                <a:lnTo>
                  <a:pt x="155701" y="146303"/>
                </a:lnTo>
                <a:lnTo>
                  <a:pt x="165385" y="134137"/>
                </a:lnTo>
                <a:lnTo>
                  <a:pt x="177736" y="126222"/>
                </a:lnTo>
                <a:lnTo>
                  <a:pt x="190849" y="123711"/>
                </a:lnTo>
                <a:lnTo>
                  <a:pt x="269758" y="123711"/>
                </a:lnTo>
                <a:lnTo>
                  <a:pt x="262711" y="117784"/>
                </a:lnTo>
                <a:lnTo>
                  <a:pt x="248919" y="109950"/>
                </a:lnTo>
                <a:lnTo>
                  <a:pt x="233604" y="104830"/>
                </a:lnTo>
                <a:lnTo>
                  <a:pt x="217169" y="102997"/>
                </a:lnTo>
                <a:close/>
              </a:path>
              <a:path w="375285" h="327660">
                <a:moveTo>
                  <a:pt x="269758" y="123711"/>
                </a:moveTo>
                <a:lnTo>
                  <a:pt x="190849" y="123711"/>
                </a:lnTo>
                <a:lnTo>
                  <a:pt x="202819" y="127762"/>
                </a:lnTo>
                <a:lnTo>
                  <a:pt x="209315" y="135086"/>
                </a:lnTo>
                <a:lnTo>
                  <a:pt x="208692" y="144541"/>
                </a:lnTo>
                <a:lnTo>
                  <a:pt x="203069" y="155926"/>
                </a:lnTo>
                <a:lnTo>
                  <a:pt x="194563" y="169037"/>
                </a:lnTo>
                <a:lnTo>
                  <a:pt x="187176" y="183382"/>
                </a:lnTo>
                <a:lnTo>
                  <a:pt x="179752" y="194262"/>
                </a:lnTo>
                <a:lnTo>
                  <a:pt x="171543" y="199737"/>
                </a:lnTo>
                <a:lnTo>
                  <a:pt x="295647" y="199737"/>
                </a:lnTo>
                <a:lnTo>
                  <a:pt x="291147" y="153542"/>
                </a:lnTo>
                <a:lnTo>
                  <a:pt x="274574" y="127762"/>
                </a:lnTo>
                <a:lnTo>
                  <a:pt x="269758" y="123711"/>
                </a:lnTo>
                <a:close/>
              </a:path>
              <a:path w="375285" h="327660">
                <a:moveTo>
                  <a:pt x="286765" y="0"/>
                </a:moveTo>
                <a:lnTo>
                  <a:pt x="157733" y="0"/>
                </a:lnTo>
                <a:lnTo>
                  <a:pt x="131063" y="49402"/>
                </a:lnTo>
                <a:lnTo>
                  <a:pt x="315468" y="49402"/>
                </a:lnTo>
                <a:lnTo>
                  <a:pt x="286765" y="0"/>
                </a:lnTo>
                <a:close/>
              </a:path>
              <a:path w="375285" h="327660">
                <a:moveTo>
                  <a:pt x="79882" y="2032"/>
                </a:moveTo>
                <a:lnTo>
                  <a:pt x="66962" y="4552"/>
                </a:lnTo>
                <a:lnTo>
                  <a:pt x="56340" y="11334"/>
                </a:lnTo>
                <a:lnTo>
                  <a:pt x="48789" y="21212"/>
                </a:lnTo>
                <a:lnTo>
                  <a:pt x="45085" y="33020"/>
                </a:lnTo>
                <a:lnTo>
                  <a:pt x="116712" y="33020"/>
                </a:lnTo>
                <a:lnTo>
                  <a:pt x="111833" y="21212"/>
                </a:lnTo>
                <a:lnTo>
                  <a:pt x="103679" y="11334"/>
                </a:lnTo>
                <a:lnTo>
                  <a:pt x="92835" y="4552"/>
                </a:lnTo>
                <a:lnTo>
                  <a:pt x="79882" y="20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730497" y="3386454"/>
            <a:ext cx="1859914" cy="15506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2000" spc="70">
                <a:solidFill>
                  <a:srgbClr val="585858"/>
                </a:solidFill>
                <a:latin typeface="宋体"/>
                <a:cs typeface="宋体"/>
              </a:rPr>
              <a:t>教学</a:t>
            </a:r>
            <a:r>
              <a:rPr dirty="0" sz="2000" spc="55">
                <a:solidFill>
                  <a:srgbClr val="585858"/>
                </a:solidFill>
                <a:latin typeface="宋体"/>
                <a:cs typeface="宋体"/>
              </a:rPr>
              <a:t>过</a:t>
            </a:r>
            <a:r>
              <a:rPr dirty="0" sz="2000" spc="70">
                <a:solidFill>
                  <a:srgbClr val="585858"/>
                </a:solidFill>
                <a:latin typeface="宋体"/>
                <a:cs typeface="宋体"/>
              </a:rPr>
              <a:t>程</a:t>
            </a:r>
            <a:r>
              <a:rPr dirty="0" sz="2000" spc="55">
                <a:solidFill>
                  <a:srgbClr val="585858"/>
                </a:solidFill>
                <a:latin typeface="宋体"/>
                <a:cs typeface="宋体"/>
              </a:rPr>
              <a:t>是</a:t>
            </a:r>
            <a:r>
              <a:rPr dirty="0" sz="2000" spc="70">
                <a:solidFill>
                  <a:srgbClr val="585858"/>
                </a:solidFill>
                <a:latin typeface="宋体"/>
                <a:cs typeface="宋体"/>
              </a:rPr>
              <a:t>从</a:t>
            </a:r>
            <a:r>
              <a:rPr dirty="0" sz="2000">
                <a:solidFill>
                  <a:srgbClr val="585858"/>
                </a:solidFill>
                <a:latin typeface="宋体"/>
                <a:cs typeface="宋体"/>
              </a:rPr>
              <a:t>本 </a:t>
            </a:r>
            <a:r>
              <a:rPr dirty="0" sz="2000" spc="70">
                <a:solidFill>
                  <a:srgbClr val="585858"/>
                </a:solidFill>
                <a:latin typeface="宋体"/>
                <a:cs typeface="宋体"/>
              </a:rPr>
              <a:t>民族</a:t>
            </a:r>
            <a:r>
              <a:rPr dirty="0" sz="2000" spc="55">
                <a:solidFill>
                  <a:srgbClr val="585858"/>
                </a:solidFill>
                <a:latin typeface="宋体"/>
                <a:cs typeface="宋体"/>
              </a:rPr>
              <a:t>音</a:t>
            </a:r>
            <a:r>
              <a:rPr dirty="0" sz="2000" spc="70">
                <a:solidFill>
                  <a:srgbClr val="585858"/>
                </a:solidFill>
                <a:latin typeface="宋体"/>
                <a:cs typeface="宋体"/>
              </a:rPr>
              <a:t>乐</a:t>
            </a:r>
            <a:r>
              <a:rPr dirty="0" sz="2000" spc="55">
                <a:solidFill>
                  <a:srgbClr val="585858"/>
                </a:solidFill>
                <a:latin typeface="宋体"/>
                <a:cs typeface="宋体"/>
              </a:rPr>
              <a:t>入</a:t>
            </a:r>
            <a:r>
              <a:rPr dirty="0" sz="2000" spc="80">
                <a:solidFill>
                  <a:srgbClr val="585858"/>
                </a:solidFill>
                <a:latin typeface="宋体"/>
                <a:cs typeface="宋体"/>
              </a:rPr>
              <a:t>手</a:t>
            </a:r>
            <a:r>
              <a:rPr dirty="0" sz="2000">
                <a:solidFill>
                  <a:srgbClr val="585858"/>
                </a:solidFill>
                <a:latin typeface="宋体"/>
                <a:cs typeface="宋体"/>
              </a:rPr>
              <a:t>， </a:t>
            </a:r>
            <a:r>
              <a:rPr dirty="0" sz="2000" spc="70">
                <a:solidFill>
                  <a:srgbClr val="585858"/>
                </a:solidFill>
                <a:latin typeface="宋体"/>
                <a:cs typeface="宋体"/>
              </a:rPr>
              <a:t>先让</a:t>
            </a:r>
            <a:r>
              <a:rPr dirty="0" sz="2000" spc="55">
                <a:solidFill>
                  <a:srgbClr val="585858"/>
                </a:solidFill>
                <a:latin typeface="宋体"/>
                <a:cs typeface="宋体"/>
              </a:rPr>
              <a:t>学</a:t>
            </a:r>
            <a:r>
              <a:rPr dirty="0" sz="2000" spc="70">
                <a:solidFill>
                  <a:srgbClr val="585858"/>
                </a:solidFill>
                <a:latin typeface="宋体"/>
                <a:cs typeface="宋体"/>
              </a:rPr>
              <a:t>生</a:t>
            </a:r>
            <a:r>
              <a:rPr dirty="0" sz="2000" spc="55">
                <a:solidFill>
                  <a:srgbClr val="585858"/>
                </a:solidFill>
                <a:latin typeface="宋体"/>
                <a:cs typeface="宋体"/>
              </a:rPr>
              <a:t>对</a:t>
            </a:r>
            <a:r>
              <a:rPr dirty="0" sz="2000" spc="70">
                <a:solidFill>
                  <a:srgbClr val="585858"/>
                </a:solidFill>
                <a:latin typeface="宋体"/>
                <a:cs typeface="宋体"/>
              </a:rPr>
              <a:t>中</a:t>
            </a:r>
            <a:r>
              <a:rPr dirty="0" sz="2000">
                <a:solidFill>
                  <a:srgbClr val="585858"/>
                </a:solidFill>
                <a:latin typeface="宋体"/>
                <a:cs typeface="宋体"/>
              </a:rPr>
              <a:t>国 </a:t>
            </a:r>
            <a:r>
              <a:rPr dirty="0" sz="2000" spc="70">
                <a:solidFill>
                  <a:srgbClr val="585858"/>
                </a:solidFill>
                <a:latin typeface="宋体"/>
                <a:cs typeface="宋体"/>
              </a:rPr>
              <a:t>优秀</a:t>
            </a:r>
            <a:r>
              <a:rPr dirty="0" sz="2000" spc="55">
                <a:solidFill>
                  <a:srgbClr val="585858"/>
                </a:solidFill>
                <a:latin typeface="宋体"/>
                <a:cs typeface="宋体"/>
              </a:rPr>
              <a:t>传</a:t>
            </a:r>
            <a:r>
              <a:rPr dirty="0" sz="2000" spc="70">
                <a:solidFill>
                  <a:srgbClr val="585858"/>
                </a:solidFill>
                <a:latin typeface="宋体"/>
                <a:cs typeface="宋体"/>
              </a:rPr>
              <a:t>统</a:t>
            </a:r>
            <a:r>
              <a:rPr dirty="0" sz="2000" spc="55">
                <a:solidFill>
                  <a:srgbClr val="585858"/>
                </a:solidFill>
                <a:latin typeface="宋体"/>
                <a:cs typeface="宋体"/>
              </a:rPr>
              <a:t>音</a:t>
            </a:r>
            <a:r>
              <a:rPr dirty="0" sz="2000" spc="70">
                <a:solidFill>
                  <a:srgbClr val="585858"/>
                </a:solidFill>
                <a:latin typeface="宋体"/>
                <a:cs typeface="宋体"/>
              </a:rPr>
              <a:t>乐</a:t>
            </a:r>
            <a:r>
              <a:rPr dirty="0" sz="2000">
                <a:solidFill>
                  <a:srgbClr val="585858"/>
                </a:solidFill>
                <a:latin typeface="宋体"/>
                <a:cs typeface="宋体"/>
              </a:rPr>
              <a:t>作 </a:t>
            </a:r>
            <a:r>
              <a:rPr dirty="0" sz="2000" spc="70">
                <a:solidFill>
                  <a:srgbClr val="585858"/>
                </a:solidFill>
                <a:latin typeface="宋体"/>
                <a:cs typeface="宋体"/>
              </a:rPr>
              <a:t>品有</a:t>
            </a:r>
            <a:r>
              <a:rPr dirty="0" sz="2000" spc="60">
                <a:solidFill>
                  <a:srgbClr val="585858"/>
                </a:solidFill>
                <a:latin typeface="宋体"/>
                <a:cs typeface="宋体"/>
              </a:rPr>
              <a:t>所</a:t>
            </a:r>
            <a:r>
              <a:rPr dirty="0" sz="2000" spc="70">
                <a:solidFill>
                  <a:srgbClr val="585858"/>
                </a:solidFill>
                <a:latin typeface="宋体"/>
                <a:cs typeface="宋体"/>
              </a:rPr>
              <a:t>了解，</a:t>
            </a:r>
            <a:r>
              <a:rPr dirty="0" sz="2000" spc="5">
                <a:solidFill>
                  <a:srgbClr val="585858"/>
                </a:solidFill>
                <a:latin typeface="宋体"/>
                <a:cs typeface="宋体"/>
              </a:rPr>
              <a:t>把</a:t>
            </a:r>
            <a:endParaRPr sz="2000">
              <a:latin typeface="宋体"/>
              <a:cs typeface="宋体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30497" y="4910709"/>
            <a:ext cx="211391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55">
                <a:solidFill>
                  <a:srgbClr val="585858"/>
                </a:solidFill>
                <a:latin typeface="宋体"/>
                <a:cs typeface="宋体"/>
              </a:rPr>
              <a:t>优秀的民</a:t>
            </a:r>
            <a:r>
              <a:rPr dirty="0" sz="2000" spc="45">
                <a:solidFill>
                  <a:srgbClr val="585858"/>
                </a:solidFill>
                <a:latin typeface="宋体"/>
                <a:cs typeface="宋体"/>
              </a:rPr>
              <a:t>族</a:t>
            </a:r>
            <a:r>
              <a:rPr dirty="0" sz="2000" spc="55">
                <a:solidFill>
                  <a:srgbClr val="585858"/>
                </a:solidFill>
                <a:latin typeface="宋体"/>
                <a:cs typeface="宋体"/>
              </a:rPr>
              <a:t>作</a:t>
            </a:r>
            <a:r>
              <a:rPr dirty="0" sz="2000" spc="70">
                <a:solidFill>
                  <a:srgbClr val="585858"/>
                </a:solidFill>
                <a:latin typeface="宋体"/>
                <a:cs typeface="宋体"/>
              </a:rPr>
              <a:t>品</a:t>
            </a:r>
            <a:r>
              <a:rPr dirty="0" sz="2000">
                <a:solidFill>
                  <a:srgbClr val="585858"/>
                </a:solidFill>
                <a:latin typeface="宋体"/>
                <a:cs typeface="宋体"/>
              </a:rPr>
              <a:t>、</a:t>
            </a:r>
            <a:endParaRPr sz="2000">
              <a:latin typeface="宋体"/>
              <a:cs typeface="宋体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30497" y="5215509"/>
            <a:ext cx="1857375" cy="635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 spc="70">
                <a:solidFill>
                  <a:srgbClr val="585858"/>
                </a:solidFill>
                <a:latin typeface="宋体"/>
                <a:cs typeface="宋体"/>
              </a:rPr>
              <a:t>爱国</a:t>
            </a:r>
            <a:r>
              <a:rPr dirty="0" sz="2000" spc="55">
                <a:solidFill>
                  <a:srgbClr val="585858"/>
                </a:solidFill>
                <a:latin typeface="宋体"/>
                <a:cs typeface="宋体"/>
              </a:rPr>
              <a:t>主</a:t>
            </a:r>
            <a:r>
              <a:rPr dirty="0" sz="2000" spc="70">
                <a:solidFill>
                  <a:srgbClr val="585858"/>
                </a:solidFill>
                <a:latin typeface="宋体"/>
                <a:cs typeface="宋体"/>
              </a:rPr>
              <a:t>义</a:t>
            </a:r>
            <a:r>
              <a:rPr dirty="0" sz="2000" spc="55">
                <a:solidFill>
                  <a:srgbClr val="585858"/>
                </a:solidFill>
                <a:latin typeface="宋体"/>
                <a:cs typeface="宋体"/>
              </a:rPr>
              <a:t>作</a:t>
            </a:r>
            <a:r>
              <a:rPr dirty="0" sz="2000" spc="70">
                <a:solidFill>
                  <a:srgbClr val="585858"/>
                </a:solidFill>
                <a:latin typeface="宋体"/>
                <a:cs typeface="宋体"/>
              </a:rPr>
              <a:t>品</a:t>
            </a:r>
            <a:r>
              <a:rPr dirty="0" sz="2000">
                <a:solidFill>
                  <a:srgbClr val="585858"/>
                </a:solidFill>
                <a:latin typeface="宋体"/>
                <a:cs typeface="宋体"/>
              </a:rPr>
              <a:t>介 </a:t>
            </a:r>
            <a:r>
              <a:rPr dirty="0" sz="2000">
                <a:solidFill>
                  <a:srgbClr val="585858"/>
                </a:solidFill>
                <a:latin typeface="宋体"/>
                <a:cs typeface="宋体"/>
              </a:rPr>
              <a:t>绍给学生</a:t>
            </a:r>
            <a:endParaRPr sz="2000">
              <a:latin typeface="宋体"/>
              <a:cs typeface="宋体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57721" y="2928366"/>
            <a:ext cx="2265045" cy="3081655"/>
          </a:xfrm>
          <a:prstGeom prst="rect">
            <a:avLst/>
          </a:prstGeom>
          <a:ln w="19811">
            <a:solidFill>
              <a:srgbClr val="0988B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algn="just" marL="292735" marR="121285">
              <a:lnSpc>
                <a:spcPct val="100000"/>
              </a:lnSpc>
              <a:spcBef>
                <a:spcPts val="1410"/>
              </a:spcBef>
            </a:pPr>
            <a:r>
              <a:rPr dirty="0" sz="2000" spc="70">
                <a:solidFill>
                  <a:srgbClr val="585858"/>
                </a:solidFill>
                <a:latin typeface="宋体"/>
                <a:cs typeface="宋体"/>
              </a:rPr>
              <a:t>再引</a:t>
            </a:r>
            <a:r>
              <a:rPr dirty="0" sz="2000" spc="55">
                <a:solidFill>
                  <a:srgbClr val="585858"/>
                </a:solidFill>
                <a:latin typeface="宋体"/>
                <a:cs typeface="宋体"/>
              </a:rPr>
              <a:t>入</a:t>
            </a:r>
            <a:r>
              <a:rPr dirty="0" sz="2000" spc="70">
                <a:solidFill>
                  <a:srgbClr val="585858"/>
                </a:solidFill>
                <a:latin typeface="宋体"/>
                <a:cs typeface="宋体"/>
              </a:rPr>
              <a:t>国</a:t>
            </a:r>
            <a:r>
              <a:rPr dirty="0" sz="2000" spc="55">
                <a:solidFill>
                  <a:srgbClr val="585858"/>
                </a:solidFill>
                <a:latin typeface="宋体"/>
                <a:cs typeface="宋体"/>
              </a:rPr>
              <a:t>外</a:t>
            </a:r>
            <a:r>
              <a:rPr dirty="0" sz="2000" spc="70">
                <a:solidFill>
                  <a:srgbClr val="585858"/>
                </a:solidFill>
                <a:latin typeface="宋体"/>
                <a:cs typeface="宋体"/>
              </a:rPr>
              <a:t>有</a:t>
            </a:r>
            <a:r>
              <a:rPr dirty="0" sz="2000">
                <a:solidFill>
                  <a:srgbClr val="585858"/>
                </a:solidFill>
                <a:latin typeface="宋体"/>
                <a:cs typeface="宋体"/>
              </a:rPr>
              <a:t>代 </a:t>
            </a:r>
            <a:r>
              <a:rPr dirty="0" sz="2000" spc="70">
                <a:solidFill>
                  <a:srgbClr val="585858"/>
                </a:solidFill>
                <a:latin typeface="宋体"/>
                <a:cs typeface="宋体"/>
              </a:rPr>
              <a:t>表性</a:t>
            </a:r>
            <a:r>
              <a:rPr dirty="0" sz="2000" spc="55">
                <a:solidFill>
                  <a:srgbClr val="585858"/>
                </a:solidFill>
                <a:latin typeface="宋体"/>
                <a:cs typeface="宋体"/>
              </a:rPr>
              <a:t>的</a:t>
            </a:r>
            <a:r>
              <a:rPr dirty="0" sz="2000" spc="70">
                <a:solidFill>
                  <a:srgbClr val="585858"/>
                </a:solidFill>
                <a:latin typeface="宋体"/>
                <a:cs typeface="宋体"/>
              </a:rPr>
              <a:t>音乐，</a:t>
            </a:r>
            <a:r>
              <a:rPr dirty="0" sz="2000">
                <a:solidFill>
                  <a:srgbClr val="585858"/>
                </a:solidFill>
                <a:latin typeface="宋体"/>
                <a:cs typeface="宋体"/>
              </a:rPr>
              <a:t>使 </a:t>
            </a:r>
            <a:r>
              <a:rPr dirty="0" sz="2000" spc="70">
                <a:solidFill>
                  <a:srgbClr val="585858"/>
                </a:solidFill>
                <a:latin typeface="宋体"/>
                <a:cs typeface="宋体"/>
              </a:rPr>
              <a:t>学生</a:t>
            </a:r>
            <a:r>
              <a:rPr dirty="0" sz="2000" spc="55">
                <a:solidFill>
                  <a:srgbClr val="585858"/>
                </a:solidFill>
                <a:latin typeface="宋体"/>
                <a:cs typeface="宋体"/>
              </a:rPr>
              <a:t>欣</a:t>
            </a:r>
            <a:r>
              <a:rPr dirty="0" sz="2000" spc="70">
                <a:solidFill>
                  <a:srgbClr val="585858"/>
                </a:solidFill>
                <a:latin typeface="宋体"/>
                <a:cs typeface="宋体"/>
              </a:rPr>
              <a:t>赏</a:t>
            </a:r>
            <a:r>
              <a:rPr dirty="0" sz="2000" spc="55">
                <a:solidFill>
                  <a:srgbClr val="585858"/>
                </a:solidFill>
                <a:latin typeface="宋体"/>
                <a:cs typeface="宋体"/>
              </a:rPr>
              <a:t>外</a:t>
            </a:r>
            <a:r>
              <a:rPr dirty="0" sz="2000" spc="70">
                <a:solidFill>
                  <a:srgbClr val="585858"/>
                </a:solidFill>
                <a:latin typeface="宋体"/>
                <a:cs typeface="宋体"/>
              </a:rPr>
              <a:t>国</a:t>
            </a:r>
            <a:r>
              <a:rPr dirty="0" sz="2000">
                <a:solidFill>
                  <a:srgbClr val="585858"/>
                </a:solidFill>
                <a:latin typeface="宋体"/>
                <a:cs typeface="宋体"/>
              </a:rPr>
              <a:t>音 </a:t>
            </a:r>
            <a:r>
              <a:rPr dirty="0" sz="2000" spc="70">
                <a:solidFill>
                  <a:srgbClr val="585858"/>
                </a:solidFill>
                <a:latin typeface="宋体"/>
                <a:cs typeface="宋体"/>
              </a:rPr>
              <a:t>乐的</a:t>
            </a:r>
            <a:r>
              <a:rPr dirty="0" sz="2000" spc="55">
                <a:solidFill>
                  <a:srgbClr val="585858"/>
                </a:solidFill>
                <a:latin typeface="宋体"/>
                <a:cs typeface="宋体"/>
              </a:rPr>
              <a:t>同</a:t>
            </a:r>
            <a:r>
              <a:rPr dirty="0" sz="2000" spc="80">
                <a:solidFill>
                  <a:srgbClr val="585858"/>
                </a:solidFill>
                <a:latin typeface="宋体"/>
                <a:cs typeface="宋体"/>
              </a:rPr>
              <a:t>时</a:t>
            </a:r>
            <a:r>
              <a:rPr dirty="0" sz="2000" spc="60">
                <a:solidFill>
                  <a:srgbClr val="585858"/>
                </a:solidFill>
                <a:latin typeface="宋体"/>
                <a:cs typeface="宋体"/>
              </a:rPr>
              <a:t>，</a:t>
            </a:r>
            <a:r>
              <a:rPr dirty="0" sz="2000" spc="70">
                <a:solidFill>
                  <a:srgbClr val="585858"/>
                </a:solidFill>
                <a:latin typeface="宋体"/>
                <a:cs typeface="宋体"/>
              </a:rPr>
              <a:t>产生 </a:t>
            </a:r>
            <a:r>
              <a:rPr dirty="0" sz="2000" spc="70">
                <a:solidFill>
                  <a:srgbClr val="585858"/>
                </a:solidFill>
                <a:latin typeface="宋体"/>
                <a:cs typeface="宋体"/>
              </a:rPr>
              <a:t>对祖</a:t>
            </a:r>
            <a:r>
              <a:rPr dirty="0" sz="2000" spc="60">
                <a:solidFill>
                  <a:srgbClr val="585858"/>
                </a:solidFill>
                <a:latin typeface="宋体"/>
                <a:cs typeface="宋体"/>
              </a:rPr>
              <a:t>国</a:t>
            </a:r>
            <a:r>
              <a:rPr dirty="0" sz="2000" spc="70">
                <a:solidFill>
                  <a:srgbClr val="585858"/>
                </a:solidFill>
                <a:latin typeface="宋体"/>
                <a:cs typeface="宋体"/>
              </a:rPr>
              <a:t>的</a:t>
            </a:r>
            <a:r>
              <a:rPr dirty="0" sz="2000" spc="60">
                <a:solidFill>
                  <a:srgbClr val="585858"/>
                </a:solidFill>
                <a:latin typeface="宋体"/>
                <a:cs typeface="宋体"/>
              </a:rPr>
              <a:t>民</a:t>
            </a:r>
            <a:r>
              <a:rPr dirty="0" sz="2000" spc="70">
                <a:solidFill>
                  <a:srgbClr val="585858"/>
                </a:solidFill>
                <a:latin typeface="宋体"/>
                <a:cs typeface="宋体"/>
              </a:rPr>
              <a:t>族</a:t>
            </a:r>
            <a:r>
              <a:rPr dirty="0" sz="2000">
                <a:solidFill>
                  <a:srgbClr val="585858"/>
                </a:solidFill>
                <a:latin typeface="宋体"/>
                <a:cs typeface="宋体"/>
              </a:rPr>
              <a:t>自 </a:t>
            </a:r>
            <a:r>
              <a:rPr dirty="0" sz="2000" spc="70">
                <a:solidFill>
                  <a:srgbClr val="585858"/>
                </a:solidFill>
                <a:latin typeface="宋体"/>
                <a:cs typeface="宋体"/>
              </a:rPr>
              <a:t>豪感</a:t>
            </a:r>
            <a:r>
              <a:rPr dirty="0" sz="2000" spc="60">
                <a:solidFill>
                  <a:srgbClr val="585858"/>
                </a:solidFill>
                <a:latin typeface="宋体"/>
                <a:cs typeface="宋体"/>
              </a:rPr>
              <a:t>，</a:t>
            </a:r>
            <a:r>
              <a:rPr dirty="0" sz="2000" spc="70">
                <a:solidFill>
                  <a:srgbClr val="585858"/>
                </a:solidFill>
                <a:latin typeface="宋体"/>
                <a:cs typeface="宋体"/>
              </a:rPr>
              <a:t>增</a:t>
            </a:r>
            <a:r>
              <a:rPr dirty="0" sz="2000" spc="55">
                <a:solidFill>
                  <a:srgbClr val="585858"/>
                </a:solidFill>
                <a:latin typeface="宋体"/>
                <a:cs typeface="宋体"/>
              </a:rPr>
              <a:t>加</a:t>
            </a:r>
            <a:r>
              <a:rPr dirty="0" sz="2000" spc="70">
                <a:solidFill>
                  <a:srgbClr val="585858"/>
                </a:solidFill>
                <a:latin typeface="宋体"/>
                <a:cs typeface="宋体"/>
              </a:rPr>
              <a:t>文</a:t>
            </a:r>
            <a:r>
              <a:rPr dirty="0" sz="2000">
                <a:solidFill>
                  <a:srgbClr val="585858"/>
                </a:solidFill>
                <a:latin typeface="宋体"/>
                <a:cs typeface="宋体"/>
              </a:rPr>
              <a:t>化 </a:t>
            </a:r>
            <a:r>
              <a:rPr dirty="0" sz="2000">
                <a:solidFill>
                  <a:srgbClr val="585858"/>
                </a:solidFill>
                <a:latin typeface="宋体"/>
                <a:cs typeface="宋体"/>
              </a:rPr>
              <a:t>自信</a:t>
            </a:r>
            <a:endParaRPr sz="2000">
              <a:latin typeface="宋体"/>
              <a:cs typeface="宋体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493770" y="2928366"/>
            <a:ext cx="2265045" cy="3081655"/>
          </a:xfrm>
          <a:custGeom>
            <a:avLst/>
            <a:gdLst/>
            <a:ahLst/>
            <a:cxnLst/>
            <a:rect l="l" t="t" r="r" b="b"/>
            <a:pathLst>
              <a:path w="2265045" h="3081654">
                <a:moveTo>
                  <a:pt x="0" y="3081527"/>
                </a:moveTo>
                <a:lnTo>
                  <a:pt x="2264664" y="3081527"/>
                </a:lnTo>
                <a:lnTo>
                  <a:pt x="2264664" y="0"/>
                </a:lnTo>
                <a:lnTo>
                  <a:pt x="0" y="0"/>
                </a:lnTo>
                <a:lnTo>
                  <a:pt x="0" y="3081527"/>
                </a:lnTo>
                <a:close/>
              </a:path>
            </a:pathLst>
          </a:custGeom>
          <a:ln w="19812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49852" y="2276855"/>
            <a:ext cx="951230" cy="952500"/>
          </a:xfrm>
          <a:custGeom>
            <a:avLst/>
            <a:gdLst/>
            <a:ahLst/>
            <a:cxnLst/>
            <a:rect l="l" t="t" r="r" b="b"/>
            <a:pathLst>
              <a:path w="951229" h="952500">
                <a:moveTo>
                  <a:pt x="792480" y="0"/>
                </a:moveTo>
                <a:lnTo>
                  <a:pt x="158496" y="0"/>
                </a:lnTo>
                <a:lnTo>
                  <a:pt x="108411" y="8083"/>
                </a:lnTo>
                <a:lnTo>
                  <a:pt x="64904" y="30589"/>
                </a:lnTo>
                <a:lnTo>
                  <a:pt x="30589" y="64904"/>
                </a:lnTo>
                <a:lnTo>
                  <a:pt x="8083" y="108411"/>
                </a:lnTo>
                <a:lnTo>
                  <a:pt x="0" y="158496"/>
                </a:lnTo>
                <a:lnTo>
                  <a:pt x="0" y="794004"/>
                </a:lnTo>
                <a:lnTo>
                  <a:pt x="8083" y="844088"/>
                </a:lnTo>
                <a:lnTo>
                  <a:pt x="30589" y="887595"/>
                </a:lnTo>
                <a:lnTo>
                  <a:pt x="64904" y="921910"/>
                </a:lnTo>
                <a:lnTo>
                  <a:pt x="108411" y="944416"/>
                </a:lnTo>
                <a:lnTo>
                  <a:pt x="158496" y="952500"/>
                </a:lnTo>
                <a:lnTo>
                  <a:pt x="792480" y="952500"/>
                </a:lnTo>
                <a:lnTo>
                  <a:pt x="842564" y="944416"/>
                </a:lnTo>
                <a:lnTo>
                  <a:pt x="886071" y="921910"/>
                </a:lnTo>
                <a:lnTo>
                  <a:pt x="920386" y="887595"/>
                </a:lnTo>
                <a:lnTo>
                  <a:pt x="942892" y="844088"/>
                </a:lnTo>
                <a:lnTo>
                  <a:pt x="950976" y="794004"/>
                </a:lnTo>
                <a:lnTo>
                  <a:pt x="950976" y="158496"/>
                </a:lnTo>
                <a:lnTo>
                  <a:pt x="942892" y="108411"/>
                </a:lnTo>
                <a:lnTo>
                  <a:pt x="920386" y="64904"/>
                </a:lnTo>
                <a:lnTo>
                  <a:pt x="886071" y="30589"/>
                </a:lnTo>
                <a:lnTo>
                  <a:pt x="842564" y="8083"/>
                </a:lnTo>
                <a:lnTo>
                  <a:pt x="792480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479035" y="2589276"/>
            <a:ext cx="292735" cy="350520"/>
          </a:xfrm>
          <a:custGeom>
            <a:avLst/>
            <a:gdLst/>
            <a:ahLst/>
            <a:cxnLst/>
            <a:rect l="l" t="t" r="r" b="b"/>
            <a:pathLst>
              <a:path w="292735" h="350519">
                <a:moveTo>
                  <a:pt x="292608" y="89153"/>
                </a:moveTo>
                <a:lnTo>
                  <a:pt x="140842" y="143256"/>
                </a:lnTo>
                <a:lnTo>
                  <a:pt x="140842" y="350520"/>
                </a:lnTo>
                <a:lnTo>
                  <a:pt x="292608" y="296545"/>
                </a:lnTo>
                <a:lnTo>
                  <a:pt x="292608" y="89153"/>
                </a:lnTo>
                <a:close/>
              </a:path>
              <a:path w="292735" h="350519">
                <a:moveTo>
                  <a:pt x="247268" y="61975"/>
                </a:moveTo>
                <a:lnTo>
                  <a:pt x="243712" y="62864"/>
                </a:lnTo>
                <a:lnTo>
                  <a:pt x="97662" y="114173"/>
                </a:lnTo>
                <a:lnTo>
                  <a:pt x="95503" y="114681"/>
                </a:lnTo>
                <a:lnTo>
                  <a:pt x="93725" y="116459"/>
                </a:lnTo>
                <a:lnTo>
                  <a:pt x="93344" y="118110"/>
                </a:lnTo>
                <a:lnTo>
                  <a:pt x="93344" y="328549"/>
                </a:lnTo>
                <a:lnTo>
                  <a:pt x="99893" y="336369"/>
                </a:lnTo>
                <a:lnTo>
                  <a:pt x="110204" y="343296"/>
                </a:lnTo>
                <a:lnTo>
                  <a:pt x="121991" y="348247"/>
                </a:lnTo>
                <a:lnTo>
                  <a:pt x="132968" y="350138"/>
                </a:lnTo>
                <a:lnTo>
                  <a:pt x="132968" y="185420"/>
                </a:lnTo>
                <a:lnTo>
                  <a:pt x="127380" y="185420"/>
                </a:lnTo>
                <a:lnTo>
                  <a:pt x="117121" y="182151"/>
                </a:lnTo>
                <a:lnTo>
                  <a:pt x="108172" y="177561"/>
                </a:lnTo>
                <a:lnTo>
                  <a:pt x="101842" y="173472"/>
                </a:lnTo>
                <a:lnTo>
                  <a:pt x="99440" y="171703"/>
                </a:lnTo>
                <a:lnTo>
                  <a:pt x="99440" y="140588"/>
                </a:lnTo>
                <a:lnTo>
                  <a:pt x="124811" y="140588"/>
                </a:lnTo>
                <a:lnTo>
                  <a:pt x="117840" y="137302"/>
                </a:lnTo>
                <a:lnTo>
                  <a:pt x="108840" y="131986"/>
                </a:lnTo>
                <a:lnTo>
                  <a:pt x="100711" y="126111"/>
                </a:lnTo>
                <a:lnTo>
                  <a:pt x="100711" y="125602"/>
                </a:lnTo>
                <a:lnTo>
                  <a:pt x="101218" y="125602"/>
                </a:lnTo>
                <a:lnTo>
                  <a:pt x="247650" y="74675"/>
                </a:lnTo>
                <a:lnTo>
                  <a:pt x="250698" y="73406"/>
                </a:lnTo>
                <a:lnTo>
                  <a:pt x="252475" y="69850"/>
                </a:lnTo>
                <a:lnTo>
                  <a:pt x="250698" y="63753"/>
                </a:lnTo>
                <a:lnTo>
                  <a:pt x="247268" y="61975"/>
                </a:lnTo>
                <a:close/>
              </a:path>
              <a:path w="292735" h="350519">
                <a:moveTo>
                  <a:pt x="200533" y="32512"/>
                </a:moveTo>
                <a:lnTo>
                  <a:pt x="197485" y="33400"/>
                </a:lnTo>
                <a:lnTo>
                  <a:pt x="48894" y="85598"/>
                </a:lnTo>
                <a:lnTo>
                  <a:pt x="47116" y="86995"/>
                </a:lnTo>
                <a:lnTo>
                  <a:pt x="46609" y="88773"/>
                </a:lnTo>
                <a:lnTo>
                  <a:pt x="46609" y="299593"/>
                </a:lnTo>
                <a:lnTo>
                  <a:pt x="53236" y="307119"/>
                </a:lnTo>
                <a:lnTo>
                  <a:pt x="63626" y="313896"/>
                </a:lnTo>
                <a:lnTo>
                  <a:pt x="75541" y="318791"/>
                </a:lnTo>
                <a:lnTo>
                  <a:pt x="86740" y="320675"/>
                </a:lnTo>
                <a:lnTo>
                  <a:pt x="86740" y="155956"/>
                </a:lnTo>
                <a:lnTo>
                  <a:pt x="80644" y="155956"/>
                </a:lnTo>
                <a:lnTo>
                  <a:pt x="70385" y="152707"/>
                </a:lnTo>
                <a:lnTo>
                  <a:pt x="61436" y="148161"/>
                </a:lnTo>
                <a:lnTo>
                  <a:pt x="55106" y="144115"/>
                </a:lnTo>
                <a:lnTo>
                  <a:pt x="52704" y="142366"/>
                </a:lnTo>
                <a:lnTo>
                  <a:pt x="52704" y="111506"/>
                </a:lnTo>
                <a:lnTo>
                  <a:pt x="78982" y="111506"/>
                </a:lnTo>
                <a:lnTo>
                  <a:pt x="71374" y="107886"/>
                </a:lnTo>
                <a:lnTo>
                  <a:pt x="62237" y="102528"/>
                </a:lnTo>
                <a:lnTo>
                  <a:pt x="54101" y="96647"/>
                </a:lnTo>
                <a:lnTo>
                  <a:pt x="54483" y="96647"/>
                </a:lnTo>
                <a:lnTo>
                  <a:pt x="54483" y="96138"/>
                </a:lnTo>
                <a:lnTo>
                  <a:pt x="201040" y="45212"/>
                </a:lnTo>
                <a:lnTo>
                  <a:pt x="204469" y="43941"/>
                </a:lnTo>
                <a:lnTo>
                  <a:pt x="206248" y="40894"/>
                </a:lnTo>
                <a:lnTo>
                  <a:pt x="204977" y="37337"/>
                </a:lnTo>
                <a:lnTo>
                  <a:pt x="204088" y="34289"/>
                </a:lnTo>
                <a:lnTo>
                  <a:pt x="200533" y="32512"/>
                </a:lnTo>
                <a:close/>
              </a:path>
              <a:path w="292735" h="350519">
                <a:moveTo>
                  <a:pt x="153924" y="0"/>
                </a:moveTo>
                <a:lnTo>
                  <a:pt x="150875" y="888"/>
                </a:lnTo>
                <a:lnTo>
                  <a:pt x="2159" y="53086"/>
                </a:lnTo>
                <a:lnTo>
                  <a:pt x="888" y="54483"/>
                </a:lnTo>
                <a:lnTo>
                  <a:pt x="0" y="56261"/>
                </a:lnTo>
                <a:lnTo>
                  <a:pt x="0" y="267081"/>
                </a:lnTo>
                <a:lnTo>
                  <a:pt x="6556" y="274607"/>
                </a:lnTo>
                <a:lnTo>
                  <a:pt x="16922" y="281384"/>
                </a:lnTo>
                <a:lnTo>
                  <a:pt x="28860" y="286279"/>
                </a:lnTo>
                <a:lnTo>
                  <a:pt x="40131" y="288163"/>
                </a:lnTo>
                <a:lnTo>
                  <a:pt x="40131" y="123444"/>
                </a:lnTo>
                <a:lnTo>
                  <a:pt x="34036" y="123444"/>
                </a:lnTo>
                <a:lnTo>
                  <a:pt x="23776" y="120195"/>
                </a:lnTo>
                <a:lnTo>
                  <a:pt x="14827" y="115649"/>
                </a:lnTo>
                <a:lnTo>
                  <a:pt x="8497" y="111603"/>
                </a:lnTo>
                <a:lnTo>
                  <a:pt x="6096" y="109854"/>
                </a:lnTo>
                <a:lnTo>
                  <a:pt x="6096" y="79121"/>
                </a:lnTo>
                <a:lnTo>
                  <a:pt x="32699" y="79121"/>
                </a:lnTo>
                <a:lnTo>
                  <a:pt x="24892" y="75374"/>
                </a:lnTo>
                <a:lnTo>
                  <a:pt x="15736" y="70016"/>
                </a:lnTo>
                <a:lnTo>
                  <a:pt x="7365" y="64135"/>
                </a:lnTo>
                <a:lnTo>
                  <a:pt x="7874" y="64135"/>
                </a:lnTo>
                <a:lnTo>
                  <a:pt x="154431" y="12700"/>
                </a:lnTo>
                <a:lnTo>
                  <a:pt x="157861" y="11429"/>
                </a:lnTo>
                <a:lnTo>
                  <a:pt x="159638" y="8382"/>
                </a:lnTo>
                <a:lnTo>
                  <a:pt x="158241" y="4825"/>
                </a:lnTo>
                <a:lnTo>
                  <a:pt x="157479" y="1777"/>
                </a:lnTo>
                <a:lnTo>
                  <a:pt x="153924" y="0"/>
                </a:lnTo>
                <a:close/>
              </a:path>
              <a:path w="292735" h="350519">
                <a:moveTo>
                  <a:pt x="124811" y="140588"/>
                </a:moveTo>
                <a:lnTo>
                  <a:pt x="99440" y="140588"/>
                </a:lnTo>
                <a:lnTo>
                  <a:pt x="110986" y="148943"/>
                </a:lnTo>
                <a:lnTo>
                  <a:pt x="119792" y="153701"/>
                </a:lnTo>
                <a:lnTo>
                  <a:pt x="125408" y="155840"/>
                </a:lnTo>
                <a:lnTo>
                  <a:pt x="127380" y="156337"/>
                </a:lnTo>
                <a:lnTo>
                  <a:pt x="127380" y="185420"/>
                </a:lnTo>
                <a:lnTo>
                  <a:pt x="132968" y="185420"/>
                </a:lnTo>
                <a:lnTo>
                  <a:pt x="132968" y="143256"/>
                </a:lnTo>
                <a:lnTo>
                  <a:pt x="126339" y="141309"/>
                </a:lnTo>
                <a:lnTo>
                  <a:pt x="124811" y="140588"/>
                </a:lnTo>
                <a:close/>
              </a:path>
              <a:path w="292735" h="350519">
                <a:moveTo>
                  <a:pt x="78982" y="111506"/>
                </a:moveTo>
                <a:lnTo>
                  <a:pt x="52704" y="111506"/>
                </a:lnTo>
                <a:lnTo>
                  <a:pt x="64250" y="119933"/>
                </a:lnTo>
                <a:lnTo>
                  <a:pt x="73056" y="124729"/>
                </a:lnTo>
                <a:lnTo>
                  <a:pt x="78672" y="126882"/>
                </a:lnTo>
                <a:lnTo>
                  <a:pt x="80644" y="127381"/>
                </a:lnTo>
                <a:lnTo>
                  <a:pt x="80644" y="155956"/>
                </a:lnTo>
                <a:lnTo>
                  <a:pt x="86740" y="155956"/>
                </a:lnTo>
                <a:lnTo>
                  <a:pt x="86740" y="114173"/>
                </a:lnTo>
                <a:lnTo>
                  <a:pt x="80033" y="112006"/>
                </a:lnTo>
                <a:lnTo>
                  <a:pt x="78982" y="111506"/>
                </a:lnTo>
                <a:close/>
              </a:path>
              <a:path w="292735" h="350519">
                <a:moveTo>
                  <a:pt x="32699" y="79121"/>
                </a:moveTo>
                <a:lnTo>
                  <a:pt x="6096" y="79121"/>
                </a:lnTo>
                <a:lnTo>
                  <a:pt x="17641" y="87475"/>
                </a:lnTo>
                <a:lnTo>
                  <a:pt x="26447" y="92233"/>
                </a:lnTo>
                <a:lnTo>
                  <a:pt x="32063" y="94372"/>
                </a:lnTo>
                <a:lnTo>
                  <a:pt x="34036" y="94869"/>
                </a:lnTo>
                <a:lnTo>
                  <a:pt x="34036" y="123444"/>
                </a:lnTo>
                <a:lnTo>
                  <a:pt x="40131" y="123444"/>
                </a:lnTo>
                <a:lnTo>
                  <a:pt x="40131" y="81661"/>
                </a:lnTo>
                <a:lnTo>
                  <a:pt x="33476" y="79494"/>
                </a:lnTo>
                <a:lnTo>
                  <a:pt x="32699" y="791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813804" y="2276855"/>
            <a:ext cx="951230" cy="952500"/>
          </a:xfrm>
          <a:custGeom>
            <a:avLst/>
            <a:gdLst/>
            <a:ahLst/>
            <a:cxnLst/>
            <a:rect l="l" t="t" r="r" b="b"/>
            <a:pathLst>
              <a:path w="951229" h="952500">
                <a:moveTo>
                  <a:pt x="792479" y="0"/>
                </a:moveTo>
                <a:lnTo>
                  <a:pt x="158496" y="0"/>
                </a:lnTo>
                <a:lnTo>
                  <a:pt x="108411" y="8083"/>
                </a:lnTo>
                <a:lnTo>
                  <a:pt x="64904" y="30589"/>
                </a:lnTo>
                <a:lnTo>
                  <a:pt x="30589" y="64904"/>
                </a:lnTo>
                <a:lnTo>
                  <a:pt x="8083" y="108411"/>
                </a:lnTo>
                <a:lnTo>
                  <a:pt x="0" y="158496"/>
                </a:lnTo>
                <a:lnTo>
                  <a:pt x="0" y="794004"/>
                </a:lnTo>
                <a:lnTo>
                  <a:pt x="8083" y="844088"/>
                </a:lnTo>
                <a:lnTo>
                  <a:pt x="30589" y="887595"/>
                </a:lnTo>
                <a:lnTo>
                  <a:pt x="64904" y="921910"/>
                </a:lnTo>
                <a:lnTo>
                  <a:pt x="108411" y="944416"/>
                </a:lnTo>
                <a:lnTo>
                  <a:pt x="158496" y="952500"/>
                </a:lnTo>
                <a:lnTo>
                  <a:pt x="792479" y="952500"/>
                </a:lnTo>
                <a:lnTo>
                  <a:pt x="842564" y="944416"/>
                </a:lnTo>
                <a:lnTo>
                  <a:pt x="886071" y="921910"/>
                </a:lnTo>
                <a:lnTo>
                  <a:pt x="920386" y="887595"/>
                </a:lnTo>
                <a:lnTo>
                  <a:pt x="942892" y="844088"/>
                </a:lnTo>
                <a:lnTo>
                  <a:pt x="950976" y="794004"/>
                </a:lnTo>
                <a:lnTo>
                  <a:pt x="950976" y="158496"/>
                </a:lnTo>
                <a:lnTo>
                  <a:pt x="942892" y="108411"/>
                </a:lnTo>
                <a:lnTo>
                  <a:pt x="920386" y="64904"/>
                </a:lnTo>
                <a:lnTo>
                  <a:pt x="886071" y="30589"/>
                </a:lnTo>
                <a:lnTo>
                  <a:pt x="842564" y="8083"/>
                </a:lnTo>
                <a:lnTo>
                  <a:pt x="792479" y="0"/>
                </a:lnTo>
                <a:close/>
              </a:path>
            </a:pathLst>
          </a:custGeom>
          <a:solidFill>
            <a:srgbClr val="0988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123176" y="2598420"/>
            <a:ext cx="346075" cy="344805"/>
          </a:xfrm>
          <a:custGeom>
            <a:avLst/>
            <a:gdLst/>
            <a:ahLst/>
            <a:cxnLst/>
            <a:rect l="l" t="t" r="r" b="b"/>
            <a:pathLst>
              <a:path w="346075" h="344805">
                <a:moveTo>
                  <a:pt x="172974" y="0"/>
                </a:moveTo>
                <a:lnTo>
                  <a:pt x="172974" y="172212"/>
                </a:lnTo>
                <a:lnTo>
                  <a:pt x="0" y="172212"/>
                </a:lnTo>
                <a:lnTo>
                  <a:pt x="6180" y="217997"/>
                </a:lnTo>
                <a:lnTo>
                  <a:pt x="23622" y="259136"/>
                </a:lnTo>
                <a:lnTo>
                  <a:pt x="50673" y="293989"/>
                </a:lnTo>
                <a:lnTo>
                  <a:pt x="85682" y="320914"/>
                </a:lnTo>
                <a:lnTo>
                  <a:pt x="127000" y="338273"/>
                </a:lnTo>
                <a:lnTo>
                  <a:pt x="172974" y="344424"/>
                </a:lnTo>
                <a:lnTo>
                  <a:pt x="218947" y="338273"/>
                </a:lnTo>
                <a:lnTo>
                  <a:pt x="260265" y="320914"/>
                </a:lnTo>
                <a:lnTo>
                  <a:pt x="295274" y="293989"/>
                </a:lnTo>
                <a:lnTo>
                  <a:pt x="322325" y="259136"/>
                </a:lnTo>
                <a:lnTo>
                  <a:pt x="339767" y="217997"/>
                </a:lnTo>
                <a:lnTo>
                  <a:pt x="345948" y="172212"/>
                </a:lnTo>
                <a:lnTo>
                  <a:pt x="339767" y="126426"/>
                </a:lnTo>
                <a:lnTo>
                  <a:pt x="322325" y="85287"/>
                </a:lnTo>
                <a:lnTo>
                  <a:pt x="295275" y="50434"/>
                </a:lnTo>
                <a:lnTo>
                  <a:pt x="260265" y="23509"/>
                </a:lnTo>
                <a:lnTo>
                  <a:pt x="218948" y="6150"/>
                </a:lnTo>
                <a:lnTo>
                  <a:pt x="1729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088123" y="2561844"/>
            <a:ext cx="172211" cy="1722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617626" y="865378"/>
            <a:ext cx="7926070" cy="12122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5090">
              <a:lnSpc>
                <a:spcPct val="100000"/>
              </a:lnSpc>
              <a:spcBef>
                <a:spcPts val="100"/>
              </a:spcBef>
            </a:pPr>
            <a:r>
              <a:rPr dirty="0" sz="2400" spc="-100">
                <a:solidFill>
                  <a:srgbClr val="252525"/>
                </a:solidFill>
                <a:latin typeface="宋体"/>
                <a:cs typeface="宋体"/>
              </a:rPr>
              <a:t>元素化合式</a:t>
            </a:r>
            <a:r>
              <a:rPr dirty="0" sz="2400" spc="-95">
                <a:solidFill>
                  <a:srgbClr val="252525"/>
                </a:solidFill>
                <a:latin typeface="Arial"/>
                <a:cs typeface="Arial"/>
              </a:rPr>
              <a:t>—</a:t>
            </a:r>
            <a:r>
              <a:rPr dirty="0" sz="2400" spc="-100">
                <a:solidFill>
                  <a:srgbClr val="252525"/>
                </a:solidFill>
                <a:latin typeface="Arial"/>
                <a:cs typeface="Arial"/>
              </a:rPr>
              <a:t>—</a:t>
            </a:r>
            <a:r>
              <a:rPr dirty="0" sz="2400" spc="-100">
                <a:solidFill>
                  <a:srgbClr val="252525"/>
                </a:solidFill>
                <a:latin typeface="宋体"/>
                <a:cs typeface="宋体"/>
              </a:rPr>
              <a:t>《</a:t>
            </a:r>
            <a:r>
              <a:rPr dirty="0" sz="2400">
                <a:solidFill>
                  <a:srgbClr val="252525"/>
                </a:solidFill>
                <a:latin typeface="宋体"/>
                <a:cs typeface="宋体"/>
              </a:rPr>
              <a:t>音乐欣赏》课程知识点如何融入思政要求</a:t>
            </a:r>
            <a:endParaRPr sz="2400">
              <a:latin typeface="宋体"/>
              <a:cs typeface="宋体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400">
                <a:solidFill>
                  <a:srgbClr val="FF0000"/>
                </a:solidFill>
                <a:latin typeface="宋体"/>
                <a:cs typeface="宋体"/>
              </a:rPr>
              <a:t>案例</a:t>
            </a:r>
            <a:endParaRPr sz="2400">
              <a:latin typeface="宋体"/>
              <a:cs typeface="宋体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4266" y="161290"/>
            <a:ext cx="393509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solidFill>
                  <a:srgbClr val="F3F3F3"/>
                </a:solidFill>
                <a:latin typeface="宋体"/>
                <a:cs typeface="宋体"/>
              </a:rPr>
              <a:t>深</a:t>
            </a:r>
            <a:r>
              <a:rPr dirty="0" sz="2800" spc="-5">
                <a:solidFill>
                  <a:srgbClr val="F3F3F3"/>
                </a:solidFill>
                <a:latin typeface="宋体"/>
                <a:cs typeface="宋体"/>
              </a:rPr>
              <a:t>化课程</a:t>
            </a:r>
            <a:r>
              <a:rPr dirty="0" sz="2800">
                <a:solidFill>
                  <a:srgbClr val="F3F3F3"/>
                </a:solidFill>
                <a:latin typeface="宋体"/>
                <a:cs typeface="宋体"/>
              </a:rPr>
              <a:t>思</a:t>
            </a:r>
            <a:r>
              <a:rPr dirty="0" sz="2800" spc="-5">
                <a:solidFill>
                  <a:srgbClr val="F3F3F3"/>
                </a:solidFill>
                <a:latin typeface="宋体"/>
                <a:cs typeface="宋体"/>
              </a:rPr>
              <a:t>政的改</a:t>
            </a:r>
            <a:r>
              <a:rPr dirty="0" sz="2800">
                <a:solidFill>
                  <a:srgbClr val="F3F3F3"/>
                </a:solidFill>
                <a:latin typeface="宋体"/>
                <a:cs typeface="宋体"/>
              </a:rPr>
              <a:t>革</a:t>
            </a:r>
            <a:r>
              <a:rPr dirty="0" sz="2800" spc="-5">
                <a:solidFill>
                  <a:srgbClr val="F3F3F3"/>
                </a:solidFill>
                <a:latin typeface="宋体"/>
                <a:cs typeface="宋体"/>
              </a:rPr>
              <a:t>探索</a:t>
            </a:r>
            <a:endParaRPr sz="2800">
              <a:latin typeface="宋体"/>
              <a:cs typeface="宋体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0168" y="865378"/>
            <a:ext cx="785368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0">
                <a:solidFill>
                  <a:srgbClr val="252525"/>
                </a:solidFill>
                <a:latin typeface="宋体"/>
                <a:cs typeface="宋体"/>
              </a:rPr>
              <a:t>元素化合式</a:t>
            </a:r>
            <a:r>
              <a:rPr dirty="0" sz="2400" spc="-95">
                <a:solidFill>
                  <a:srgbClr val="252525"/>
                </a:solidFill>
                <a:latin typeface="Arial"/>
                <a:cs typeface="Arial"/>
              </a:rPr>
              <a:t>—</a:t>
            </a:r>
            <a:r>
              <a:rPr dirty="0" sz="2400" spc="-100">
                <a:solidFill>
                  <a:srgbClr val="252525"/>
                </a:solidFill>
                <a:latin typeface="Arial"/>
                <a:cs typeface="Arial"/>
              </a:rPr>
              <a:t>—</a:t>
            </a:r>
            <a:r>
              <a:rPr dirty="0" sz="2400" spc="-100">
                <a:solidFill>
                  <a:srgbClr val="252525"/>
                </a:solidFill>
                <a:latin typeface="宋体"/>
                <a:cs typeface="宋体"/>
              </a:rPr>
              <a:t>《</a:t>
            </a:r>
            <a:r>
              <a:rPr dirty="0" sz="2400">
                <a:solidFill>
                  <a:srgbClr val="252525"/>
                </a:solidFill>
                <a:latin typeface="宋体"/>
                <a:cs typeface="宋体"/>
              </a:rPr>
              <a:t>音乐欣赏》课程知识点如何融入思政要求</a:t>
            </a:r>
            <a:endParaRPr sz="2400">
              <a:latin typeface="宋体"/>
              <a:cs typeface="宋体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1291" y="981455"/>
            <a:ext cx="180340" cy="195580"/>
          </a:xfrm>
          <a:custGeom>
            <a:avLst/>
            <a:gdLst/>
            <a:ahLst/>
            <a:cxnLst/>
            <a:rect l="l" t="t" r="r" b="b"/>
            <a:pathLst>
              <a:path w="180340" h="195580">
                <a:moveTo>
                  <a:pt x="0" y="195072"/>
                </a:moveTo>
                <a:lnTo>
                  <a:pt x="179832" y="195072"/>
                </a:lnTo>
                <a:lnTo>
                  <a:pt x="179832" y="0"/>
                </a:lnTo>
                <a:lnTo>
                  <a:pt x="0" y="0"/>
                </a:lnTo>
                <a:lnTo>
                  <a:pt x="0" y="195072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32054" y="1629917"/>
            <a:ext cx="1009015" cy="551815"/>
          </a:xfrm>
          <a:custGeom>
            <a:avLst/>
            <a:gdLst/>
            <a:ahLst/>
            <a:cxnLst/>
            <a:rect l="l" t="t" r="r" b="b"/>
            <a:pathLst>
              <a:path w="1009015" h="551814">
                <a:moveTo>
                  <a:pt x="0" y="91948"/>
                </a:moveTo>
                <a:lnTo>
                  <a:pt x="7224" y="56149"/>
                </a:lnTo>
                <a:lnTo>
                  <a:pt x="26928" y="26924"/>
                </a:lnTo>
                <a:lnTo>
                  <a:pt x="56155" y="7223"/>
                </a:lnTo>
                <a:lnTo>
                  <a:pt x="91947" y="0"/>
                </a:lnTo>
                <a:lnTo>
                  <a:pt x="916939" y="0"/>
                </a:lnTo>
                <a:lnTo>
                  <a:pt x="952738" y="7223"/>
                </a:lnTo>
                <a:lnTo>
                  <a:pt x="981963" y="26924"/>
                </a:lnTo>
                <a:lnTo>
                  <a:pt x="1001664" y="56149"/>
                </a:lnTo>
                <a:lnTo>
                  <a:pt x="1008888" y="91948"/>
                </a:lnTo>
                <a:lnTo>
                  <a:pt x="1008888" y="459740"/>
                </a:lnTo>
                <a:lnTo>
                  <a:pt x="1001664" y="495538"/>
                </a:lnTo>
                <a:lnTo>
                  <a:pt x="981963" y="524763"/>
                </a:lnTo>
                <a:lnTo>
                  <a:pt x="952738" y="544464"/>
                </a:lnTo>
                <a:lnTo>
                  <a:pt x="916939" y="551688"/>
                </a:lnTo>
                <a:lnTo>
                  <a:pt x="91947" y="551688"/>
                </a:lnTo>
                <a:lnTo>
                  <a:pt x="56155" y="544464"/>
                </a:lnTo>
                <a:lnTo>
                  <a:pt x="26928" y="524764"/>
                </a:lnTo>
                <a:lnTo>
                  <a:pt x="7224" y="495538"/>
                </a:lnTo>
                <a:lnTo>
                  <a:pt x="0" y="459740"/>
                </a:lnTo>
                <a:lnTo>
                  <a:pt x="0" y="91948"/>
                </a:lnTo>
                <a:close/>
              </a:path>
            </a:pathLst>
          </a:custGeom>
          <a:ln w="19812">
            <a:solidFill>
              <a:srgbClr val="FFA42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617626" y="1686305"/>
            <a:ext cx="6350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F0000"/>
                </a:solidFill>
                <a:latin typeface="宋体"/>
                <a:cs typeface="宋体"/>
              </a:rPr>
              <a:t>案例</a:t>
            </a:r>
            <a:endParaRPr sz="2400">
              <a:latin typeface="宋体"/>
              <a:cs typeface="宋体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66896" y="1669795"/>
            <a:ext cx="5325110" cy="94106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2000" spc="80">
                <a:solidFill>
                  <a:srgbClr val="585858"/>
                </a:solidFill>
                <a:latin typeface="宋体"/>
                <a:cs typeface="宋体"/>
              </a:rPr>
              <a:t>欣</a:t>
            </a:r>
            <a:r>
              <a:rPr dirty="0" sz="2000" spc="90">
                <a:solidFill>
                  <a:srgbClr val="585858"/>
                </a:solidFill>
                <a:latin typeface="宋体"/>
                <a:cs typeface="宋体"/>
              </a:rPr>
              <a:t>赏</a:t>
            </a:r>
            <a:r>
              <a:rPr dirty="0" sz="2000" spc="80">
                <a:solidFill>
                  <a:srgbClr val="585858"/>
                </a:solidFill>
                <a:latin typeface="宋体"/>
                <a:cs typeface="宋体"/>
              </a:rPr>
              <a:t>钢琴协奏</a:t>
            </a:r>
            <a:r>
              <a:rPr dirty="0" sz="2000" spc="95">
                <a:solidFill>
                  <a:srgbClr val="585858"/>
                </a:solidFill>
                <a:latin typeface="宋体"/>
                <a:cs typeface="宋体"/>
              </a:rPr>
              <a:t>曲《</a:t>
            </a:r>
            <a:r>
              <a:rPr dirty="0" sz="2000" spc="85">
                <a:solidFill>
                  <a:srgbClr val="585858"/>
                </a:solidFill>
                <a:latin typeface="宋体"/>
                <a:cs typeface="宋体"/>
              </a:rPr>
              <a:t>黄</a:t>
            </a:r>
            <a:r>
              <a:rPr dirty="0" sz="2000" spc="80">
                <a:solidFill>
                  <a:srgbClr val="585858"/>
                </a:solidFill>
                <a:latin typeface="宋体"/>
                <a:cs typeface="宋体"/>
              </a:rPr>
              <a:t>河》中</a:t>
            </a:r>
            <a:r>
              <a:rPr dirty="0" sz="2000" spc="95">
                <a:solidFill>
                  <a:srgbClr val="585858"/>
                </a:solidFill>
                <a:latin typeface="宋体"/>
                <a:cs typeface="宋体"/>
              </a:rPr>
              <a:t>，</a:t>
            </a:r>
            <a:r>
              <a:rPr dirty="0" sz="2000" spc="80">
                <a:solidFill>
                  <a:srgbClr val="585858"/>
                </a:solidFill>
                <a:latin typeface="宋体"/>
                <a:cs typeface="宋体"/>
              </a:rPr>
              <a:t>除</a:t>
            </a:r>
            <a:r>
              <a:rPr dirty="0" sz="2000" spc="85">
                <a:solidFill>
                  <a:srgbClr val="585858"/>
                </a:solidFill>
                <a:latin typeface="宋体"/>
                <a:cs typeface="宋体"/>
              </a:rPr>
              <a:t>了</a:t>
            </a:r>
            <a:r>
              <a:rPr dirty="0" sz="2000" spc="80">
                <a:solidFill>
                  <a:srgbClr val="585858"/>
                </a:solidFill>
                <a:latin typeface="宋体"/>
                <a:cs typeface="宋体"/>
              </a:rPr>
              <a:t>钢琴</a:t>
            </a:r>
            <a:r>
              <a:rPr dirty="0" sz="2000" spc="90">
                <a:solidFill>
                  <a:srgbClr val="585858"/>
                </a:solidFill>
                <a:latin typeface="宋体"/>
                <a:cs typeface="宋体"/>
              </a:rPr>
              <a:t>技</a:t>
            </a:r>
            <a:r>
              <a:rPr dirty="0" sz="2000" spc="80">
                <a:solidFill>
                  <a:srgbClr val="585858"/>
                </a:solidFill>
                <a:latin typeface="宋体"/>
                <a:cs typeface="宋体"/>
              </a:rPr>
              <a:t>法</a:t>
            </a:r>
            <a:r>
              <a:rPr dirty="0" sz="2000">
                <a:solidFill>
                  <a:srgbClr val="585858"/>
                </a:solidFill>
                <a:latin typeface="宋体"/>
                <a:cs typeface="宋体"/>
              </a:rPr>
              <a:t>和 </a:t>
            </a:r>
            <a:r>
              <a:rPr dirty="0" sz="2000" spc="85">
                <a:solidFill>
                  <a:srgbClr val="585858"/>
                </a:solidFill>
                <a:latin typeface="宋体"/>
                <a:cs typeface="宋体"/>
              </a:rPr>
              <a:t>作</a:t>
            </a:r>
            <a:r>
              <a:rPr dirty="0" sz="2000" spc="100">
                <a:solidFill>
                  <a:srgbClr val="585858"/>
                </a:solidFill>
                <a:latin typeface="宋体"/>
                <a:cs typeface="宋体"/>
              </a:rPr>
              <a:t>曲</a:t>
            </a:r>
            <a:r>
              <a:rPr dirty="0" sz="2000" spc="85">
                <a:solidFill>
                  <a:srgbClr val="585858"/>
                </a:solidFill>
                <a:latin typeface="宋体"/>
                <a:cs typeface="宋体"/>
              </a:rPr>
              <a:t>技法之外，</a:t>
            </a:r>
            <a:r>
              <a:rPr dirty="0" sz="2000" spc="95">
                <a:solidFill>
                  <a:srgbClr val="585858"/>
                </a:solidFill>
                <a:latin typeface="宋体"/>
                <a:cs typeface="宋体"/>
              </a:rPr>
              <a:t>所</a:t>
            </a:r>
            <a:r>
              <a:rPr dirty="0" sz="2000" spc="85">
                <a:solidFill>
                  <a:srgbClr val="585858"/>
                </a:solidFill>
                <a:latin typeface="宋体"/>
                <a:cs typeface="宋体"/>
              </a:rPr>
              <a:t>有知识点</a:t>
            </a:r>
            <a:r>
              <a:rPr dirty="0" sz="2000" spc="95">
                <a:solidFill>
                  <a:srgbClr val="585858"/>
                </a:solidFill>
                <a:latin typeface="宋体"/>
                <a:cs typeface="宋体"/>
              </a:rPr>
              <a:t>都</a:t>
            </a:r>
            <a:r>
              <a:rPr dirty="0" sz="2000" spc="85">
                <a:solidFill>
                  <a:srgbClr val="585858"/>
                </a:solidFill>
                <a:latin typeface="宋体"/>
                <a:cs typeface="宋体"/>
              </a:rPr>
              <a:t>体</a:t>
            </a:r>
            <a:r>
              <a:rPr dirty="0" sz="2000" spc="95">
                <a:solidFill>
                  <a:srgbClr val="585858"/>
                </a:solidFill>
                <a:latin typeface="宋体"/>
                <a:cs typeface="宋体"/>
              </a:rPr>
              <a:t>现</a:t>
            </a:r>
            <a:r>
              <a:rPr dirty="0" sz="2000" spc="85">
                <a:solidFill>
                  <a:srgbClr val="585858"/>
                </a:solidFill>
                <a:latin typeface="宋体"/>
                <a:cs typeface="宋体"/>
              </a:rPr>
              <a:t>中国</a:t>
            </a:r>
            <a:r>
              <a:rPr dirty="0" sz="2000" spc="95">
                <a:solidFill>
                  <a:srgbClr val="585858"/>
                </a:solidFill>
                <a:latin typeface="宋体"/>
                <a:cs typeface="宋体"/>
              </a:rPr>
              <a:t>传</a:t>
            </a:r>
            <a:r>
              <a:rPr dirty="0" sz="2000" spc="85">
                <a:solidFill>
                  <a:srgbClr val="585858"/>
                </a:solidFill>
                <a:latin typeface="宋体"/>
                <a:cs typeface="宋体"/>
              </a:rPr>
              <a:t>统</a:t>
            </a:r>
            <a:r>
              <a:rPr dirty="0" sz="2000">
                <a:solidFill>
                  <a:srgbClr val="585858"/>
                </a:solidFill>
                <a:latin typeface="宋体"/>
                <a:cs typeface="宋体"/>
              </a:rPr>
              <a:t>音 </a:t>
            </a:r>
            <a:r>
              <a:rPr dirty="0" sz="2000">
                <a:solidFill>
                  <a:srgbClr val="585858"/>
                </a:solidFill>
                <a:latin typeface="宋体"/>
                <a:cs typeface="宋体"/>
              </a:rPr>
              <a:t>乐文化</a:t>
            </a:r>
            <a:r>
              <a:rPr dirty="0" sz="2000" spc="-15">
                <a:solidFill>
                  <a:srgbClr val="585858"/>
                </a:solidFill>
                <a:latin typeface="宋体"/>
                <a:cs typeface="宋体"/>
              </a:rPr>
              <a:t>的</a:t>
            </a:r>
            <a:r>
              <a:rPr dirty="0" sz="2000">
                <a:solidFill>
                  <a:srgbClr val="585858"/>
                </a:solidFill>
                <a:latin typeface="宋体"/>
                <a:cs typeface="宋体"/>
              </a:rPr>
              <a:t>魅力</a:t>
            </a:r>
            <a:endParaRPr sz="2000">
              <a:latin typeface="宋体"/>
              <a:cs typeface="宋体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87274" y="1053083"/>
            <a:ext cx="2232660" cy="5297805"/>
          </a:xfrm>
          <a:custGeom>
            <a:avLst/>
            <a:gdLst/>
            <a:ahLst/>
            <a:cxnLst/>
            <a:rect l="l" t="t" r="r" b="b"/>
            <a:pathLst>
              <a:path w="2232660" h="5297805">
                <a:moveTo>
                  <a:pt x="1026843" y="0"/>
                </a:moveTo>
                <a:lnTo>
                  <a:pt x="974813" y="25280"/>
                </a:lnTo>
                <a:lnTo>
                  <a:pt x="923145" y="50609"/>
                </a:lnTo>
                <a:lnTo>
                  <a:pt x="872200" y="76040"/>
                </a:lnTo>
                <a:lnTo>
                  <a:pt x="822337" y="101622"/>
                </a:lnTo>
                <a:lnTo>
                  <a:pt x="773916" y="127408"/>
                </a:lnTo>
                <a:lnTo>
                  <a:pt x="727297" y="153448"/>
                </a:lnTo>
                <a:lnTo>
                  <a:pt x="682841" y="179796"/>
                </a:lnTo>
                <a:lnTo>
                  <a:pt x="640906" y="206501"/>
                </a:lnTo>
                <a:lnTo>
                  <a:pt x="601854" y="233616"/>
                </a:lnTo>
                <a:lnTo>
                  <a:pt x="566043" y="261192"/>
                </a:lnTo>
                <a:lnTo>
                  <a:pt x="533835" y="289280"/>
                </a:lnTo>
                <a:lnTo>
                  <a:pt x="505588" y="317932"/>
                </a:lnTo>
                <a:lnTo>
                  <a:pt x="462421" y="377134"/>
                </a:lnTo>
                <a:lnTo>
                  <a:pt x="439421" y="439210"/>
                </a:lnTo>
                <a:lnTo>
                  <a:pt x="436384" y="471454"/>
                </a:lnTo>
                <a:lnTo>
                  <a:pt x="439468" y="504570"/>
                </a:lnTo>
                <a:lnTo>
                  <a:pt x="459327" y="546705"/>
                </a:lnTo>
                <a:lnTo>
                  <a:pt x="500216" y="587305"/>
                </a:lnTo>
                <a:lnTo>
                  <a:pt x="558346" y="627065"/>
                </a:lnTo>
                <a:lnTo>
                  <a:pt x="592694" y="646848"/>
                </a:lnTo>
                <a:lnTo>
                  <a:pt x="629932" y="666682"/>
                </a:lnTo>
                <a:lnTo>
                  <a:pt x="669587" y="686655"/>
                </a:lnTo>
                <a:lnTo>
                  <a:pt x="711187" y="706853"/>
                </a:lnTo>
                <a:lnTo>
                  <a:pt x="754256" y="727363"/>
                </a:lnTo>
                <a:lnTo>
                  <a:pt x="798324" y="748273"/>
                </a:lnTo>
                <a:lnTo>
                  <a:pt x="842914" y="769669"/>
                </a:lnTo>
                <a:lnTo>
                  <a:pt x="887556" y="791638"/>
                </a:lnTo>
                <a:lnTo>
                  <a:pt x="931775" y="814268"/>
                </a:lnTo>
                <a:lnTo>
                  <a:pt x="975097" y="837645"/>
                </a:lnTo>
                <a:lnTo>
                  <a:pt x="1017050" y="861857"/>
                </a:lnTo>
                <a:lnTo>
                  <a:pt x="1057161" y="886990"/>
                </a:lnTo>
                <a:lnTo>
                  <a:pt x="1094955" y="913132"/>
                </a:lnTo>
                <a:lnTo>
                  <a:pt x="1129959" y="940369"/>
                </a:lnTo>
                <a:lnTo>
                  <a:pt x="1161701" y="968789"/>
                </a:lnTo>
                <a:lnTo>
                  <a:pt x="1189707" y="998479"/>
                </a:lnTo>
                <a:lnTo>
                  <a:pt x="1213503" y="1029525"/>
                </a:lnTo>
                <a:lnTo>
                  <a:pt x="1246574" y="1096035"/>
                </a:lnTo>
                <a:lnTo>
                  <a:pt x="1257127" y="1169016"/>
                </a:lnTo>
                <a:lnTo>
                  <a:pt x="1252776" y="1208151"/>
                </a:lnTo>
                <a:lnTo>
                  <a:pt x="1235806" y="1261587"/>
                </a:lnTo>
                <a:lnTo>
                  <a:pt x="1205676" y="1319594"/>
                </a:lnTo>
                <a:lnTo>
                  <a:pt x="1163794" y="1381723"/>
                </a:lnTo>
                <a:lnTo>
                  <a:pt x="1138883" y="1414192"/>
                </a:lnTo>
                <a:lnTo>
                  <a:pt x="1111561" y="1447524"/>
                </a:lnTo>
                <a:lnTo>
                  <a:pt x="1082003" y="1481662"/>
                </a:lnTo>
                <a:lnTo>
                  <a:pt x="1050384" y="1516549"/>
                </a:lnTo>
                <a:lnTo>
                  <a:pt x="1016880" y="1552130"/>
                </a:lnTo>
                <a:lnTo>
                  <a:pt x="981667" y="1588349"/>
                </a:lnTo>
                <a:lnTo>
                  <a:pt x="944920" y="1625149"/>
                </a:lnTo>
                <a:lnTo>
                  <a:pt x="906814" y="1662475"/>
                </a:lnTo>
                <a:lnTo>
                  <a:pt x="867525" y="1700270"/>
                </a:lnTo>
                <a:lnTo>
                  <a:pt x="827229" y="1738478"/>
                </a:lnTo>
                <a:lnTo>
                  <a:pt x="786102" y="1777043"/>
                </a:lnTo>
                <a:lnTo>
                  <a:pt x="744318" y="1815909"/>
                </a:lnTo>
                <a:lnTo>
                  <a:pt x="702053" y="1855020"/>
                </a:lnTo>
                <a:lnTo>
                  <a:pt x="659484" y="1894320"/>
                </a:lnTo>
                <a:lnTo>
                  <a:pt x="616785" y="1933753"/>
                </a:lnTo>
                <a:lnTo>
                  <a:pt x="574133" y="1973262"/>
                </a:lnTo>
                <a:lnTo>
                  <a:pt x="531702" y="2012792"/>
                </a:lnTo>
                <a:lnTo>
                  <a:pt x="489668" y="2052286"/>
                </a:lnTo>
                <a:lnTo>
                  <a:pt x="448207" y="2091688"/>
                </a:lnTo>
                <a:lnTo>
                  <a:pt x="407494" y="2130942"/>
                </a:lnTo>
                <a:lnTo>
                  <a:pt x="367705" y="2169993"/>
                </a:lnTo>
                <a:lnTo>
                  <a:pt x="329016" y="2208783"/>
                </a:lnTo>
                <a:lnTo>
                  <a:pt x="291602" y="2247257"/>
                </a:lnTo>
                <a:lnTo>
                  <a:pt x="255639" y="2285359"/>
                </a:lnTo>
                <a:lnTo>
                  <a:pt x="221301" y="2323033"/>
                </a:lnTo>
                <a:lnTo>
                  <a:pt x="188766" y="2360222"/>
                </a:lnTo>
                <a:lnTo>
                  <a:pt x="158207" y="2396870"/>
                </a:lnTo>
                <a:lnTo>
                  <a:pt x="129802" y="2432922"/>
                </a:lnTo>
                <a:lnTo>
                  <a:pt x="103725" y="2468321"/>
                </a:lnTo>
                <a:lnTo>
                  <a:pt x="80152" y="2503011"/>
                </a:lnTo>
                <a:lnTo>
                  <a:pt x="59258" y="2536937"/>
                </a:lnTo>
                <a:lnTo>
                  <a:pt x="26212" y="2602267"/>
                </a:lnTo>
                <a:lnTo>
                  <a:pt x="5991" y="2663865"/>
                </a:lnTo>
                <a:lnTo>
                  <a:pt x="0" y="2721280"/>
                </a:lnTo>
                <a:lnTo>
                  <a:pt x="2779" y="2748279"/>
                </a:lnTo>
                <a:lnTo>
                  <a:pt x="21125" y="2802995"/>
                </a:lnTo>
                <a:lnTo>
                  <a:pt x="54652" y="2854023"/>
                </a:lnTo>
                <a:lnTo>
                  <a:pt x="101950" y="2901687"/>
                </a:lnTo>
                <a:lnTo>
                  <a:pt x="161608" y="2946310"/>
                </a:lnTo>
                <a:lnTo>
                  <a:pt x="195631" y="2967583"/>
                </a:lnTo>
                <a:lnTo>
                  <a:pt x="232215" y="2988217"/>
                </a:lnTo>
                <a:lnTo>
                  <a:pt x="271184" y="3008252"/>
                </a:lnTo>
                <a:lnTo>
                  <a:pt x="312361" y="3027730"/>
                </a:lnTo>
                <a:lnTo>
                  <a:pt x="355569" y="3046690"/>
                </a:lnTo>
                <a:lnTo>
                  <a:pt x="400634" y="3065173"/>
                </a:lnTo>
                <a:lnTo>
                  <a:pt x="447377" y="3083219"/>
                </a:lnTo>
                <a:lnTo>
                  <a:pt x="495624" y="3100870"/>
                </a:lnTo>
                <a:lnTo>
                  <a:pt x="545197" y="3118164"/>
                </a:lnTo>
                <a:lnTo>
                  <a:pt x="595920" y="3135143"/>
                </a:lnTo>
                <a:lnTo>
                  <a:pt x="647617" y="3151847"/>
                </a:lnTo>
                <a:lnTo>
                  <a:pt x="700111" y="3168316"/>
                </a:lnTo>
                <a:lnTo>
                  <a:pt x="753227" y="3184592"/>
                </a:lnTo>
                <a:lnTo>
                  <a:pt x="806787" y="3200714"/>
                </a:lnTo>
                <a:lnTo>
                  <a:pt x="860616" y="3216722"/>
                </a:lnTo>
                <a:lnTo>
                  <a:pt x="914537" y="3232658"/>
                </a:lnTo>
                <a:lnTo>
                  <a:pt x="968374" y="3248562"/>
                </a:lnTo>
                <a:lnTo>
                  <a:pt x="1021951" y="3264474"/>
                </a:lnTo>
                <a:lnTo>
                  <a:pt x="1075090" y="3280434"/>
                </a:lnTo>
                <a:lnTo>
                  <a:pt x="1127616" y="3296483"/>
                </a:lnTo>
                <a:lnTo>
                  <a:pt x="1179353" y="3312662"/>
                </a:lnTo>
                <a:lnTo>
                  <a:pt x="1230124" y="3329010"/>
                </a:lnTo>
                <a:lnTo>
                  <a:pt x="1279752" y="3345569"/>
                </a:lnTo>
                <a:lnTo>
                  <a:pt x="1328062" y="3362378"/>
                </a:lnTo>
                <a:lnTo>
                  <a:pt x="1374877" y="3379479"/>
                </a:lnTo>
                <a:lnTo>
                  <a:pt x="1420020" y="3396911"/>
                </a:lnTo>
                <a:lnTo>
                  <a:pt x="1463316" y="3414715"/>
                </a:lnTo>
                <a:lnTo>
                  <a:pt x="1504588" y="3432931"/>
                </a:lnTo>
                <a:lnTo>
                  <a:pt x="1543660" y="3451601"/>
                </a:lnTo>
                <a:lnTo>
                  <a:pt x="1580355" y="3470763"/>
                </a:lnTo>
                <a:lnTo>
                  <a:pt x="1614497" y="3490460"/>
                </a:lnTo>
                <a:lnTo>
                  <a:pt x="1674416" y="3531616"/>
                </a:lnTo>
                <a:lnTo>
                  <a:pt x="1721104" y="3569869"/>
                </a:lnTo>
                <a:lnTo>
                  <a:pt x="1764989" y="3608975"/>
                </a:lnTo>
                <a:lnTo>
                  <a:pt x="1806171" y="3648854"/>
                </a:lnTo>
                <a:lnTo>
                  <a:pt x="1844752" y="3689427"/>
                </a:lnTo>
                <a:lnTo>
                  <a:pt x="1880831" y="3730616"/>
                </a:lnTo>
                <a:lnTo>
                  <a:pt x="1914508" y="3772342"/>
                </a:lnTo>
                <a:lnTo>
                  <a:pt x="1945883" y="3814526"/>
                </a:lnTo>
                <a:lnTo>
                  <a:pt x="1975057" y="3857089"/>
                </a:lnTo>
                <a:lnTo>
                  <a:pt x="2002129" y="3899954"/>
                </a:lnTo>
                <a:lnTo>
                  <a:pt x="2027201" y="3943040"/>
                </a:lnTo>
                <a:lnTo>
                  <a:pt x="2050371" y="3986269"/>
                </a:lnTo>
                <a:lnTo>
                  <a:pt x="2071740" y="4029563"/>
                </a:lnTo>
                <a:lnTo>
                  <a:pt x="2091408" y="4072843"/>
                </a:lnTo>
                <a:lnTo>
                  <a:pt x="2109476" y="4116030"/>
                </a:lnTo>
                <a:lnTo>
                  <a:pt x="2126043" y="4159046"/>
                </a:lnTo>
                <a:lnTo>
                  <a:pt x="2141210" y="4201811"/>
                </a:lnTo>
                <a:lnTo>
                  <a:pt x="2155076" y="4244247"/>
                </a:lnTo>
                <a:lnTo>
                  <a:pt x="2167743" y="4286275"/>
                </a:lnTo>
                <a:lnTo>
                  <a:pt x="2179309" y="4327817"/>
                </a:lnTo>
                <a:lnTo>
                  <a:pt x="2189876" y="4368793"/>
                </a:lnTo>
                <a:lnTo>
                  <a:pt x="2199543" y="4409126"/>
                </a:lnTo>
                <a:lnTo>
                  <a:pt x="2208411" y="4448736"/>
                </a:lnTo>
                <a:lnTo>
                  <a:pt x="2216579" y="4487545"/>
                </a:lnTo>
                <a:lnTo>
                  <a:pt x="2225364" y="4539108"/>
                </a:lnTo>
                <a:lnTo>
                  <a:pt x="2230621" y="4589957"/>
                </a:lnTo>
                <a:lnTo>
                  <a:pt x="2232568" y="4640138"/>
                </a:lnTo>
                <a:lnTo>
                  <a:pt x="2231428" y="4689695"/>
                </a:lnTo>
                <a:lnTo>
                  <a:pt x="2227420" y="4738672"/>
                </a:lnTo>
                <a:lnTo>
                  <a:pt x="2220764" y="4787114"/>
                </a:lnTo>
                <a:lnTo>
                  <a:pt x="2211681" y="4835066"/>
                </a:lnTo>
                <a:lnTo>
                  <a:pt x="2200392" y="4882572"/>
                </a:lnTo>
                <a:lnTo>
                  <a:pt x="2187117" y="4929676"/>
                </a:lnTo>
                <a:lnTo>
                  <a:pt x="2172076" y="4976424"/>
                </a:lnTo>
                <a:lnTo>
                  <a:pt x="2155489" y="5022861"/>
                </a:lnTo>
                <a:lnTo>
                  <a:pt x="2137577" y="5069029"/>
                </a:lnTo>
                <a:lnTo>
                  <a:pt x="2118561" y="5114975"/>
                </a:lnTo>
                <a:lnTo>
                  <a:pt x="2098661" y="5160743"/>
                </a:lnTo>
                <a:lnTo>
                  <a:pt x="2078097" y="5206377"/>
                </a:lnTo>
                <a:lnTo>
                  <a:pt x="2057089" y="5251923"/>
                </a:lnTo>
                <a:lnTo>
                  <a:pt x="2035858" y="5297424"/>
                </a:lnTo>
              </a:path>
            </a:pathLst>
          </a:custGeom>
          <a:ln w="12192">
            <a:solidFill>
              <a:srgbClr val="BEBEBE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956816" y="1735835"/>
            <a:ext cx="993775" cy="995680"/>
          </a:xfrm>
          <a:custGeom>
            <a:avLst/>
            <a:gdLst/>
            <a:ahLst/>
            <a:cxnLst/>
            <a:rect l="l" t="t" r="r" b="b"/>
            <a:pathLst>
              <a:path w="993775" h="995680">
                <a:moveTo>
                  <a:pt x="993647" y="0"/>
                </a:moveTo>
                <a:lnTo>
                  <a:pt x="496823" y="0"/>
                </a:lnTo>
                <a:lnTo>
                  <a:pt x="448967" y="2277"/>
                </a:lnTo>
                <a:lnTo>
                  <a:pt x="402399" y="8971"/>
                </a:lnTo>
                <a:lnTo>
                  <a:pt x="357329" y="19873"/>
                </a:lnTo>
                <a:lnTo>
                  <a:pt x="313963" y="34774"/>
                </a:lnTo>
                <a:lnTo>
                  <a:pt x="272510" y="53466"/>
                </a:lnTo>
                <a:lnTo>
                  <a:pt x="233179" y="75740"/>
                </a:lnTo>
                <a:lnTo>
                  <a:pt x="196176" y="101389"/>
                </a:lnTo>
                <a:lnTo>
                  <a:pt x="161710" y="130203"/>
                </a:lnTo>
                <a:lnTo>
                  <a:pt x="129990" y="161974"/>
                </a:lnTo>
                <a:lnTo>
                  <a:pt x="101222" y="196494"/>
                </a:lnTo>
                <a:lnTo>
                  <a:pt x="75615" y="233554"/>
                </a:lnTo>
                <a:lnTo>
                  <a:pt x="53377" y="272946"/>
                </a:lnTo>
                <a:lnTo>
                  <a:pt x="34716" y="314461"/>
                </a:lnTo>
                <a:lnTo>
                  <a:pt x="19839" y="357891"/>
                </a:lnTo>
                <a:lnTo>
                  <a:pt x="8956" y="403027"/>
                </a:lnTo>
                <a:lnTo>
                  <a:pt x="2273" y="449662"/>
                </a:lnTo>
                <a:lnTo>
                  <a:pt x="0" y="497586"/>
                </a:lnTo>
                <a:lnTo>
                  <a:pt x="2273" y="545509"/>
                </a:lnTo>
                <a:lnTo>
                  <a:pt x="8956" y="592144"/>
                </a:lnTo>
                <a:lnTo>
                  <a:pt x="19839" y="637280"/>
                </a:lnTo>
                <a:lnTo>
                  <a:pt x="34716" y="680710"/>
                </a:lnTo>
                <a:lnTo>
                  <a:pt x="53377" y="722225"/>
                </a:lnTo>
                <a:lnTo>
                  <a:pt x="75615" y="761617"/>
                </a:lnTo>
                <a:lnTo>
                  <a:pt x="101222" y="798677"/>
                </a:lnTo>
                <a:lnTo>
                  <a:pt x="129990" y="833197"/>
                </a:lnTo>
                <a:lnTo>
                  <a:pt x="161710" y="864968"/>
                </a:lnTo>
                <a:lnTo>
                  <a:pt x="196176" y="893782"/>
                </a:lnTo>
                <a:lnTo>
                  <a:pt x="233179" y="919431"/>
                </a:lnTo>
                <a:lnTo>
                  <a:pt x="272510" y="941705"/>
                </a:lnTo>
                <a:lnTo>
                  <a:pt x="313963" y="960397"/>
                </a:lnTo>
                <a:lnTo>
                  <a:pt x="357329" y="975298"/>
                </a:lnTo>
                <a:lnTo>
                  <a:pt x="402399" y="986200"/>
                </a:lnTo>
                <a:lnTo>
                  <a:pt x="448967" y="992894"/>
                </a:lnTo>
                <a:lnTo>
                  <a:pt x="496823" y="995172"/>
                </a:lnTo>
                <a:lnTo>
                  <a:pt x="544680" y="992894"/>
                </a:lnTo>
                <a:lnTo>
                  <a:pt x="591248" y="986200"/>
                </a:lnTo>
                <a:lnTo>
                  <a:pt x="636318" y="975298"/>
                </a:lnTo>
                <a:lnTo>
                  <a:pt x="679684" y="960397"/>
                </a:lnTo>
                <a:lnTo>
                  <a:pt x="721137" y="941705"/>
                </a:lnTo>
                <a:lnTo>
                  <a:pt x="760468" y="919431"/>
                </a:lnTo>
                <a:lnTo>
                  <a:pt x="797471" y="893782"/>
                </a:lnTo>
                <a:lnTo>
                  <a:pt x="831937" y="864968"/>
                </a:lnTo>
                <a:lnTo>
                  <a:pt x="863657" y="833197"/>
                </a:lnTo>
                <a:lnTo>
                  <a:pt x="892425" y="798677"/>
                </a:lnTo>
                <a:lnTo>
                  <a:pt x="918032" y="761617"/>
                </a:lnTo>
                <a:lnTo>
                  <a:pt x="940270" y="722225"/>
                </a:lnTo>
                <a:lnTo>
                  <a:pt x="958931" y="680710"/>
                </a:lnTo>
                <a:lnTo>
                  <a:pt x="973808" y="637280"/>
                </a:lnTo>
                <a:lnTo>
                  <a:pt x="984691" y="592144"/>
                </a:lnTo>
                <a:lnTo>
                  <a:pt x="991374" y="545509"/>
                </a:lnTo>
                <a:lnTo>
                  <a:pt x="993647" y="497586"/>
                </a:lnTo>
                <a:lnTo>
                  <a:pt x="993647" y="0"/>
                </a:lnTo>
                <a:close/>
              </a:path>
            </a:pathLst>
          </a:custGeom>
          <a:solidFill>
            <a:srgbClr val="0070C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27532" y="3438144"/>
            <a:ext cx="993775" cy="993775"/>
          </a:xfrm>
          <a:custGeom>
            <a:avLst/>
            <a:gdLst/>
            <a:ahLst/>
            <a:cxnLst/>
            <a:rect l="l" t="t" r="r" b="b"/>
            <a:pathLst>
              <a:path w="993775" h="993775">
                <a:moveTo>
                  <a:pt x="993648" y="0"/>
                </a:moveTo>
                <a:lnTo>
                  <a:pt x="496824" y="0"/>
                </a:lnTo>
                <a:lnTo>
                  <a:pt x="448977" y="2273"/>
                </a:lnTo>
                <a:lnTo>
                  <a:pt x="402417" y="8956"/>
                </a:lnTo>
                <a:lnTo>
                  <a:pt x="357351" y="19839"/>
                </a:lnTo>
                <a:lnTo>
                  <a:pt x="313989" y="34716"/>
                </a:lnTo>
                <a:lnTo>
                  <a:pt x="272538" y="53377"/>
                </a:lnTo>
                <a:lnTo>
                  <a:pt x="233207" y="75615"/>
                </a:lnTo>
                <a:lnTo>
                  <a:pt x="196203" y="101222"/>
                </a:lnTo>
                <a:lnTo>
                  <a:pt x="161736" y="129990"/>
                </a:lnTo>
                <a:lnTo>
                  <a:pt x="130012" y="161710"/>
                </a:lnTo>
                <a:lnTo>
                  <a:pt x="101241" y="196176"/>
                </a:lnTo>
                <a:lnTo>
                  <a:pt x="75630" y="233179"/>
                </a:lnTo>
                <a:lnTo>
                  <a:pt x="53388" y="272510"/>
                </a:lnTo>
                <a:lnTo>
                  <a:pt x="34724" y="313963"/>
                </a:lnTo>
                <a:lnTo>
                  <a:pt x="19844" y="357329"/>
                </a:lnTo>
                <a:lnTo>
                  <a:pt x="8958" y="402399"/>
                </a:lnTo>
                <a:lnTo>
                  <a:pt x="2274" y="448967"/>
                </a:lnTo>
                <a:lnTo>
                  <a:pt x="0" y="496823"/>
                </a:lnTo>
                <a:lnTo>
                  <a:pt x="2274" y="544680"/>
                </a:lnTo>
                <a:lnTo>
                  <a:pt x="8958" y="591248"/>
                </a:lnTo>
                <a:lnTo>
                  <a:pt x="19844" y="636318"/>
                </a:lnTo>
                <a:lnTo>
                  <a:pt x="34724" y="679684"/>
                </a:lnTo>
                <a:lnTo>
                  <a:pt x="53388" y="721137"/>
                </a:lnTo>
                <a:lnTo>
                  <a:pt x="75630" y="760468"/>
                </a:lnTo>
                <a:lnTo>
                  <a:pt x="101241" y="797471"/>
                </a:lnTo>
                <a:lnTo>
                  <a:pt x="130012" y="831937"/>
                </a:lnTo>
                <a:lnTo>
                  <a:pt x="161736" y="863657"/>
                </a:lnTo>
                <a:lnTo>
                  <a:pt x="196203" y="892425"/>
                </a:lnTo>
                <a:lnTo>
                  <a:pt x="233207" y="918032"/>
                </a:lnTo>
                <a:lnTo>
                  <a:pt x="272538" y="940270"/>
                </a:lnTo>
                <a:lnTo>
                  <a:pt x="313989" y="958931"/>
                </a:lnTo>
                <a:lnTo>
                  <a:pt x="357351" y="973808"/>
                </a:lnTo>
                <a:lnTo>
                  <a:pt x="402417" y="984691"/>
                </a:lnTo>
                <a:lnTo>
                  <a:pt x="448977" y="991374"/>
                </a:lnTo>
                <a:lnTo>
                  <a:pt x="496824" y="993647"/>
                </a:lnTo>
                <a:lnTo>
                  <a:pt x="544680" y="991374"/>
                </a:lnTo>
                <a:lnTo>
                  <a:pt x="591248" y="984691"/>
                </a:lnTo>
                <a:lnTo>
                  <a:pt x="636318" y="973808"/>
                </a:lnTo>
                <a:lnTo>
                  <a:pt x="679684" y="958931"/>
                </a:lnTo>
                <a:lnTo>
                  <a:pt x="721137" y="940270"/>
                </a:lnTo>
                <a:lnTo>
                  <a:pt x="760468" y="918032"/>
                </a:lnTo>
                <a:lnTo>
                  <a:pt x="797471" y="892425"/>
                </a:lnTo>
                <a:lnTo>
                  <a:pt x="831937" y="863657"/>
                </a:lnTo>
                <a:lnTo>
                  <a:pt x="863657" y="831937"/>
                </a:lnTo>
                <a:lnTo>
                  <a:pt x="892425" y="797471"/>
                </a:lnTo>
                <a:lnTo>
                  <a:pt x="918032" y="760468"/>
                </a:lnTo>
                <a:lnTo>
                  <a:pt x="940270" y="721137"/>
                </a:lnTo>
                <a:lnTo>
                  <a:pt x="958931" y="679684"/>
                </a:lnTo>
                <a:lnTo>
                  <a:pt x="973808" y="636318"/>
                </a:lnTo>
                <a:lnTo>
                  <a:pt x="984691" y="591248"/>
                </a:lnTo>
                <a:lnTo>
                  <a:pt x="991374" y="544680"/>
                </a:lnTo>
                <a:lnTo>
                  <a:pt x="993648" y="496823"/>
                </a:lnTo>
                <a:lnTo>
                  <a:pt x="993648" y="0"/>
                </a:lnTo>
                <a:close/>
              </a:path>
            </a:pathLst>
          </a:custGeom>
          <a:solidFill>
            <a:srgbClr val="00AFF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950464" y="5154167"/>
            <a:ext cx="995680" cy="995680"/>
          </a:xfrm>
          <a:custGeom>
            <a:avLst/>
            <a:gdLst/>
            <a:ahLst/>
            <a:cxnLst/>
            <a:rect l="l" t="t" r="r" b="b"/>
            <a:pathLst>
              <a:path w="995679" h="995679">
                <a:moveTo>
                  <a:pt x="995172" y="0"/>
                </a:moveTo>
                <a:lnTo>
                  <a:pt x="497586" y="0"/>
                </a:lnTo>
                <a:lnTo>
                  <a:pt x="449662" y="2277"/>
                </a:lnTo>
                <a:lnTo>
                  <a:pt x="403027" y="8971"/>
                </a:lnTo>
                <a:lnTo>
                  <a:pt x="357891" y="19873"/>
                </a:lnTo>
                <a:lnTo>
                  <a:pt x="314461" y="34774"/>
                </a:lnTo>
                <a:lnTo>
                  <a:pt x="272946" y="53466"/>
                </a:lnTo>
                <a:lnTo>
                  <a:pt x="233554" y="75740"/>
                </a:lnTo>
                <a:lnTo>
                  <a:pt x="196494" y="101389"/>
                </a:lnTo>
                <a:lnTo>
                  <a:pt x="161974" y="130203"/>
                </a:lnTo>
                <a:lnTo>
                  <a:pt x="130203" y="161974"/>
                </a:lnTo>
                <a:lnTo>
                  <a:pt x="101389" y="196494"/>
                </a:lnTo>
                <a:lnTo>
                  <a:pt x="75740" y="233554"/>
                </a:lnTo>
                <a:lnTo>
                  <a:pt x="53466" y="272946"/>
                </a:lnTo>
                <a:lnTo>
                  <a:pt x="34774" y="314461"/>
                </a:lnTo>
                <a:lnTo>
                  <a:pt x="19873" y="357891"/>
                </a:lnTo>
                <a:lnTo>
                  <a:pt x="8971" y="403027"/>
                </a:lnTo>
                <a:lnTo>
                  <a:pt x="2277" y="449662"/>
                </a:lnTo>
                <a:lnTo>
                  <a:pt x="0" y="497585"/>
                </a:lnTo>
                <a:lnTo>
                  <a:pt x="2277" y="545505"/>
                </a:lnTo>
                <a:lnTo>
                  <a:pt x="8971" y="592137"/>
                </a:lnTo>
                <a:lnTo>
                  <a:pt x="19873" y="637271"/>
                </a:lnTo>
                <a:lnTo>
                  <a:pt x="34774" y="680699"/>
                </a:lnTo>
                <a:lnTo>
                  <a:pt x="53466" y="722214"/>
                </a:lnTo>
                <a:lnTo>
                  <a:pt x="75740" y="761606"/>
                </a:lnTo>
                <a:lnTo>
                  <a:pt x="101389" y="798666"/>
                </a:lnTo>
                <a:lnTo>
                  <a:pt x="130203" y="833187"/>
                </a:lnTo>
                <a:lnTo>
                  <a:pt x="161974" y="864959"/>
                </a:lnTo>
                <a:lnTo>
                  <a:pt x="196494" y="893774"/>
                </a:lnTo>
                <a:lnTo>
                  <a:pt x="233554" y="919424"/>
                </a:lnTo>
                <a:lnTo>
                  <a:pt x="272946" y="941700"/>
                </a:lnTo>
                <a:lnTo>
                  <a:pt x="314461" y="960394"/>
                </a:lnTo>
                <a:lnTo>
                  <a:pt x="357891" y="975296"/>
                </a:lnTo>
                <a:lnTo>
                  <a:pt x="403027" y="986199"/>
                </a:lnTo>
                <a:lnTo>
                  <a:pt x="449662" y="992894"/>
                </a:lnTo>
                <a:lnTo>
                  <a:pt x="497586" y="995171"/>
                </a:lnTo>
                <a:lnTo>
                  <a:pt x="545509" y="992894"/>
                </a:lnTo>
                <a:lnTo>
                  <a:pt x="592144" y="986199"/>
                </a:lnTo>
                <a:lnTo>
                  <a:pt x="637280" y="975296"/>
                </a:lnTo>
                <a:lnTo>
                  <a:pt x="680710" y="960394"/>
                </a:lnTo>
                <a:lnTo>
                  <a:pt x="722225" y="941700"/>
                </a:lnTo>
                <a:lnTo>
                  <a:pt x="761617" y="919424"/>
                </a:lnTo>
                <a:lnTo>
                  <a:pt x="798677" y="893774"/>
                </a:lnTo>
                <a:lnTo>
                  <a:pt x="833197" y="864959"/>
                </a:lnTo>
                <a:lnTo>
                  <a:pt x="864968" y="833187"/>
                </a:lnTo>
                <a:lnTo>
                  <a:pt x="893782" y="798666"/>
                </a:lnTo>
                <a:lnTo>
                  <a:pt x="919431" y="761606"/>
                </a:lnTo>
                <a:lnTo>
                  <a:pt x="941705" y="722214"/>
                </a:lnTo>
                <a:lnTo>
                  <a:pt x="960397" y="680699"/>
                </a:lnTo>
                <a:lnTo>
                  <a:pt x="975298" y="637271"/>
                </a:lnTo>
                <a:lnTo>
                  <a:pt x="986200" y="592137"/>
                </a:lnTo>
                <a:lnTo>
                  <a:pt x="992894" y="545505"/>
                </a:lnTo>
                <a:lnTo>
                  <a:pt x="995172" y="497585"/>
                </a:lnTo>
                <a:lnTo>
                  <a:pt x="995172" y="0"/>
                </a:lnTo>
                <a:close/>
              </a:path>
            </a:pathLst>
          </a:custGeom>
          <a:solidFill>
            <a:srgbClr val="0070C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092451" y="1871472"/>
            <a:ext cx="722630" cy="722630"/>
          </a:xfrm>
          <a:custGeom>
            <a:avLst/>
            <a:gdLst/>
            <a:ahLst/>
            <a:cxnLst/>
            <a:rect l="l" t="t" r="r" b="b"/>
            <a:pathLst>
              <a:path w="722630" h="722630">
                <a:moveTo>
                  <a:pt x="361188" y="0"/>
                </a:moveTo>
                <a:lnTo>
                  <a:pt x="312168" y="3296"/>
                </a:lnTo>
                <a:lnTo>
                  <a:pt x="265156" y="12899"/>
                </a:lnTo>
                <a:lnTo>
                  <a:pt x="220581" y="28378"/>
                </a:lnTo>
                <a:lnTo>
                  <a:pt x="178872" y="49304"/>
                </a:lnTo>
                <a:lnTo>
                  <a:pt x="140460" y="75246"/>
                </a:lnTo>
                <a:lnTo>
                  <a:pt x="105775" y="105775"/>
                </a:lnTo>
                <a:lnTo>
                  <a:pt x="75246" y="140460"/>
                </a:lnTo>
                <a:lnTo>
                  <a:pt x="49304" y="178872"/>
                </a:lnTo>
                <a:lnTo>
                  <a:pt x="28378" y="220581"/>
                </a:lnTo>
                <a:lnTo>
                  <a:pt x="12899" y="265156"/>
                </a:lnTo>
                <a:lnTo>
                  <a:pt x="3296" y="312168"/>
                </a:lnTo>
                <a:lnTo>
                  <a:pt x="0" y="361188"/>
                </a:lnTo>
                <a:lnTo>
                  <a:pt x="3296" y="410207"/>
                </a:lnTo>
                <a:lnTo>
                  <a:pt x="12899" y="457219"/>
                </a:lnTo>
                <a:lnTo>
                  <a:pt x="28378" y="501794"/>
                </a:lnTo>
                <a:lnTo>
                  <a:pt x="49304" y="543503"/>
                </a:lnTo>
                <a:lnTo>
                  <a:pt x="75246" y="581915"/>
                </a:lnTo>
                <a:lnTo>
                  <a:pt x="105775" y="616600"/>
                </a:lnTo>
                <a:lnTo>
                  <a:pt x="140460" y="647129"/>
                </a:lnTo>
                <a:lnTo>
                  <a:pt x="178872" y="673071"/>
                </a:lnTo>
                <a:lnTo>
                  <a:pt x="220581" y="693997"/>
                </a:lnTo>
                <a:lnTo>
                  <a:pt x="265156" y="709476"/>
                </a:lnTo>
                <a:lnTo>
                  <a:pt x="312168" y="719079"/>
                </a:lnTo>
                <a:lnTo>
                  <a:pt x="361188" y="722376"/>
                </a:lnTo>
                <a:lnTo>
                  <a:pt x="410207" y="719079"/>
                </a:lnTo>
                <a:lnTo>
                  <a:pt x="457219" y="709476"/>
                </a:lnTo>
                <a:lnTo>
                  <a:pt x="501794" y="693997"/>
                </a:lnTo>
                <a:lnTo>
                  <a:pt x="543503" y="673071"/>
                </a:lnTo>
                <a:lnTo>
                  <a:pt x="581915" y="647129"/>
                </a:lnTo>
                <a:lnTo>
                  <a:pt x="616600" y="616600"/>
                </a:lnTo>
                <a:lnTo>
                  <a:pt x="647129" y="581915"/>
                </a:lnTo>
                <a:lnTo>
                  <a:pt x="673071" y="543503"/>
                </a:lnTo>
                <a:lnTo>
                  <a:pt x="693997" y="501794"/>
                </a:lnTo>
                <a:lnTo>
                  <a:pt x="709476" y="457219"/>
                </a:lnTo>
                <a:lnTo>
                  <a:pt x="719079" y="410207"/>
                </a:lnTo>
                <a:lnTo>
                  <a:pt x="722376" y="361188"/>
                </a:lnTo>
                <a:lnTo>
                  <a:pt x="719079" y="312168"/>
                </a:lnTo>
                <a:lnTo>
                  <a:pt x="709476" y="265156"/>
                </a:lnTo>
                <a:lnTo>
                  <a:pt x="693997" y="220581"/>
                </a:lnTo>
                <a:lnTo>
                  <a:pt x="673071" y="178872"/>
                </a:lnTo>
                <a:lnTo>
                  <a:pt x="647129" y="140460"/>
                </a:lnTo>
                <a:lnTo>
                  <a:pt x="616600" y="105775"/>
                </a:lnTo>
                <a:lnTo>
                  <a:pt x="581915" y="75246"/>
                </a:lnTo>
                <a:lnTo>
                  <a:pt x="543503" y="49304"/>
                </a:lnTo>
                <a:lnTo>
                  <a:pt x="501794" y="28378"/>
                </a:lnTo>
                <a:lnTo>
                  <a:pt x="457219" y="12899"/>
                </a:lnTo>
                <a:lnTo>
                  <a:pt x="410207" y="3296"/>
                </a:lnTo>
                <a:lnTo>
                  <a:pt x="3611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961644" y="3573779"/>
            <a:ext cx="723900" cy="723900"/>
          </a:xfrm>
          <a:custGeom>
            <a:avLst/>
            <a:gdLst/>
            <a:ahLst/>
            <a:cxnLst/>
            <a:rect l="l" t="t" r="r" b="b"/>
            <a:pathLst>
              <a:path w="723900" h="723900">
                <a:moveTo>
                  <a:pt x="361950" y="0"/>
                </a:moveTo>
                <a:lnTo>
                  <a:pt x="312835" y="3304"/>
                </a:lnTo>
                <a:lnTo>
                  <a:pt x="265729" y="12929"/>
                </a:lnTo>
                <a:lnTo>
                  <a:pt x="221063" y="28444"/>
                </a:lnTo>
                <a:lnTo>
                  <a:pt x="179267" y="49417"/>
                </a:lnTo>
                <a:lnTo>
                  <a:pt x="140773" y="75417"/>
                </a:lnTo>
                <a:lnTo>
                  <a:pt x="106013" y="106013"/>
                </a:lnTo>
                <a:lnTo>
                  <a:pt x="75417" y="140773"/>
                </a:lnTo>
                <a:lnTo>
                  <a:pt x="49417" y="179267"/>
                </a:lnTo>
                <a:lnTo>
                  <a:pt x="28444" y="221063"/>
                </a:lnTo>
                <a:lnTo>
                  <a:pt x="12929" y="265729"/>
                </a:lnTo>
                <a:lnTo>
                  <a:pt x="3304" y="312835"/>
                </a:lnTo>
                <a:lnTo>
                  <a:pt x="0" y="361950"/>
                </a:lnTo>
                <a:lnTo>
                  <a:pt x="3304" y="411064"/>
                </a:lnTo>
                <a:lnTo>
                  <a:pt x="12929" y="458170"/>
                </a:lnTo>
                <a:lnTo>
                  <a:pt x="28444" y="502836"/>
                </a:lnTo>
                <a:lnTo>
                  <a:pt x="49417" y="544632"/>
                </a:lnTo>
                <a:lnTo>
                  <a:pt x="75417" y="583126"/>
                </a:lnTo>
                <a:lnTo>
                  <a:pt x="106013" y="617886"/>
                </a:lnTo>
                <a:lnTo>
                  <a:pt x="140773" y="648482"/>
                </a:lnTo>
                <a:lnTo>
                  <a:pt x="179267" y="674482"/>
                </a:lnTo>
                <a:lnTo>
                  <a:pt x="221063" y="695455"/>
                </a:lnTo>
                <a:lnTo>
                  <a:pt x="265729" y="710970"/>
                </a:lnTo>
                <a:lnTo>
                  <a:pt x="312835" y="720595"/>
                </a:lnTo>
                <a:lnTo>
                  <a:pt x="361950" y="723900"/>
                </a:lnTo>
                <a:lnTo>
                  <a:pt x="411064" y="720595"/>
                </a:lnTo>
                <a:lnTo>
                  <a:pt x="458170" y="710970"/>
                </a:lnTo>
                <a:lnTo>
                  <a:pt x="502836" y="695455"/>
                </a:lnTo>
                <a:lnTo>
                  <a:pt x="544632" y="674482"/>
                </a:lnTo>
                <a:lnTo>
                  <a:pt x="583126" y="648482"/>
                </a:lnTo>
                <a:lnTo>
                  <a:pt x="617886" y="617886"/>
                </a:lnTo>
                <a:lnTo>
                  <a:pt x="648482" y="583126"/>
                </a:lnTo>
                <a:lnTo>
                  <a:pt x="674482" y="544632"/>
                </a:lnTo>
                <a:lnTo>
                  <a:pt x="695455" y="502836"/>
                </a:lnTo>
                <a:lnTo>
                  <a:pt x="710970" y="458170"/>
                </a:lnTo>
                <a:lnTo>
                  <a:pt x="720595" y="411064"/>
                </a:lnTo>
                <a:lnTo>
                  <a:pt x="723900" y="361950"/>
                </a:lnTo>
                <a:lnTo>
                  <a:pt x="720595" y="312835"/>
                </a:lnTo>
                <a:lnTo>
                  <a:pt x="710970" y="265729"/>
                </a:lnTo>
                <a:lnTo>
                  <a:pt x="695455" y="221063"/>
                </a:lnTo>
                <a:lnTo>
                  <a:pt x="674482" y="179267"/>
                </a:lnTo>
                <a:lnTo>
                  <a:pt x="648482" y="140773"/>
                </a:lnTo>
                <a:lnTo>
                  <a:pt x="617886" y="106013"/>
                </a:lnTo>
                <a:lnTo>
                  <a:pt x="583126" y="75417"/>
                </a:lnTo>
                <a:lnTo>
                  <a:pt x="544632" y="49417"/>
                </a:lnTo>
                <a:lnTo>
                  <a:pt x="502836" y="28444"/>
                </a:lnTo>
                <a:lnTo>
                  <a:pt x="458170" y="12929"/>
                </a:lnTo>
                <a:lnTo>
                  <a:pt x="411064" y="3304"/>
                </a:lnTo>
                <a:lnTo>
                  <a:pt x="3619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086100" y="5291328"/>
            <a:ext cx="723900" cy="722630"/>
          </a:xfrm>
          <a:custGeom>
            <a:avLst/>
            <a:gdLst/>
            <a:ahLst/>
            <a:cxnLst/>
            <a:rect l="l" t="t" r="r" b="b"/>
            <a:pathLst>
              <a:path w="723900" h="722629">
                <a:moveTo>
                  <a:pt x="361950" y="0"/>
                </a:moveTo>
                <a:lnTo>
                  <a:pt x="312835" y="3296"/>
                </a:lnTo>
                <a:lnTo>
                  <a:pt x="265729" y="12899"/>
                </a:lnTo>
                <a:lnTo>
                  <a:pt x="221063" y="28378"/>
                </a:lnTo>
                <a:lnTo>
                  <a:pt x="179267" y="49304"/>
                </a:lnTo>
                <a:lnTo>
                  <a:pt x="140773" y="75246"/>
                </a:lnTo>
                <a:lnTo>
                  <a:pt x="106013" y="105775"/>
                </a:lnTo>
                <a:lnTo>
                  <a:pt x="75417" y="140460"/>
                </a:lnTo>
                <a:lnTo>
                  <a:pt x="49417" y="178872"/>
                </a:lnTo>
                <a:lnTo>
                  <a:pt x="28444" y="220581"/>
                </a:lnTo>
                <a:lnTo>
                  <a:pt x="12929" y="265156"/>
                </a:lnTo>
                <a:lnTo>
                  <a:pt x="3304" y="312168"/>
                </a:lnTo>
                <a:lnTo>
                  <a:pt x="0" y="361188"/>
                </a:lnTo>
                <a:lnTo>
                  <a:pt x="3304" y="410199"/>
                </a:lnTo>
                <a:lnTo>
                  <a:pt x="12929" y="457206"/>
                </a:lnTo>
                <a:lnTo>
                  <a:pt x="28444" y="501778"/>
                </a:lnTo>
                <a:lnTo>
                  <a:pt x="49417" y="543486"/>
                </a:lnTo>
                <a:lnTo>
                  <a:pt x="75417" y="581899"/>
                </a:lnTo>
                <a:lnTo>
                  <a:pt x="106013" y="616586"/>
                </a:lnTo>
                <a:lnTo>
                  <a:pt x="140773" y="647118"/>
                </a:lnTo>
                <a:lnTo>
                  <a:pt x="179267" y="673063"/>
                </a:lnTo>
                <a:lnTo>
                  <a:pt x="221063" y="693992"/>
                </a:lnTo>
                <a:lnTo>
                  <a:pt x="265729" y="709474"/>
                </a:lnTo>
                <a:lnTo>
                  <a:pt x="312835" y="719078"/>
                </a:lnTo>
                <a:lnTo>
                  <a:pt x="361950" y="722376"/>
                </a:lnTo>
                <a:lnTo>
                  <a:pt x="411064" y="719078"/>
                </a:lnTo>
                <a:lnTo>
                  <a:pt x="458170" y="709474"/>
                </a:lnTo>
                <a:lnTo>
                  <a:pt x="502836" y="693992"/>
                </a:lnTo>
                <a:lnTo>
                  <a:pt x="544632" y="673063"/>
                </a:lnTo>
                <a:lnTo>
                  <a:pt x="583126" y="647118"/>
                </a:lnTo>
                <a:lnTo>
                  <a:pt x="617886" y="616586"/>
                </a:lnTo>
                <a:lnTo>
                  <a:pt x="648482" y="581899"/>
                </a:lnTo>
                <a:lnTo>
                  <a:pt x="674482" y="543486"/>
                </a:lnTo>
                <a:lnTo>
                  <a:pt x="695455" y="501778"/>
                </a:lnTo>
                <a:lnTo>
                  <a:pt x="710970" y="457206"/>
                </a:lnTo>
                <a:lnTo>
                  <a:pt x="720595" y="410199"/>
                </a:lnTo>
                <a:lnTo>
                  <a:pt x="723900" y="361188"/>
                </a:lnTo>
                <a:lnTo>
                  <a:pt x="720595" y="312168"/>
                </a:lnTo>
                <a:lnTo>
                  <a:pt x="710970" y="265156"/>
                </a:lnTo>
                <a:lnTo>
                  <a:pt x="695455" y="220581"/>
                </a:lnTo>
                <a:lnTo>
                  <a:pt x="674482" y="178872"/>
                </a:lnTo>
                <a:lnTo>
                  <a:pt x="648482" y="140460"/>
                </a:lnTo>
                <a:lnTo>
                  <a:pt x="617886" y="105775"/>
                </a:lnTo>
                <a:lnTo>
                  <a:pt x="583126" y="75246"/>
                </a:lnTo>
                <a:lnTo>
                  <a:pt x="544632" y="49304"/>
                </a:lnTo>
                <a:lnTo>
                  <a:pt x="502836" y="28378"/>
                </a:lnTo>
                <a:lnTo>
                  <a:pt x="458170" y="12899"/>
                </a:lnTo>
                <a:lnTo>
                  <a:pt x="411064" y="3296"/>
                </a:lnTo>
                <a:lnTo>
                  <a:pt x="3619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3152648" y="3154426"/>
            <a:ext cx="5913120" cy="31908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185420">
              <a:lnSpc>
                <a:spcPct val="100000"/>
              </a:lnSpc>
              <a:spcBef>
                <a:spcPts val="105"/>
              </a:spcBef>
            </a:pPr>
            <a:r>
              <a:rPr dirty="0" sz="2000" spc="45">
                <a:solidFill>
                  <a:srgbClr val="585858"/>
                </a:solidFill>
                <a:latin typeface="宋体"/>
                <a:cs typeface="宋体"/>
              </a:rPr>
              <a:t>协</a:t>
            </a:r>
            <a:r>
              <a:rPr dirty="0" sz="2000" spc="30">
                <a:solidFill>
                  <a:srgbClr val="585858"/>
                </a:solidFill>
                <a:latin typeface="宋体"/>
                <a:cs typeface="宋体"/>
              </a:rPr>
              <a:t>奏</a:t>
            </a:r>
            <a:r>
              <a:rPr dirty="0" sz="2000" spc="45">
                <a:solidFill>
                  <a:srgbClr val="585858"/>
                </a:solidFill>
                <a:latin typeface="宋体"/>
                <a:cs typeface="宋体"/>
              </a:rPr>
              <a:t>曲</a:t>
            </a:r>
            <a:r>
              <a:rPr dirty="0" sz="2000" spc="30">
                <a:solidFill>
                  <a:srgbClr val="585858"/>
                </a:solidFill>
                <a:latin typeface="宋体"/>
                <a:cs typeface="宋体"/>
              </a:rPr>
              <a:t>是来源</a:t>
            </a:r>
            <a:r>
              <a:rPr dirty="0" sz="2000" spc="45">
                <a:solidFill>
                  <a:srgbClr val="585858"/>
                </a:solidFill>
                <a:latin typeface="宋体"/>
                <a:cs typeface="宋体"/>
              </a:rPr>
              <a:t>于</a:t>
            </a:r>
            <a:r>
              <a:rPr dirty="0" sz="2000" spc="30">
                <a:solidFill>
                  <a:srgbClr val="585858"/>
                </a:solidFill>
                <a:latin typeface="宋体"/>
                <a:cs typeface="宋体"/>
              </a:rPr>
              <a:t>西方</a:t>
            </a:r>
            <a:r>
              <a:rPr dirty="0" sz="2000" spc="45">
                <a:solidFill>
                  <a:srgbClr val="585858"/>
                </a:solidFill>
                <a:latin typeface="宋体"/>
                <a:cs typeface="宋体"/>
              </a:rPr>
              <a:t>的</a:t>
            </a:r>
            <a:r>
              <a:rPr dirty="0" sz="2000" spc="30">
                <a:solidFill>
                  <a:srgbClr val="585858"/>
                </a:solidFill>
                <a:latin typeface="宋体"/>
                <a:cs typeface="宋体"/>
              </a:rPr>
              <a:t>音乐</a:t>
            </a:r>
            <a:r>
              <a:rPr dirty="0" sz="2000" spc="45">
                <a:solidFill>
                  <a:srgbClr val="585858"/>
                </a:solidFill>
                <a:latin typeface="宋体"/>
                <a:cs typeface="宋体"/>
              </a:rPr>
              <a:t>体</a:t>
            </a:r>
            <a:r>
              <a:rPr dirty="0" sz="2000" spc="65">
                <a:solidFill>
                  <a:srgbClr val="585858"/>
                </a:solidFill>
                <a:latin typeface="宋体"/>
                <a:cs typeface="宋体"/>
              </a:rPr>
              <a:t>裁</a:t>
            </a:r>
            <a:r>
              <a:rPr dirty="0" sz="2000" spc="35">
                <a:solidFill>
                  <a:srgbClr val="585858"/>
                </a:solidFill>
                <a:latin typeface="宋体"/>
                <a:cs typeface="宋体"/>
              </a:rPr>
              <a:t>，</a:t>
            </a:r>
            <a:r>
              <a:rPr dirty="0" sz="2000" spc="45">
                <a:solidFill>
                  <a:srgbClr val="585858"/>
                </a:solidFill>
                <a:latin typeface="宋体"/>
                <a:cs typeface="宋体"/>
              </a:rPr>
              <a:t>但</a:t>
            </a:r>
            <a:r>
              <a:rPr dirty="0" sz="2000" spc="30">
                <a:solidFill>
                  <a:srgbClr val="585858"/>
                </a:solidFill>
                <a:latin typeface="宋体"/>
                <a:cs typeface="宋体"/>
              </a:rPr>
              <a:t>在乐</a:t>
            </a:r>
            <a:r>
              <a:rPr dirty="0" sz="2000" spc="45">
                <a:solidFill>
                  <a:srgbClr val="585858"/>
                </a:solidFill>
                <a:latin typeface="宋体"/>
                <a:cs typeface="宋体"/>
              </a:rPr>
              <a:t>曲</a:t>
            </a:r>
            <a:r>
              <a:rPr dirty="0" sz="2000" spc="30">
                <a:solidFill>
                  <a:srgbClr val="585858"/>
                </a:solidFill>
                <a:latin typeface="宋体"/>
                <a:cs typeface="宋体"/>
              </a:rPr>
              <a:t>创</a:t>
            </a:r>
            <a:r>
              <a:rPr dirty="0" sz="2000" spc="45">
                <a:solidFill>
                  <a:srgbClr val="585858"/>
                </a:solidFill>
                <a:latin typeface="宋体"/>
                <a:cs typeface="宋体"/>
              </a:rPr>
              <a:t>作</a:t>
            </a:r>
            <a:r>
              <a:rPr dirty="0" sz="2000">
                <a:solidFill>
                  <a:srgbClr val="585858"/>
                </a:solidFill>
                <a:latin typeface="宋体"/>
                <a:cs typeface="宋体"/>
              </a:rPr>
              <a:t>结 </a:t>
            </a:r>
            <a:r>
              <a:rPr dirty="0" sz="2000" spc="45">
                <a:solidFill>
                  <a:srgbClr val="585858"/>
                </a:solidFill>
                <a:latin typeface="宋体"/>
                <a:cs typeface="宋体"/>
              </a:rPr>
              <a:t>构</a:t>
            </a:r>
            <a:r>
              <a:rPr dirty="0" sz="2000" spc="35">
                <a:solidFill>
                  <a:srgbClr val="585858"/>
                </a:solidFill>
                <a:latin typeface="宋体"/>
                <a:cs typeface="宋体"/>
              </a:rPr>
              <a:t>上</a:t>
            </a:r>
            <a:r>
              <a:rPr dirty="0" sz="2000" spc="50">
                <a:solidFill>
                  <a:srgbClr val="585858"/>
                </a:solidFill>
                <a:latin typeface="宋体"/>
                <a:cs typeface="宋体"/>
              </a:rPr>
              <a:t>，</a:t>
            </a:r>
            <a:r>
              <a:rPr dirty="0" sz="2000" spc="30">
                <a:solidFill>
                  <a:srgbClr val="585858"/>
                </a:solidFill>
                <a:latin typeface="宋体"/>
                <a:cs typeface="宋体"/>
              </a:rPr>
              <a:t>我国音</a:t>
            </a:r>
            <a:r>
              <a:rPr dirty="0" sz="2000" spc="45">
                <a:solidFill>
                  <a:srgbClr val="585858"/>
                </a:solidFill>
                <a:latin typeface="宋体"/>
                <a:cs typeface="宋体"/>
              </a:rPr>
              <a:t>乐</a:t>
            </a:r>
            <a:r>
              <a:rPr dirty="0" sz="2000" spc="30">
                <a:solidFill>
                  <a:srgbClr val="585858"/>
                </a:solidFill>
                <a:latin typeface="宋体"/>
                <a:cs typeface="宋体"/>
              </a:rPr>
              <a:t>家们</a:t>
            </a:r>
            <a:r>
              <a:rPr dirty="0" sz="2000" spc="45">
                <a:solidFill>
                  <a:srgbClr val="585858"/>
                </a:solidFill>
                <a:latin typeface="宋体"/>
                <a:cs typeface="宋体"/>
              </a:rPr>
              <a:t>没</a:t>
            </a:r>
            <a:r>
              <a:rPr dirty="0" sz="2000" spc="30">
                <a:solidFill>
                  <a:srgbClr val="585858"/>
                </a:solidFill>
                <a:latin typeface="宋体"/>
                <a:cs typeface="宋体"/>
              </a:rPr>
              <a:t>有采</a:t>
            </a:r>
            <a:r>
              <a:rPr dirty="0" sz="2000" spc="45">
                <a:solidFill>
                  <a:srgbClr val="585858"/>
                </a:solidFill>
                <a:latin typeface="宋体"/>
                <a:cs typeface="宋体"/>
              </a:rPr>
              <a:t>用</a:t>
            </a:r>
            <a:r>
              <a:rPr dirty="0" sz="2000" spc="30">
                <a:solidFill>
                  <a:srgbClr val="585858"/>
                </a:solidFill>
                <a:latin typeface="宋体"/>
                <a:cs typeface="宋体"/>
              </a:rPr>
              <a:t>协奏</a:t>
            </a:r>
            <a:r>
              <a:rPr dirty="0" sz="2000" spc="45">
                <a:solidFill>
                  <a:srgbClr val="585858"/>
                </a:solidFill>
                <a:latin typeface="宋体"/>
                <a:cs typeface="宋体"/>
              </a:rPr>
              <a:t>曲</a:t>
            </a:r>
            <a:r>
              <a:rPr dirty="0" sz="2000" spc="30">
                <a:solidFill>
                  <a:srgbClr val="585858"/>
                </a:solidFill>
                <a:latin typeface="宋体"/>
                <a:cs typeface="宋体"/>
              </a:rPr>
              <a:t>几百</a:t>
            </a:r>
            <a:r>
              <a:rPr dirty="0" sz="2000" spc="45">
                <a:solidFill>
                  <a:srgbClr val="585858"/>
                </a:solidFill>
                <a:latin typeface="宋体"/>
                <a:cs typeface="宋体"/>
              </a:rPr>
              <a:t>年</a:t>
            </a:r>
            <a:r>
              <a:rPr dirty="0" sz="2000" spc="30">
                <a:solidFill>
                  <a:srgbClr val="585858"/>
                </a:solidFill>
                <a:latin typeface="宋体"/>
                <a:cs typeface="宋体"/>
              </a:rPr>
              <a:t>来</a:t>
            </a:r>
            <a:r>
              <a:rPr dirty="0" sz="2000" spc="45">
                <a:solidFill>
                  <a:srgbClr val="585858"/>
                </a:solidFill>
                <a:latin typeface="宋体"/>
                <a:cs typeface="宋体"/>
              </a:rPr>
              <a:t>固</a:t>
            </a:r>
            <a:r>
              <a:rPr dirty="0" sz="2000">
                <a:solidFill>
                  <a:srgbClr val="585858"/>
                </a:solidFill>
                <a:latin typeface="宋体"/>
                <a:cs typeface="宋体"/>
              </a:rPr>
              <a:t>有 </a:t>
            </a:r>
            <a:r>
              <a:rPr dirty="0" sz="2000" spc="45">
                <a:solidFill>
                  <a:srgbClr val="585858"/>
                </a:solidFill>
                <a:latin typeface="宋体"/>
                <a:cs typeface="宋体"/>
              </a:rPr>
              <a:t>的</a:t>
            </a:r>
            <a:r>
              <a:rPr dirty="0" sz="2000" spc="35">
                <a:solidFill>
                  <a:srgbClr val="585858"/>
                </a:solidFill>
                <a:latin typeface="宋体"/>
                <a:cs typeface="宋体"/>
              </a:rPr>
              <a:t>三</a:t>
            </a:r>
            <a:r>
              <a:rPr dirty="0" sz="2000" spc="45">
                <a:solidFill>
                  <a:srgbClr val="585858"/>
                </a:solidFill>
                <a:latin typeface="宋体"/>
                <a:cs typeface="宋体"/>
              </a:rPr>
              <a:t>乐</a:t>
            </a:r>
            <a:r>
              <a:rPr dirty="0" sz="2000" spc="35">
                <a:solidFill>
                  <a:srgbClr val="585858"/>
                </a:solidFill>
                <a:latin typeface="宋体"/>
                <a:cs typeface="宋体"/>
              </a:rPr>
              <a:t>章模</a:t>
            </a:r>
            <a:r>
              <a:rPr dirty="0" sz="2000" spc="45">
                <a:solidFill>
                  <a:srgbClr val="585858"/>
                </a:solidFill>
                <a:latin typeface="宋体"/>
                <a:cs typeface="宋体"/>
              </a:rPr>
              <a:t>式</a:t>
            </a:r>
            <a:r>
              <a:rPr dirty="0" sz="2000" spc="50">
                <a:solidFill>
                  <a:srgbClr val="585858"/>
                </a:solidFill>
                <a:latin typeface="宋体"/>
                <a:cs typeface="宋体"/>
              </a:rPr>
              <a:t>，</a:t>
            </a:r>
            <a:r>
              <a:rPr dirty="0" sz="2000" spc="35">
                <a:solidFill>
                  <a:srgbClr val="585858"/>
                </a:solidFill>
                <a:latin typeface="宋体"/>
                <a:cs typeface="宋体"/>
              </a:rPr>
              <a:t>而是</a:t>
            </a:r>
            <a:r>
              <a:rPr dirty="0" sz="2000" spc="45">
                <a:solidFill>
                  <a:srgbClr val="585858"/>
                </a:solidFill>
                <a:latin typeface="宋体"/>
                <a:cs typeface="宋体"/>
              </a:rPr>
              <a:t>运</a:t>
            </a:r>
            <a:r>
              <a:rPr dirty="0" sz="2000" spc="35">
                <a:solidFill>
                  <a:srgbClr val="585858"/>
                </a:solidFill>
                <a:latin typeface="宋体"/>
                <a:cs typeface="宋体"/>
              </a:rPr>
              <a:t>用了</a:t>
            </a:r>
            <a:r>
              <a:rPr dirty="0" sz="2000" spc="45">
                <a:solidFill>
                  <a:srgbClr val="585858"/>
                </a:solidFill>
                <a:latin typeface="宋体"/>
                <a:cs typeface="宋体"/>
              </a:rPr>
              <a:t>中</a:t>
            </a:r>
            <a:r>
              <a:rPr dirty="0" sz="2000" spc="35">
                <a:solidFill>
                  <a:srgbClr val="585858"/>
                </a:solidFill>
                <a:latin typeface="宋体"/>
                <a:cs typeface="宋体"/>
              </a:rPr>
              <a:t>国传</a:t>
            </a:r>
            <a:r>
              <a:rPr dirty="0" sz="2000" spc="45">
                <a:solidFill>
                  <a:srgbClr val="585858"/>
                </a:solidFill>
                <a:latin typeface="宋体"/>
                <a:cs typeface="宋体"/>
              </a:rPr>
              <a:t>统</a:t>
            </a:r>
            <a:r>
              <a:rPr dirty="0" sz="2000" spc="35">
                <a:solidFill>
                  <a:srgbClr val="585858"/>
                </a:solidFill>
                <a:latin typeface="宋体"/>
                <a:cs typeface="宋体"/>
              </a:rPr>
              <a:t>音乐</a:t>
            </a:r>
            <a:r>
              <a:rPr dirty="0" sz="2000" spc="45">
                <a:solidFill>
                  <a:srgbClr val="585858"/>
                </a:solidFill>
                <a:latin typeface="宋体"/>
                <a:cs typeface="宋体"/>
              </a:rPr>
              <a:t>创</a:t>
            </a:r>
            <a:r>
              <a:rPr dirty="0" sz="2000" spc="35">
                <a:solidFill>
                  <a:srgbClr val="585858"/>
                </a:solidFill>
                <a:latin typeface="宋体"/>
                <a:cs typeface="宋体"/>
              </a:rPr>
              <a:t>作</a:t>
            </a:r>
            <a:r>
              <a:rPr dirty="0" sz="2000" spc="45">
                <a:solidFill>
                  <a:srgbClr val="585858"/>
                </a:solidFill>
                <a:latin typeface="宋体"/>
                <a:cs typeface="宋体"/>
              </a:rPr>
              <a:t>技</a:t>
            </a:r>
            <a:r>
              <a:rPr dirty="0" sz="2000">
                <a:solidFill>
                  <a:srgbClr val="585858"/>
                </a:solidFill>
                <a:latin typeface="宋体"/>
                <a:cs typeface="宋体"/>
              </a:rPr>
              <a:t>法 </a:t>
            </a:r>
            <a:r>
              <a:rPr dirty="0" sz="2000" spc="45">
                <a:solidFill>
                  <a:srgbClr val="585858"/>
                </a:solidFill>
                <a:latin typeface="宋体"/>
                <a:cs typeface="宋体"/>
              </a:rPr>
              <a:t>中</a:t>
            </a:r>
            <a:r>
              <a:rPr dirty="0" sz="2000" spc="35">
                <a:solidFill>
                  <a:srgbClr val="585858"/>
                </a:solidFill>
                <a:latin typeface="宋体"/>
                <a:cs typeface="宋体"/>
              </a:rPr>
              <a:t>的</a:t>
            </a:r>
            <a:r>
              <a:rPr dirty="0" sz="2000" spc="50">
                <a:solidFill>
                  <a:srgbClr val="585858"/>
                </a:solidFill>
                <a:latin typeface="宋体"/>
                <a:cs typeface="宋体"/>
              </a:rPr>
              <a:t>“</a:t>
            </a:r>
            <a:r>
              <a:rPr dirty="0" sz="2000" spc="35">
                <a:solidFill>
                  <a:srgbClr val="585858"/>
                </a:solidFill>
                <a:latin typeface="宋体"/>
                <a:cs typeface="宋体"/>
              </a:rPr>
              <a:t>起”、</a:t>
            </a:r>
            <a:r>
              <a:rPr dirty="0" sz="2000" spc="45">
                <a:solidFill>
                  <a:srgbClr val="585858"/>
                </a:solidFill>
                <a:latin typeface="宋体"/>
                <a:cs typeface="宋体"/>
              </a:rPr>
              <a:t>“</a:t>
            </a:r>
            <a:r>
              <a:rPr dirty="0" sz="2000" spc="35">
                <a:solidFill>
                  <a:srgbClr val="585858"/>
                </a:solidFill>
                <a:latin typeface="宋体"/>
                <a:cs typeface="宋体"/>
              </a:rPr>
              <a:t>承”</a:t>
            </a:r>
            <a:r>
              <a:rPr dirty="0" sz="2000" spc="50">
                <a:solidFill>
                  <a:srgbClr val="585858"/>
                </a:solidFill>
                <a:latin typeface="宋体"/>
                <a:cs typeface="宋体"/>
              </a:rPr>
              <a:t>、</a:t>
            </a:r>
            <a:r>
              <a:rPr dirty="0" sz="2000" spc="35">
                <a:solidFill>
                  <a:srgbClr val="585858"/>
                </a:solidFill>
                <a:latin typeface="宋体"/>
                <a:cs typeface="宋体"/>
              </a:rPr>
              <a:t>“转</a:t>
            </a:r>
            <a:r>
              <a:rPr dirty="0" sz="2000" spc="45">
                <a:solidFill>
                  <a:srgbClr val="585858"/>
                </a:solidFill>
                <a:latin typeface="宋体"/>
                <a:cs typeface="宋体"/>
              </a:rPr>
              <a:t>”</a:t>
            </a:r>
            <a:r>
              <a:rPr dirty="0" sz="2000" spc="35">
                <a:solidFill>
                  <a:srgbClr val="585858"/>
                </a:solidFill>
                <a:latin typeface="宋体"/>
                <a:cs typeface="宋体"/>
              </a:rPr>
              <a:t>、“</a:t>
            </a:r>
            <a:r>
              <a:rPr dirty="0" sz="2000" spc="45">
                <a:solidFill>
                  <a:srgbClr val="585858"/>
                </a:solidFill>
                <a:latin typeface="宋体"/>
                <a:cs typeface="宋体"/>
              </a:rPr>
              <a:t>合</a:t>
            </a:r>
            <a:r>
              <a:rPr dirty="0" sz="2000" spc="35">
                <a:solidFill>
                  <a:srgbClr val="585858"/>
                </a:solidFill>
                <a:latin typeface="宋体"/>
                <a:cs typeface="宋体"/>
              </a:rPr>
              <a:t>”</a:t>
            </a:r>
            <a:r>
              <a:rPr dirty="0" sz="2000" spc="30">
                <a:solidFill>
                  <a:srgbClr val="585858"/>
                </a:solidFill>
                <a:latin typeface="宋体"/>
                <a:cs typeface="宋体"/>
              </a:rPr>
              <a:t>四</a:t>
            </a:r>
            <a:r>
              <a:rPr dirty="0" sz="2000" spc="45">
                <a:solidFill>
                  <a:srgbClr val="585858"/>
                </a:solidFill>
                <a:latin typeface="宋体"/>
                <a:cs typeface="宋体"/>
              </a:rPr>
              <a:t>个</a:t>
            </a:r>
            <a:r>
              <a:rPr dirty="0" sz="2000" spc="30">
                <a:solidFill>
                  <a:srgbClr val="585858"/>
                </a:solidFill>
                <a:latin typeface="宋体"/>
                <a:cs typeface="宋体"/>
              </a:rPr>
              <a:t>部</a:t>
            </a:r>
            <a:r>
              <a:rPr dirty="0" sz="2000" spc="45">
                <a:solidFill>
                  <a:srgbClr val="585858"/>
                </a:solidFill>
                <a:latin typeface="宋体"/>
                <a:cs typeface="宋体"/>
              </a:rPr>
              <a:t>分</a:t>
            </a:r>
            <a:r>
              <a:rPr dirty="0" sz="2000">
                <a:solidFill>
                  <a:srgbClr val="585858"/>
                </a:solidFill>
                <a:latin typeface="宋体"/>
                <a:cs typeface="宋体"/>
              </a:rPr>
              <a:t>来 展现乐</a:t>
            </a:r>
            <a:r>
              <a:rPr dirty="0" sz="2000" spc="-15">
                <a:solidFill>
                  <a:srgbClr val="585858"/>
                </a:solidFill>
                <a:latin typeface="宋体"/>
                <a:cs typeface="宋体"/>
              </a:rPr>
              <a:t>曲</a:t>
            </a:r>
            <a:r>
              <a:rPr dirty="0" sz="2000">
                <a:solidFill>
                  <a:srgbClr val="585858"/>
                </a:solidFill>
                <a:latin typeface="宋体"/>
                <a:cs typeface="宋体"/>
              </a:rPr>
              <a:t>结</a:t>
            </a:r>
            <a:r>
              <a:rPr dirty="0" sz="2000" spc="-10">
                <a:solidFill>
                  <a:srgbClr val="585858"/>
                </a:solidFill>
                <a:latin typeface="宋体"/>
                <a:cs typeface="宋体"/>
              </a:rPr>
              <a:t>构</a:t>
            </a:r>
            <a:r>
              <a:rPr dirty="0" sz="2000">
                <a:solidFill>
                  <a:srgbClr val="585858"/>
                </a:solidFill>
                <a:latin typeface="宋体"/>
                <a:cs typeface="宋体"/>
              </a:rPr>
              <a:t>，彰显</a:t>
            </a:r>
            <a:r>
              <a:rPr dirty="0" sz="2000" spc="-15">
                <a:solidFill>
                  <a:srgbClr val="585858"/>
                </a:solidFill>
                <a:latin typeface="宋体"/>
                <a:cs typeface="宋体"/>
              </a:rPr>
              <a:t>了</a:t>
            </a:r>
            <a:r>
              <a:rPr dirty="0" sz="2000">
                <a:solidFill>
                  <a:srgbClr val="585858"/>
                </a:solidFill>
                <a:latin typeface="宋体"/>
                <a:cs typeface="宋体"/>
              </a:rPr>
              <a:t>中</a:t>
            </a:r>
            <a:r>
              <a:rPr dirty="0" sz="2000" spc="-15">
                <a:solidFill>
                  <a:srgbClr val="585858"/>
                </a:solidFill>
                <a:latin typeface="宋体"/>
                <a:cs typeface="宋体"/>
              </a:rPr>
              <a:t>国</a:t>
            </a:r>
            <a:r>
              <a:rPr dirty="0" sz="2000">
                <a:solidFill>
                  <a:srgbClr val="585858"/>
                </a:solidFill>
                <a:latin typeface="宋体"/>
                <a:cs typeface="宋体"/>
              </a:rPr>
              <a:t>传统音</a:t>
            </a:r>
            <a:r>
              <a:rPr dirty="0" sz="2000" spc="-15">
                <a:solidFill>
                  <a:srgbClr val="585858"/>
                </a:solidFill>
                <a:latin typeface="宋体"/>
                <a:cs typeface="宋体"/>
              </a:rPr>
              <a:t>乐</a:t>
            </a:r>
            <a:r>
              <a:rPr dirty="0" sz="2000">
                <a:solidFill>
                  <a:srgbClr val="585858"/>
                </a:solidFill>
                <a:latin typeface="宋体"/>
                <a:cs typeface="宋体"/>
              </a:rPr>
              <a:t>结</a:t>
            </a:r>
            <a:r>
              <a:rPr dirty="0" sz="2000" spc="-15">
                <a:solidFill>
                  <a:srgbClr val="585858"/>
                </a:solidFill>
                <a:latin typeface="宋体"/>
                <a:cs typeface="宋体"/>
              </a:rPr>
              <a:t>构</a:t>
            </a:r>
            <a:r>
              <a:rPr dirty="0" sz="2000">
                <a:solidFill>
                  <a:srgbClr val="585858"/>
                </a:solidFill>
                <a:latin typeface="宋体"/>
                <a:cs typeface="宋体"/>
              </a:rPr>
              <a:t>的独特性</a:t>
            </a:r>
            <a:endParaRPr sz="2000">
              <a:latin typeface="宋体"/>
              <a:cs typeface="宋体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850">
              <a:latin typeface="Times New Roman"/>
              <a:cs typeface="Times New Roman"/>
            </a:endParaRPr>
          </a:p>
          <a:p>
            <a:pPr algn="just" marL="1079500" marR="5080">
              <a:lnSpc>
                <a:spcPct val="100000"/>
              </a:lnSpc>
            </a:pPr>
            <a:r>
              <a:rPr dirty="0" sz="2000" spc="105">
                <a:solidFill>
                  <a:srgbClr val="585858"/>
                </a:solidFill>
                <a:latin typeface="宋体"/>
                <a:cs typeface="宋体"/>
              </a:rPr>
              <a:t>在</a:t>
            </a:r>
            <a:r>
              <a:rPr dirty="0" sz="2000" spc="114">
                <a:solidFill>
                  <a:srgbClr val="585858"/>
                </a:solidFill>
                <a:latin typeface="宋体"/>
                <a:cs typeface="宋体"/>
              </a:rPr>
              <a:t>西</a:t>
            </a:r>
            <a:r>
              <a:rPr dirty="0" sz="2000" spc="105">
                <a:solidFill>
                  <a:srgbClr val="585858"/>
                </a:solidFill>
                <a:latin typeface="宋体"/>
                <a:cs typeface="宋体"/>
              </a:rPr>
              <a:t>方交响乐</a:t>
            </a:r>
            <a:r>
              <a:rPr dirty="0" sz="2000" spc="114">
                <a:solidFill>
                  <a:srgbClr val="585858"/>
                </a:solidFill>
                <a:latin typeface="宋体"/>
                <a:cs typeface="宋体"/>
              </a:rPr>
              <a:t>中</a:t>
            </a:r>
            <a:r>
              <a:rPr dirty="0" sz="2000" spc="105">
                <a:solidFill>
                  <a:srgbClr val="585858"/>
                </a:solidFill>
                <a:latin typeface="宋体"/>
                <a:cs typeface="宋体"/>
              </a:rPr>
              <a:t>融入中国</a:t>
            </a:r>
            <a:r>
              <a:rPr dirty="0" sz="2000" spc="114">
                <a:solidFill>
                  <a:srgbClr val="585858"/>
                </a:solidFill>
                <a:latin typeface="宋体"/>
                <a:cs typeface="宋体"/>
              </a:rPr>
              <a:t>传</a:t>
            </a:r>
            <a:r>
              <a:rPr dirty="0" sz="2000" spc="105">
                <a:solidFill>
                  <a:srgbClr val="585858"/>
                </a:solidFill>
                <a:latin typeface="宋体"/>
                <a:cs typeface="宋体"/>
              </a:rPr>
              <a:t>统乐器笛</a:t>
            </a:r>
            <a:r>
              <a:rPr dirty="0" sz="2000" spc="114">
                <a:solidFill>
                  <a:srgbClr val="585858"/>
                </a:solidFill>
                <a:latin typeface="宋体"/>
                <a:cs typeface="宋体"/>
              </a:rPr>
              <a:t>子</a:t>
            </a:r>
            <a:r>
              <a:rPr dirty="0" sz="2000">
                <a:solidFill>
                  <a:srgbClr val="585858"/>
                </a:solidFill>
                <a:latin typeface="宋体"/>
                <a:cs typeface="宋体"/>
              </a:rPr>
              <a:t>与 </a:t>
            </a:r>
            <a:r>
              <a:rPr dirty="0" sz="2000" spc="105">
                <a:solidFill>
                  <a:srgbClr val="585858"/>
                </a:solidFill>
                <a:latin typeface="宋体"/>
                <a:cs typeface="宋体"/>
              </a:rPr>
              <a:t>琵</a:t>
            </a:r>
            <a:r>
              <a:rPr dirty="0" sz="2000" spc="120">
                <a:solidFill>
                  <a:srgbClr val="585858"/>
                </a:solidFill>
                <a:latin typeface="宋体"/>
                <a:cs typeface="宋体"/>
              </a:rPr>
              <a:t>琶</a:t>
            </a:r>
            <a:r>
              <a:rPr dirty="0" sz="2000" spc="105">
                <a:solidFill>
                  <a:srgbClr val="585858"/>
                </a:solidFill>
                <a:latin typeface="宋体"/>
                <a:cs typeface="宋体"/>
              </a:rPr>
              <a:t>，也是</a:t>
            </a:r>
            <a:r>
              <a:rPr dirty="0" sz="2000" spc="110">
                <a:solidFill>
                  <a:srgbClr val="585858"/>
                </a:solidFill>
                <a:latin typeface="宋体"/>
                <a:cs typeface="宋体"/>
              </a:rPr>
              <a:t>《</a:t>
            </a:r>
            <a:r>
              <a:rPr dirty="0" sz="2000" spc="120">
                <a:solidFill>
                  <a:srgbClr val="585858"/>
                </a:solidFill>
                <a:latin typeface="宋体"/>
                <a:cs typeface="宋体"/>
              </a:rPr>
              <a:t>黄</a:t>
            </a:r>
            <a:r>
              <a:rPr dirty="0" sz="2000" spc="105">
                <a:solidFill>
                  <a:srgbClr val="585858"/>
                </a:solidFill>
                <a:latin typeface="宋体"/>
                <a:cs typeface="宋体"/>
              </a:rPr>
              <a:t>河》钢琴</a:t>
            </a:r>
            <a:r>
              <a:rPr dirty="0" sz="2000" spc="114">
                <a:solidFill>
                  <a:srgbClr val="585858"/>
                </a:solidFill>
                <a:latin typeface="宋体"/>
                <a:cs typeface="宋体"/>
              </a:rPr>
              <a:t>协</a:t>
            </a:r>
            <a:r>
              <a:rPr dirty="0" sz="2000" spc="105">
                <a:solidFill>
                  <a:srgbClr val="585858"/>
                </a:solidFill>
                <a:latin typeface="宋体"/>
                <a:cs typeface="宋体"/>
              </a:rPr>
              <a:t>奏曲的另</a:t>
            </a:r>
            <a:r>
              <a:rPr dirty="0" sz="2000" spc="114">
                <a:solidFill>
                  <a:srgbClr val="585858"/>
                </a:solidFill>
                <a:latin typeface="宋体"/>
                <a:cs typeface="宋体"/>
              </a:rPr>
              <a:t>一</a:t>
            </a:r>
            <a:r>
              <a:rPr dirty="0" sz="2000">
                <a:solidFill>
                  <a:srgbClr val="585858"/>
                </a:solidFill>
                <a:latin typeface="宋体"/>
                <a:cs typeface="宋体"/>
              </a:rPr>
              <a:t>创 </a:t>
            </a:r>
            <a:r>
              <a:rPr dirty="0" sz="2000" spc="240">
                <a:solidFill>
                  <a:srgbClr val="585858"/>
                </a:solidFill>
                <a:latin typeface="宋体"/>
                <a:cs typeface="宋体"/>
              </a:rPr>
              <a:t>新</a:t>
            </a:r>
            <a:r>
              <a:rPr dirty="0" sz="2000" spc="250">
                <a:solidFill>
                  <a:srgbClr val="585858"/>
                </a:solidFill>
                <a:latin typeface="宋体"/>
                <a:cs typeface="宋体"/>
              </a:rPr>
              <a:t>点</a:t>
            </a:r>
            <a:r>
              <a:rPr dirty="0" sz="2000">
                <a:solidFill>
                  <a:srgbClr val="585858"/>
                </a:solidFill>
                <a:latin typeface="宋体"/>
                <a:cs typeface="宋体"/>
              </a:rPr>
              <a:t>，</a:t>
            </a:r>
            <a:r>
              <a:rPr dirty="0" sz="2000" spc="-775">
                <a:solidFill>
                  <a:srgbClr val="585858"/>
                </a:solidFill>
                <a:latin typeface="宋体"/>
                <a:cs typeface="宋体"/>
              </a:rPr>
              <a:t> </a:t>
            </a:r>
            <a:r>
              <a:rPr dirty="0" sz="2000" spc="235">
                <a:solidFill>
                  <a:srgbClr val="585858"/>
                </a:solidFill>
                <a:latin typeface="宋体"/>
                <a:cs typeface="宋体"/>
              </a:rPr>
              <a:t>充分体</a:t>
            </a:r>
            <a:r>
              <a:rPr dirty="0" sz="2000" spc="250">
                <a:solidFill>
                  <a:srgbClr val="585858"/>
                </a:solidFill>
                <a:latin typeface="宋体"/>
                <a:cs typeface="宋体"/>
              </a:rPr>
              <a:t>现</a:t>
            </a:r>
            <a:r>
              <a:rPr dirty="0" sz="2000" spc="235">
                <a:solidFill>
                  <a:srgbClr val="585858"/>
                </a:solidFill>
                <a:latin typeface="宋体"/>
                <a:cs typeface="宋体"/>
              </a:rPr>
              <a:t>了文化传</a:t>
            </a:r>
            <a:r>
              <a:rPr dirty="0" sz="2000" spc="250">
                <a:solidFill>
                  <a:srgbClr val="585858"/>
                </a:solidFill>
                <a:latin typeface="宋体"/>
                <a:cs typeface="宋体"/>
              </a:rPr>
              <a:t>承</a:t>
            </a:r>
            <a:r>
              <a:rPr dirty="0" sz="2000" spc="254">
                <a:solidFill>
                  <a:srgbClr val="585858"/>
                </a:solidFill>
                <a:latin typeface="宋体"/>
                <a:cs typeface="宋体"/>
              </a:rPr>
              <a:t>中</a:t>
            </a:r>
            <a:r>
              <a:rPr dirty="0" sz="2000">
                <a:solidFill>
                  <a:srgbClr val="585858"/>
                </a:solidFill>
                <a:latin typeface="宋体"/>
                <a:cs typeface="宋体"/>
              </a:rPr>
              <a:t>“</a:t>
            </a:r>
            <a:r>
              <a:rPr dirty="0" sz="2000" spc="-775">
                <a:solidFill>
                  <a:srgbClr val="585858"/>
                </a:solidFill>
                <a:latin typeface="宋体"/>
                <a:cs typeface="宋体"/>
              </a:rPr>
              <a:t> </a:t>
            </a:r>
            <a:r>
              <a:rPr dirty="0" sz="2000" spc="235">
                <a:solidFill>
                  <a:srgbClr val="585858"/>
                </a:solidFill>
                <a:latin typeface="宋体"/>
                <a:cs typeface="宋体"/>
              </a:rPr>
              <a:t>中</a:t>
            </a:r>
            <a:r>
              <a:rPr dirty="0" sz="2000" spc="250">
                <a:solidFill>
                  <a:srgbClr val="585858"/>
                </a:solidFill>
                <a:latin typeface="宋体"/>
                <a:cs typeface="宋体"/>
              </a:rPr>
              <a:t>西</a:t>
            </a:r>
            <a:r>
              <a:rPr dirty="0" sz="2000">
                <a:solidFill>
                  <a:srgbClr val="585858"/>
                </a:solidFill>
                <a:latin typeface="宋体"/>
                <a:cs typeface="宋体"/>
              </a:rPr>
              <a:t>合 璧”、</a:t>
            </a:r>
            <a:r>
              <a:rPr dirty="0" sz="2000" spc="-15">
                <a:solidFill>
                  <a:srgbClr val="585858"/>
                </a:solidFill>
                <a:latin typeface="宋体"/>
                <a:cs typeface="宋体"/>
              </a:rPr>
              <a:t>“</a:t>
            </a:r>
            <a:r>
              <a:rPr dirty="0" sz="2000">
                <a:solidFill>
                  <a:srgbClr val="585858"/>
                </a:solidFill>
                <a:latin typeface="宋体"/>
                <a:cs typeface="宋体"/>
              </a:rPr>
              <a:t>洋</a:t>
            </a:r>
            <a:r>
              <a:rPr dirty="0" sz="2000" spc="-15">
                <a:solidFill>
                  <a:srgbClr val="585858"/>
                </a:solidFill>
                <a:latin typeface="宋体"/>
                <a:cs typeface="宋体"/>
              </a:rPr>
              <a:t>为</a:t>
            </a:r>
            <a:r>
              <a:rPr dirty="0" sz="2000">
                <a:solidFill>
                  <a:srgbClr val="585858"/>
                </a:solidFill>
                <a:latin typeface="宋体"/>
                <a:cs typeface="宋体"/>
              </a:rPr>
              <a:t>中用”</a:t>
            </a:r>
            <a:r>
              <a:rPr dirty="0" sz="2000" spc="-15">
                <a:solidFill>
                  <a:srgbClr val="585858"/>
                </a:solidFill>
                <a:latin typeface="宋体"/>
                <a:cs typeface="宋体"/>
              </a:rPr>
              <a:t>的</a:t>
            </a:r>
            <a:r>
              <a:rPr dirty="0" sz="2000">
                <a:solidFill>
                  <a:srgbClr val="585858"/>
                </a:solidFill>
                <a:latin typeface="宋体"/>
                <a:cs typeface="宋体"/>
              </a:rPr>
              <a:t>表</a:t>
            </a:r>
            <a:r>
              <a:rPr dirty="0" sz="2000" spc="-15">
                <a:solidFill>
                  <a:srgbClr val="585858"/>
                </a:solidFill>
                <a:latin typeface="宋体"/>
                <a:cs typeface="宋体"/>
              </a:rPr>
              <a:t>现</a:t>
            </a:r>
            <a:r>
              <a:rPr dirty="0" sz="2000">
                <a:solidFill>
                  <a:srgbClr val="585858"/>
                </a:solidFill>
                <a:latin typeface="宋体"/>
                <a:cs typeface="宋体"/>
              </a:rPr>
              <a:t>力</a:t>
            </a:r>
            <a:endParaRPr sz="2000">
              <a:latin typeface="宋体"/>
              <a:cs typeface="宋体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4266" y="161290"/>
            <a:ext cx="393509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solidFill>
                  <a:srgbClr val="F3F3F3"/>
                </a:solidFill>
                <a:latin typeface="宋体"/>
                <a:cs typeface="宋体"/>
              </a:rPr>
              <a:t>深</a:t>
            </a:r>
            <a:r>
              <a:rPr dirty="0" sz="2800" spc="-5">
                <a:solidFill>
                  <a:srgbClr val="F3F3F3"/>
                </a:solidFill>
                <a:latin typeface="宋体"/>
                <a:cs typeface="宋体"/>
              </a:rPr>
              <a:t>化课程</a:t>
            </a:r>
            <a:r>
              <a:rPr dirty="0" sz="2800">
                <a:solidFill>
                  <a:srgbClr val="F3F3F3"/>
                </a:solidFill>
                <a:latin typeface="宋体"/>
                <a:cs typeface="宋体"/>
              </a:rPr>
              <a:t>思</a:t>
            </a:r>
            <a:r>
              <a:rPr dirty="0" sz="2800" spc="-5">
                <a:solidFill>
                  <a:srgbClr val="F3F3F3"/>
                </a:solidFill>
                <a:latin typeface="宋体"/>
                <a:cs typeface="宋体"/>
              </a:rPr>
              <a:t>政的改</a:t>
            </a:r>
            <a:r>
              <a:rPr dirty="0" sz="2800">
                <a:solidFill>
                  <a:srgbClr val="F3F3F3"/>
                </a:solidFill>
                <a:latin typeface="宋体"/>
                <a:cs typeface="宋体"/>
              </a:rPr>
              <a:t>革</a:t>
            </a:r>
            <a:r>
              <a:rPr dirty="0" sz="2800" spc="-5">
                <a:solidFill>
                  <a:srgbClr val="F3F3F3"/>
                </a:solidFill>
                <a:latin typeface="宋体"/>
                <a:cs typeface="宋体"/>
              </a:rPr>
              <a:t>探索</a:t>
            </a:r>
            <a:endParaRPr sz="2800">
              <a:latin typeface="宋体"/>
              <a:cs typeface="宋体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025646" y="4445253"/>
            <a:ext cx="727710" cy="829310"/>
          </a:xfrm>
          <a:custGeom>
            <a:avLst/>
            <a:gdLst/>
            <a:ahLst/>
            <a:cxnLst/>
            <a:rect l="l" t="t" r="r" b="b"/>
            <a:pathLst>
              <a:path w="727710" h="829310">
                <a:moveTo>
                  <a:pt x="568832" y="0"/>
                </a:moveTo>
                <a:lnTo>
                  <a:pt x="0" y="244221"/>
                </a:lnTo>
                <a:lnTo>
                  <a:pt x="30885" y="268974"/>
                </a:lnTo>
                <a:lnTo>
                  <a:pt x="62184" y="297923"/>
                </a:lnTo>
                <a:lnTo>
                  <a:pt x="93626" y="330859"/>
                </a:lnTo>
                <a:lnTo>
                  <a:pt x="124938" y="367576"/>
                </a:lnTo>
                <a:lnTo>
                  <a:pt x="155850" y="407867"/>
                </a:lnTo>
                <a:lnTo>
                  <a:pt x="186092" y="451527"/>
                </a:lnTo>
                <a:lnTo>
                  <a:pt x="215391" y="498348"/>
                </a:lnTo>
                <a:lnTo>
                  <a:pt x="243021" y="547231"/>
                </a:lnTo>
                <a:lnTo>
                  <a:pt x="267838" y="596198"/>
                </a:lnTo>
                <a:lnTo>
                  <a:pt x="289766" y="644868"/>
                </a:lnTo>
                <a:lnTo>
                  <a:pt x="308732" y="692858"/>
                </a:lnTo>
                <a:lnTo>
                  <a:pt x="324658" y="739786"/>
                </a:lnTo>
                <a:lnTo>
                  <a:pt x="337469" y="785270"/>
                </a:lnTo>
                <a:lnTo>
                  <a:pt x="347090" y="828929"/>
                </a:lnTo>
                <a:lnTo>
                  <a:pt x="727582" y="665607"/>
                </a:lnTo>
                <a:lnTo>
                  <a:pt x="704623" y="630274"/>
                </a:lnTo>
                <a:lnTo>
                  <a:pt x="682636" y="591542"/>
                </a:lnTo>
                <a:lnTo>
                  <a:pt x="661811" y="549726"/>
                </a:lnTo>
                <a:lnTo>
                  <a:pt x="642334" y="505142"/>
                </a:lnTo>
                <a:lnTo>
                  <a:pt x="624393" y="458105"/>
                </a:lnTo>
                <a:lnTo>
                  <a:pt x="608175" y="408932"/>
                </a:lnTo>
                <a:lnTo>
                  <a:pt x="593868" y="357936"/>
                </a:lnTo>
                <a:lnTo>
                  <a:pt x="581659" y="305435"/>
                </a:lnTo>
                <a:lnTo>
                  <a:pt x="571149" y="247497"/>
                </a:lnTo>
                <a:lnTo>
                  <a:pt x="564082" y="191817"/>
                </a:lnTo>
                <a:lnTo>
                  <a:pt x="560387" y="138811"/>
                </a:lnTo>
                <a:lnTo>
                  <a:pt x="559994" y="88895"/>
                </a:lnTo>
                <a:lnTo>
                  <a:pt x="562833" y="42486"/>
                </a:lnTo>
                <a:lnTo>
                  <a:pt x="568832" y="0"/>
                </a:lnTo>
                <a:close/>
              </a:path>
            </a:pathLst>
          </a:custGeom>
          <a:solidFill>
            <a:srgbClr val="BA8E5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666996" y="3506851"/>
            <a:ext cx="1192530" cy="869315"/>
          </a:xfrm>
          <a:custGeom>
            <a:avLst/>
            <a:gdLst/>
            <a:ahLst/>
            <a:cxnLst/>
            <a:rect l="l" t="t" r="r" b="b"/>
            <a:pathLst>
              <a:path w="1192529" h="869314">
                <a:moveTo>
                  <a:pt x="1116399" y="710072"/>
                </a:moveTo>
                <a:lnTo>
                  <a:pt x="234172" y="710072"/>
                </a:lnTo>
                <a:lnTo>
                  <a:pt x="288538" y="710714"/>
                </a:lnTo>
                <a:lnTo>
                  <a:pt x="345016" y="712945"/>
                </a:lnTo>
                <a:lnTo>
                  <a:pt x="403433" y="716797"/>
                </a:lnTo>
                <a:lnTo>
                  <a:pt x="463617" y="722300"/>
                </a:lnTo>
                <a:lnTo>
                  <a:pt x="525399" y="729488"/>
                </a:lnTo>
                <a:lnTo>
                  <a:pt x="582304" y="737416"/>
                </a:lnTo>
                <a:lnTo>
                  <a:pt x="638345" y="746474"/>
                </a:lnTo>
                <a:lnTo>
                  <a:pt x="693377" y="756604"/>
                </a:lnTo>
                <a:lnTo>
                  <a:pt x="747252" y="767746"/>
                </a:lnTo>
                <a:lnTo>
                  <a:pt x="799826" y="779840"/>
                </a:lnTo>
                <a:lnTo>
                  <a:pt x="850952" y="792826"/>
                </a:lnTo>
                <a:lnTo>
                  <a:pt x="900484" y="806645"/>
                </a:lnTo>
                <a:lnTo>
                  <a:pt x="948276" y="821237"/>
                </a:lnTo>
                <a:lnTo>
                  <a:pt x="994182" y="836544"/>
                </a:lnTo>
                <a:lnTo>
                  <a:pt x="1038057" y="852505"/>
                </a:lnTo>
                <a:lnTo>
                  <a:pt x="1079753" y="869061"/>
                </a:lnTo>
                <a:lnTo>
                  <a:pt x="1116399" y="710072"/>
                </a:lnTo>
                <a:close/>
              </a:path>
              <a:path w="1192529" h="869314">
                <a:moveTo>
                  <a:pt x="168275" y="0"/>
                </a:moveTo>
                <a:lnTo>
                  <a:pt x="0" y="729615"/>
                </a:lnTo>
                <a:lnTo>
                  <a:pt x="41241" y="722777"/>
                </a:lnTo>
                <a:lnTo>
                  <a:pt x="85450" y="717373"/>
                </a:lnTo>
                <a:lnTo>
                  <a:pt x="132456" y="713433"/>
                </a:lnTo>
                <a:lnTo>
                  <a:pt x="182087" y="710989"/>
                </a:lnTo>
                <a:lnTo>
                  <a:pt x="234172" y="710072"/>
                </a:lnTo>
                <a:lnTo>
                  <a:pt x="1116399" y="710072"/>
                </a:lnTo>
                <a:lnTo>
                  <a:pt x="1192276" y="380873"/>
                </a:lnTo>
                <a:lnTo>
                  <a:pt x="1148053" y="376939"/>
                </a:lnTo>
                <a:lnTo>
                  <a:pt x="1102113" y="371377"/>
                </a:lnTo>
                <a:lnTo>
                  <a:pt x="1054627" y="364210"/>
                </a:lnTo>
                <a:lnTo>
                  <a:pt x="1005769" y="355458"/>
                </a:lnTo>
                <a:lnTo>
                  <a:pt x="955709" y="345146"/>
                </a:lnTo>
                <a:lnTo>
                  <a:pt x="904621" y="333295"/>
                </a:lnTo>
                <a:lnTo>
                  <a:pt x="852674" y="319928"/>
                </a:lnTo>
                <a:lnTo>
                  <a:pt x="800043" y="305068"/>
                </a:lnTo>
                <a:lnTo>
                  <a:pt x="746898" y="288736"/>
                </a:lnTo>
                <a:lnTo>
                  <a:pt x="693412" y="270956"/>
                </a:lnTo>
                <a:lnTo>
                  <a:pt x="639757" y="251749"/>
                </a:lnTo>
                <a:lnTo>
                  <a:pt x="586104" y="231140"/>
                </a:lnTo>
                <a:lnTo>
                  <a:pt x="527954" y="207170"/>
                </a:lnTo>
                <a:lnTo>
                  <a:pt x="472388" y="182499"/>
                </a:lnTo>
                <a:lnTo>
                  <a:pt x="419556" y="157244"/>
                </a:lnTo>
                <a:lnTo>
                  <a:pt x="369605" y="131522"/>
                </a:lnTo>
                <a:lnTo>
                  <a:pt x="322685" y="105450"/>
                </a:lnTo>
                <a:lnTo>
                  <a:pt x="278943" y="79144"/>
                </a:lnTo>
                <a:lnTo>
                  <a:pt x="238529" y="52722"/>
                </a:lnTo>
                <a:lnTo>
                  <a:pt x="201590" y="26302"/>
                </a:lnTo>
                <a:lnTo>
                  <a:pt x="168275" y="0"/>
                </a:lnTo>
                <a:close/>
              </a:path>
            </a:pathLst>
          </a:custGeom>
          <a:solidFill>
            <a:srgbClr val="BA8E5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78782" y="2458973"/>
            <a:ext cx="1002665" cy="916305"/>
          </a:xfrm>
          <a:custGeom>
            <a:avLst/>
            <a:gdLst/>
            <a:ahLst/>
            <a:cxnLst/>
            <a:rect l="l" t="t" r="r" b="b"/>
            <a:pathLst>
              <a:path w="1002664" h="916304">
                <a:moveTo>
                  <a:pt x="744981" y="0"/>
                </a:moveTo>
                <a:lnTo>
                  <a:pt x="712320" y="31278"/>
                </a:lnTo>
                <a:lnTo>
                  <a:pt x="676380" y="62491"/>
                </a:lnTo>
                <a:lnTo>
                  <a:pt x="637394" y="93434"/>
                </a:lnTo>
                <a:lnTo>
                  <a:pt x="595591" y="123900"/>
                </a:lnTo>
                <a:lnTo>
                  <a:pt x="551204" y="153683"/>
                </a:lnTo>
                <a:lnTo>
                  <a:pt x="504462" y="182578"/>
                </a:lnTo>
                <a:lnTo>
                  <a:pt x="455598" y="210379"/>
                </a:lnTo>
                <a:lnTo>
                  <a:pt x="404842" y="236879"/>
                </a:lnTo>
                <a:lnTo>
                  <a:pt x="352425" y="261874"/>
                </a:lnTo>
                <a:lnTo>
                  <a:pt x="296213" y="286073"/>
                </a:lnTo>
                <a:lnTo>
                  <a:pt x="241435" y="307051"/>
                </a:lnTo>
                <a:lnTo>
                  <a:pt x="188402" y="324775"/>
                </a:lnTo>
                <a:lnTo>
                  <a:pt x="137429" y="339211"/>
                </a:lnTo>
                <a:lnTo>
                  <a:pt x="88829" y="350325"/>
                </a:lnTo>
                <a:lnTo>
                  <a:pt x="42915" y="358085"/>
                </a:lnTo>
                <a:lnTo>
                  <a:pt x="0" y="362458"/>
                </a:lnTo>
                <a:lnTo>
                  <a:pt x="384301" y="916304"/>
                </a:lnTo>
                <a:lnTo>
                  <a:pt x="404426" y="880636"/>
                </a:lnTo>
                <a:lnTo>
                  <a:pt x="428236" y="843698"/>
                </a:lnTo>
                <a:lnTo>
                  <a:pt x="455605" y="805721"/>
                </a:lnTo>
                <a:lnTo>
                  <a:pt x="486410" y="766937"/>
                </a:lnTo>
                <a:lnTo>
                  <a:pt x="520524" y="727574"/>
                </a:lnTo>
                <a:lnTo>
                  <a:pt x="557823" y="687865"/>
                </a:lnTo>
                <a:lnTo>
                  <a:pt x="598182" y="648040"/>
                </a:lnTo>
                <a:lnTo>
                  <a:pt x="641476" y="608329"/>
                </a:lnTo>
                <a:lnTo>
                  <a:pt x="681758" y="573815"/>
                </a:lnTo>
                <a:lnTo>
                  <a:pt x="722459" y="541113"/>
                </a:lnTo>
                <a:lnTo>
                  <a:pt x="763378" y="510314"/>
                </a:lnTo>
                <a:lnTo>
                  <a:pt x="804312" y="481509"/>
                </a:lnTo>
                <a:lnTo>
                  <a:pt x="845060" y="454790"/>
                </a:lnTo>
                <a:lnTo>
                  <a:pt x="885420" y="430247"/>
                </a:lnTo>
                <a:lnTo>
                  <a:pt x="925191" y="407972"/>
                </a:lnTo>
                <a:lnTo>
                  <a:pt x="964170" y="388054"/>
                </a:lnTo>
                <a:lnTo>
                  <a:pt x="1002156" y="370586"/>
                </a:lnTo>
                <a:lnTo>
                  <a:pt x="744981" y="0"/>
                </a:lnTo>
                <a:close/>
              </a:path>
            </a:pathLst>
          </a:custGeom>
          <a:solidFill>
            <a:srgbClr val="BA8E5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223516" y="2353055"/>
            <a:ext cx="2702560" cy="2597150"/>
          </a:xfrm>
          <a:custGeom>
            <a:avLst/>
            <a:gdLst/>
            <a:ahLst/>
            <a:cxnLst/>
            <a:rect l="l" t="t" r="r" b="b"/>
            <a:pathLst>
              <a:path w="2702560" h="2597150">
                <a:moveTo>
                  <a:pt x="1351025" y="0"/>
                </a:moveTo>
                <a:lnTo>
                  <a:pt x="1301498" y="856"/>
                </a:lnTo>
                <a:lnTo>
                  <a:pt x="1252420" y="3405"/>
                </a:lnTo>
                <a:lnTo>
                  <a:pt x="1203821" y="7618"/>
                </a:lnTo>
                <a:lnTo>
                  <a:pt x="1155732" y="13465"/>
                </a:lnTo>
                <a:lnTo>
                  <a:pt x="1108184" y="20917"/>
                </a:lnTo>
                <a:lnTo>
                  <a:pt x="1061207" y="29945"/>
                </a:lnTo>
                <a:lnTo>
                  <a:pt x="1014831" y="40520"/>
                </a:lnTo>
                <a:lnTo>
                  <a:pt x="969088" y="52611"/>
                </a:lnTo>
                <a:lnTo>
                  <a:pt x="924007" y="66190"/>
                </a:lnTo>
                <a:lnTo>
                  <a:pt x="879619" y="81227"/>
                </a:lnTo>
                <a:lnTo>
                  <a:pt x="835955" y="97694"/>
                </a:lnTo>
                <a:lnTo>
                  <a:pt x="793046" y="115560"/>
                </a:lnTo>
                <a:lnTo>
                  <a:pt x="750921" y="134796"/>
                </a:lnTo>
                <a:lnTo>
                  <a:pt x="709612" y="155374"/>
                </a:lnTo>
                <a:lnTo>
                  <a:pt x="669148" y="177263"/>
                </a:lnTo>
                <a:lnTo>
                  <a:pt x="629561" y="200435"/>
                </a:lnTo>
                <a:lnTo>
                  <a:pt x="590881" y="224860"/>
                </a:lnTo>
                <a:lnTo>
                  <a:pt x="553138" y="250509"/>
                </a:lnTo>
                <a:lnTo>
                  <a:pt x="516364" y="277352"/>
                </a:lnTo>
                <a:lnTo>
                  <a:pt x="480587" y="305360"/>
                </a:lnTo>
                <a:lnTo>
                  <a:pt x="445840" y="334504"/>
                </a:lnTo>
                <a:lnTo>
                  <a:pt x="412153" y="364754"/>
                </a:lnTo>
                <a:lnTo>
                  <a:pt x="379555" y="396082"/>
                </a:lnTo>
                <a:lnTo>
                  <a:pt x="348078" y="428457"/>
                </a:lnTo>
                <a:lnTo>
                  <a:pt x="317752" y="461851"/>
                </a:lnTo>
                <a:lnTo>
                  <a:pt x="288608" y="496234"/>
                </a:lnTo>
                <a:lnTo>
                  <a:pt x="260677" y="531577"/>
                </a:lnTo>
                <a:lnTo>
                  <a:pt x="233988" y="567850"/>
                </a:lnTo>
                <a:lnTo>
                  <a:pt x="208572" y="605025"/>
                </a:lnTo>
                <a:lnTo>
                  <a:pt x="184460" y="643071"/>
                </a:lnTo>
                <a:lnTo>
                  <a:pt x="161682" y="681960"/>
                </a:lnTo>
                <a:lnTo>
                  <a:pt x="140270" y="721662"/>
                </a:lnTo>
                <a:lnTo>
                  <a:pt x="120252" y="762148"/>
                </a:lnTo>
                <a:lnTo>
                  <a:pt x="101661" y="803389"/>
                </a:lnTo>
                <a:lnTo>
                  <a:pt x="84526" y="845354"/>
                </a:lnTo>
                <a:lnTo>
                  <a:pt x="68878" y="888016"/>
                </a:lnTo>
                <a:lnTo>
                  <a:pt x="54748" y="931344"/>
                </a:lnTo>
                <a:lnTo>
                  <a:pt x="42166" y="975310"/>
                </a:lnTo>
                <a:lnTo>
                  <a:pt x="31162" y="1019883"/>
                </a:lnTo>
                <a:lnTo>
                  <a:pt x="21767" y="1065035"/>
                </a:lnTo>
                <a:lnTo>
                  <a:pt x="14012" y="1110736"/>
                </a:lnTo>
                <a:lnTo>
                  <a:pt x="7927" y="1156958"/>
                </a:lnTo>
                <a:lnTo>
                  <a:pt x="3543" y="1203669"/>
                </a:lnTo>
                <a:lnTo>
                  <a:pt x="891" y="1250842"/>
                </a:lnTo>
                <a:lnTo>
                  <a:pt x="0" y="1298448"/>
                </a:lnTo>
                <a:lnTo>
                  <a:pt x="891" y="1346053"/>
                </a:lnTo>
                <a:lnTo>
                  <a:pt x="3543" y="1393226"/>
                </a:lnTo>
                <a:lnTo>
                  <a:pt x="7927" y="1439937"/>
                </a:lnTo>
                <a:lnTo>
                  <a:pt x="14012" y="1486159"/>
                </a:lnTo>
                <a:lnTo>
                  <a:pt x="21767" y="1531860"/>
                </a:lnTo>
                <a:lnTo>
                  <a:pt x="31162" y="1577012"/>
                </a:lnTo>
                <a:lnTo>
                  <a:pt x="42166" y="1621585"/>
                </a:lnTo>
                <a:lnTo>
                  <a:pt x="54748" y="1665551"/>
                </a:lnTo>
                <a:lnTo>
                  <a:pt x="68878" y="1708879"/>
                </a:lnTo>
                <a:lnTo>
                  <a:pt x="84526" y="1751541"/>
                </a:lnTo>
                <a:lnTo>
                  <a:pt x="101661" y="1793506"/>
                </a:lnTo>
                <a:lnTo>
                  <a:pt x="120252" y="1834747"/>
                </a:lnTo>
                <a:lnTo>
                  <a:pt x="140270" y="1875233"/>
                </a:lnTo>
                <a:lnTo>
                  <a:pt x="161682" y="1914935"/>
                </a:lnTo>
                <a:lnTo>
                  <a:pt x="184460" y="1953824"/>
                </a:lnTo>
                <a:lnTo>
                  <a:pt x="208572" y="1991870"/>
                </a:lnTo>
                <a:lnTo>
                  <a:pt x="233988" y="2029045"/>
                </a:lnTo>
                <a:lnTo>
                  <a:pt x="260677" y="2065318"/>
                </a:lnTo>
                <a:lnTo>
                  <a:pt x="288608" y="2100661"/>
                </a:lnTo>
                <a:lnTo>
                  <a:pt x="317752" y="2135044"/>
                </a:lnTo>
                <a:lnTo>
                  <a:pt x="348078" y="2168438"/>
                </a:lnTo>
                <a:lnTo>
                  <a:pt x="379555" y="2200813"/>
                </a:lnTo>
                <a:lnTo>
                  <a:pt x="412153" y="2232141"/>
                </a:lnTo>
                <a:lnTo>
                  <a:pt x="445840" y="2262391"/>
                </a:lnTo>
                <a:lnTo>
                  <a:pt x="480587" y="2291535"/>
                </a:lnTo>
                <a:lnTo>
                  <a:pt x="516364" y="2319543"/>
                </a:lnTo>
                <a:lnTo>
                  <a:pt x="553138" y="2346386"/>
                </a:lnTo>
                <a:lnTo>
                  <a:pt x="590881" y="2372035"/>
                </a:lnTo>
                <a:lnTo>
                  <a:pt x="629561" y="2396460"/>
                </a:lnTo>
                <a:lnTo>
                  <a:pt x="669148" y="2419632"/>
                </a:lnTo>
                <a:lnTo>
                  <a:pt x="709612" y="2441521"/>
                </a:lnTo>
                <a:lnTo>
                  <a:pt x="750921" y="2462099"/>
                </a:lnTo>
                <a:lnTo>
                  <a:pt x="793046" y="2481335"/>
                </a:lnTo>
                <a:lnTo>
                  <a:pt x="835955" y="2499201"/>
                </a:lnTo>
                <a:lnTo>
                  <a:pt x="879619" y="2515668"/>
                </a:lnTo>
                <a:lnTo>
                  <a:pt x="924007" y="2530705"/>
                </a:lnTo>
                <a:lnTo>
                  <a:pt x="969088" y="2544284"/>
                </a:lnTo>
                <a:lnTo>
                  <a:pt x="1014831" y="2556375"/>
                </a:lnTo>
                <a:lnTo>
                  <a:pt x="1061207" y="2566950"/>
                </a:lnTo>
                <a:lnTo>
                  <a:pt x="1108184" y="2575978"/>
                </a:lnTo>
                <a:lnTo>
                  <a:pt x="1155732" y="2583430"/>
                </a:lnTo>
                <a:lnTo>
                  <a:pt x="1203821" y="2589277"/>
                </a:lnTo>
                <a:lnTo>
                  <a:pt x="1252420" y="2593490"/>
                </a:lnTo>
                <a:lnTo>
                  <a:pt x="1301498" y="2596039"/>
                </a:lnTo>
                <a:lnTo>
                  <a:pt x="1351025" y="2596896"/>
                </a:lnTo>
                <a:lnTo>
                  <a:pt x="1400553" y="2596039"/>
                </a:lnTo>
                <a:lnTo>
                  <a:pt x="1449631" y="2593490"/>
                </a:lnTo>
                <a:lnTo>
                  <a:pt x="1498230" y="2589277"/>
                </a:lnTo>
                <a:lnTo>
                  <a:pt x="1546319" y="2583430"/>
                </a:lnTo>
                <a:lnTo>
                  <a:pt x="1593867" y="2575978"/>
                </a:lnTo>
                <a:lnTo>
                  <a:pt x="1640844" y="2566950"/>
                </a:lnTo>
                <a:lnTo>
                  <a:pt x="1687220" y="2556375"/>
                </a:lnTo>
                <a:lnTo>
                  <a:pt x="1732963" y="2544284"/>
                </a:lnTo>
                <a:lnTo>
                  <a:pt x="1778044" y="2530705"/>
                </a:lnTo>
                <a:lnTo>
                  <a:pt x="1822432" y="2515668"/>
                </a:lnTo>
                <a:lnTo>
                  <a:pt x="1866096" y="2499201"/>
                </a:lnTo>
                <a:lnTo>
                  <a:pt x="1909005" y="2481335"/>
                </a:lnTo>
                <a:lnTo>
                  <a:pt x="1951130" y="2462099"/>
                </a:lnTo>
                <a:lnTo>
                  <a:pt x="1992439" y="2441521"/>
                </a:lnTo>
                <a:lnTo>
                  <a:pt x="2032903" y="2419632"/>
                </a:lnTo>
                <a:lnTo>
                  <a:pt x="2072490" y="2396460"/>
                </a:lnTo>
                <a:lnTo>
                  <a:pt x="2111170" y="2372035"/>
                </a:lnTo>
                <a:lnTo>
                  <a:pt x="2148913" y="2346386"/>
                </a:lnTo>
                <a:lnTo>
                  <a:pt x="2185687" y="2319543"/>
                </a:lnTo>
                <a:lnTo>
                  <a:pt x="2221464" y="2291535"/>
                </a:lnTo>
                <a:lnTo>
                  <a:pt x="2256211" y="2262391"/>
                </a:lnTo>
                <a:lnTo>
                  <a:pt x="2289898" y="2232141"/>
                </a:lnTo>
                <a:lnTo>
                  <a:pt x="2322496" y="2200813"/>
                </a:lnTo>
                <a:lnTo>
                  <a:pt x="2353973" y="2168438"/>
                </a:lnTo>
                <a:lnTo>
                  <a:pt x="2384299" y="2135044"/>
                </a:lnTo>
                <a:lnTo>
                  <a:pt x="2413443" y="2100661"/>
                </a:lnTo>
                <a:lnTo>
                  <a:pt x="2441374" y="2065318"/>
                </a:lnTo>
                <a:lnTo>
                  <a:pt x="2468063" y="2029045"/>
                </a:lnTo>
                <a:lnTo>
                  <a:pt x="2493479" y="1991870"/>
                </a:lnTo>
                <a:lnTo>
                  <a:pt x="2517591" y="1953824"/>
                </a:lnTo>
                <a:lnTo>
                  <a:pt x="2540369" y="1914935"/>
                </a:lnTo>
                <a:lnTo>
                  <a:pt x="2561781" y="1875233"/>
                </a:lnTo>
                <a:lnTo>
                  <a:pt x="2581799" y="1834747"/>
                </a:lnTo>
                <a:lnTo>
                  <a:pt x="2600390" y="1793506"/>
                </a:lnTo>
                <a:lnTo>
                  <a:pt x="2617525" y="1751541"/>
                </a:lnTo>
                <a:lnTo>
                  <a:pt x="2633173" y="1708879"/>
                </a:lnTo>
                <a:lnTo>
                  <a:pt x="2647303" y="1665551"/>
                </a:lnTo>
                <a:lnTo>
                  <a:pt x="2659885" y="1621585"/>
                </a:lnTo>
                <a:lnTo>
                  <a:pt x="2670889" y="1577012"/>
                </a:lnTo>
                <a:lnTo>
                  <a:pt x="2680284" y="1531860"/>
                </a:lnTo>
                <a:lnTo>
                  <a:pt x="2688039" y="1486159"/>
                </a:lnTo>
                <a:lnTo>
                  <a:pt x="2694124" y="1439937"/>
                </a:lnTo>
                <a:lnTo>
                  <a:pt x="2698508" y="1393226"/>
                </a:lnTo>
                <a:lnTo>
                  <a:pt x="2701160" y="1346053"/>
                </a:lnTo>
                <a:lnTo>
                  <a:pt x="2702051" y="1298448"/>
                </a:lnTo>
                <a:lnTo>
                  <a:pt x="2701160" y="1250842"/>
                </a:lnTo>
                <a:lnTo>
                  <a:pt x="2698508" y="1203669"/>
                </a:lnTo>
                <a:lnTo>
                  <a:pt x="2694124" y="1156958"/>
                </a:lnTo>
                <a:lnTo>
                  <a:pt x="2688039" y="1110736"/>
                </a:lnTo>
                <a:lnTo>
                  <a:pt x="2680284" y="1065035"/>
                </a:lnTo>
                <a:lnTo>
                  <a:pt x="2670889" y="1019883"/>
                </a:lnTo>
                <a:lnTo>
                  <a:pt x="2659885" y="975310"/>
                </a:lnTo>
                <a:lnTo>
                  <a:pt x="2647303" y="931344"/>
                </a:lnTo>
                <a:lnTo>
                  <a:pt x="2633173" y="888016"/>
                </a:lnTo>
                <a:lnTo>
                  <a:pt x="2617525" y="845354"/>
                </a:lnTo>
                <a:lnTo>
                  <a:pt x="2600390" y="803389"/>
                </a:lnTo>
                <a:lnTo>
                  <a:pt x="2581799" y="762148"/>
                </a:lnTo>
                <a:lnTo>
                  <a:pt x="2561781" y="721662"/>
                </a:lnTo>
                <a:lnTo>
                  <a:pt x="2540369" y="681960"/>
                </a:lnTo>
                <a:lnTo>
                  <a:pt x="2517591" y="643071"/>
                </a:lnTo>
                <a:lnTo>
                  <a:pt x="2493479" y="605025"/>
                </a:lnTo>
                <a:lnTo>
                  <a:pt x="2468063" y="567850"/>
                </a:lnTo>
                <a:lnTo>
                  <a:pt x="2441374" y="531577"/>
                </a:lnTo>
                <a:lnTo>
                  <a:pt x="2413443" y="496234"/>
                </a:lnTo>
                <a:lnTo>
                  <a:pt x="2384299" y="461851"/>
                </a:lnTo>
                <a:lnTo>
                  <a:pt x="2353973" y="428457"/>
                </a:lnTo>
                <a:lnTo>
                  <a:pt x="2322496" y="396082"/>
                </a:lnTo>
                <a:lnTo>
                  <a:pt x="2289898" y="364754"/>
                </a:lnTo>
                <a:lnTo>
                  <a:pt x="2256211" y="334504"/>
                </a:lnTo>
                <a:lnTo>
                  <a:pt x="2221464" y="305360"/>
                </a:lnTo>
                <a:lnTo>
                  <a:pt x="2185687" y="277352"/>
                </a:lnTo>
                <a:lnTo>
                  <a:pt x="2148913" y="250509"/>
                </a:lnTo>
                <a:lnTo>
                  <a:pt x="2111170" y="224860"/>
                </a:lnTo>
                <a:lnTo>
                  <a:pt x="2072490" y="200435"/>
                </a:lnTo>
                <a:lnTo>
                  <a:pt x="2032903" y="177263"/>
                </a:lnTo>
                <a:lnTo>
                  <a:pt x="1992439" y="155374"/>
                </a:lnTo>
                <a:lnTo>
                  <a:pt x="1951130" y="134796"/>
                </a:lnTo>
                <a:lnTo>
                  <a:pt x="1909005" y="115560"/>
                </a:lnTo>
                <a:lnTo>
                  <a:pt x="1866096" y="97694"/>
                </a:lnTo>
                <a:lnTo>
                  <a:pt x="1822432" y="81227"/>
                </a:lnTo>
                <a:lnTo>
                  <a:pt x="1778044" y="66190"/>
                </a:lnTo>
                <a:lnTo>
                  <a:pt x="1732963" y="52611"/>
                </a:lnTo>
                <a:lnTo>
                  <a:pt x="1687220" y="40520"/>
                </a:lnTo>
                <a:lnTo>
                  <a:pt x="1640844" y="29945"/>
                </a:lnTo>
                <a:lnTo>
                  <a:pt x="1593867" y="20917"/>
                </a:lnTo>
                <a:lnTo>
                  <a:pt x="1546319" y="13465"/>
                </a:lnTo>
                <a:lnTo>
                  <a:pt x="1498230" y="7618"/>
                </a:lnTo>
                <a:lnTo>
                  <a:pt x="1449631" y="3405"/>
                </a:lnTo>
                <a:lnTo>
                  <a:pt x="1400553" y="856"/>
                </a:lnTo>
                <a:lnTo>
                  <a:pt x="1351025" y="0"/>
                </a:lnTo>
                <a:close/>
              </a:path>
            </a:pathLst>
          </a:custGeom>
          <a:solidFill>
            <a:srgbClr val="C4251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349245" y="2463545"/>
            <a:ext cx="2429256" cy="23347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349245" y="2463545"/>
            <a:ext cx="2429510" cy="2334895"/>
          </a:xfrm>
          <a:custGeom>
            <a:avLst/>
            <a:gdLst/>
            <a:ahLst/>
            <a:cxnLst/>
            <a:rect l="l" t="t" r="r" b="b"/>
            <a:pathLst>
              <a:path w="2429510" h="2334895">
                <a:moveTo>
                  <a:pt x="2429256" y="1167383"/>
                </a:moveTo>
                <a:lnTo>
                  <a:pt x="2428291" y="1120428"/>
                </a:lnTo>
                <a:lnTo>
                  <a:pt x="2425422" y="1073944"/>
                </a:lnTo>
                <a:lnTo>
                  <a:pt x="2420684" y="1027966"/>
                </a:lnTo>
                <a:lnTo>
                  <a:pt x="2414114" y="982528"/>
                </a:lnTo>
                <a:lnTo>
                  <a:pt x="2405748" y="937666"/>
                </a:lnTo>
                <a:lnTo>
                  <a:pt x="2395623" y="893414"/>
                </a:lnTo>
                <a:lnTo>
                  <a:pt x="2383774" y="849808"/>
                </a:lnTo>
                <a:lnTo>
                  <a:pt x="2370239" y="806881"/>
                </a:lnTo>
                <a:lnTo>
                  <a:pt x="2355052" y="764670"/>
                </a:lnTo>
                <a:lnTo>
                  <a:pt x="2338251" y="723208"/>
                </a:lnTo>
                <a:lnTo>
                  <a:pt x="2319872" y="682531"/>
                </a:lnTo>
                <a:lnTo>
                  <a:pt x="2299951" y="642673"/>
                </a:lnTo>
                <a:lnTo>
                  <a:pt x="2278525" y="603670"/>
                </a:lnTo>
                <a:lnTo>
                  <a:pt x="2255629" y="565556"/>
                </a:lnTo>
                <a:lnTo>
                  <a:pt x="2231300" y="528367"/>
                </a:lnTo>
                <a:lnTo>
                  <a:pt x="2205574" y="492136"/>
                </a:lnTo>
                <a:lnTo>
                  <a:pt x="2178488" y="456899"/>
                </a:lnTo>
                <a:lnTo>
                  <a:pt x="2150078" y="422691"/>
                </a:lnTo>
                <a:lnTo>
                  <a:pt x="2120379" y="389546"/>
                </a:lnTo>
                <a:lnTo>
                  <a:pt x="2089430" y="357500"/>
                </a:lnTo>
                <a:lnTo>
                  <a:pt x="2057265" y="326587"/>
                </a:lnTo>
                <a:lnTo>
                  <a:pt x="2023920" y="296842"/>
                </a:lnTo>
                <a:lnTo>
                  <a:pt x="1989434" y="268300"/>
                </a:lnTo>
                <a:lnTo>
                  <a:pt x="1953840" y="240996"/>
                </a:lnTo>
                <a:lnTo>
                  <a:pt x="1917177" y="214965"/>
                </a:lnTo>
                <a:lnTo>
                  <a:pt x="1879479" y="190241"/>
                </a:lnTo>
                <a:lnTo>
                  <a:pt x="1840784" y="166860"/>
                </a:lnTo>
                <a:lnTo>
                  <a:pt x="1801128" y="144856"/>
                </a:lnTo>
                <a:lnTo>
                  <a:pt x="1760547" y="124264"/>
                </a:lnTo>
                <a:lnTo>
                  <a:pt x="1719077" y="105119"/>
                </a:lnTo>
                <a:lnTo>
                  <a:pt x="1676754" y="87456"/>
                </a:lnTo>
                <a:lnTo>
                  <a:pt x="1633616" y="71310"/>
                </a:lnTo>
                <a:lnTo>
                  <a:pt x="1589697" y="56716"/>
                </a:lnTo>
                <a:lnTo>
                  <a:pt x="1545035" y="43707"/>
                </a:lnTo>
                <a:lnTo>
                  <a:pt x="1499665" y="32321"/>
                </a:lnTo>
                <a:lnTo>
                  <a:pt x="1453625" y="22590"/>
                </a:lnTo>
                <a:lnTo>
                  <a:pt x="1406950" y="14550"/>
                </a:lnTo>
                <a:lnTo>
                  <a:pt x="1359676" y="8237"/>
                </a:lnTo>
                <a:lnTo>
                  <a:pt x="1311840" y="3684"/>
                </a:lnTo>
                <a:lnTo>
                  <a:pt x="1263479" y="926"/>
                </a:lnTo>
                <a:lnTo>
                  <a:pt x="1214628" y="0"/>
                </a:lnTo>
                <a:lnTo>
                  <a:pt x="1165776" y="926"/>
                </a:lnTo>
                <a:lnTo>
                  <a:pt x="1117415" y="3684"/>
                </a:lnTo>
                <a:lnTo>
                  <a:pt x="1069579" y="8237"/>
                </a:lnTo>
                <a:lnTo>
                  <a:pt x="1022305" y="14550"/>
                </a:lnTo>
                <a:lnTo>
                  <a:pt x="975630" y="22590"/>
                </a:lnTo>
                <a:lnTo>
                  <a:pt x="929590" y="32321"/>
                </a:lnTo>
                <a:lnTo>
                  <a:pt x="884220" y="43707"/>
                </a:lnTo>
                <a:lnTo>
                  <a:pt x="839558" y="56716"/>
                </a:lnTo>
                <a:lnTo>
                  <a:pt x="795639" y="71310"/>
                </a:lnTo>
                <a:lnTo>
                  <a:pt x="752501" y="87456"/>
                </a:lnTo>
                <a:lnTo>
                  <a:pt x="710178" y="105119"/>
                </a:lnTo>
                <a:lnTo>
                  <a:pt x="668708" y="124264"/>
                </a:lnTo>
                <a:lnTo>
                  <a:pt x="628127" y="144856"/>
                </a:lnTo>
                <a:lnTo>
                  <a:pt x="588471" y="166860"/>
                </a:lnTo>
                <a:lnTo>
                  <a:pt x="549776" y="190241"/>
                </a:lnTo>
                <a:lnTo>
                  <a:pt x="512078" y="214965"/>
                </a:lnTo>
                <a:lnTo>
                  <a:pt x="475415" y="240996"/>
                </a:lnTo>
                <a:lnTo>
                  <a:pt x="439821" y="268300"/>
                </a:lnTo>
                <a:lnTo>
                  <a:pt x="405335" y="296842"/>
                </a:lnTo>
                <a:lnTo>
                  <a:pt x="371990" y="326587"/>
                </a:lnTo>
                <a:lnTo>
                  <a:pt x="339825" y="357500"/>
                </a:lnTo>
                <a:lnTo>
                  <a:pt x="308876" y="389546"/>
                </a:lnTo>
                <a:lnTo>
                  <a:pt x="279177" y="422691"/>
                </a:lnTo>
                <a:lnTo>
                  <a:pt x="250767" y="456899"/>
                </a:lnTo>
                <a:lnTo>
                  <a:pt x="223681" y="492136"/>
                </a:lnTo>
                <a:lnTo>
                  <a:pt x="197955" y="528367"/>
                </a:lnTo>
                <a:lnTo>
                  <a:pt x="173626" y="565556"/>
                </a:lnTo>
                <a:lnTo>
                  <a:pt x="150730" y="603670"/>
                </a:lnTo>
                <a:lnTo>
                  <a:pt x="129304" y="642673"/>
                </a:lnTo>
                <a:lnTo>
                  <a:pt x="109383" y="682531"/>
                </a:lnTo>
                <a:lnTo>
                  <a:pt x="91004" y="723208"/>
                </a:lnTo>
                <a:lnTo>
                  <a:pt x="74203" y="764670"/>
                </a:lnTo>
                <a:lnTo>
                  <a:pt x="59016" y="806881"/>
                </a:lnTo>
                <a:lnTo>
                  <a:pt x="45481" y="849808"/>
                </a:lnTo>
                <a:lnTo>
                  <a:pt x="33632" y="893414"/>
                </a:lnTo>
                <a:lnTo>
                  <a:pt x="23507" y="937666"/>
                </a:lnTo>
                <a:lnTo>
                  <a:pt x="15141" y="982528"/>
                </a:lnTo>
                <a:lnTo>
                  <a:pt x="8571" y="1027966"/>
                </a:lnTo>
                <a:lnTo>
                  <a:pt x="3833" y="1073944"/>
                </a:lnTo>
                <a:lnTo>
                  <a:pt x="964" y="1120428"/>
                </a:lnTo>
                <a:lnTo>
                  <a:pt x="0" y="1167383"/>
                </a:lnTo>
                <a:lnTo>
                  <a:pt x="964" y="1214339"/>
                </a:lnTo>
                <a:lnTo>
                  <a:pt x="3833" y="1260823"/>
                </a:lnTo>
                <a:lnTo>
                  <a:pt x="8571" y="1306801"/>
                </a:lnTo>
                <a:lnTo>
                  <a:pt x="15141" y="1352239"/>
                </a:lnTo>
                <a:lnTo>
                  <a:pt x="23507" y="1397101"/>
                </a:lnTo>
                <a:lnTo>
                  <a:pt x="33632" y="1441353"/>
                </a:lnTo>
                <a:lnTo>
                  <a:pt x="45481" y="1484959"/>
                </a:lnTo>
                <a:lnTo>
                  <a:pt x="59016" y="1527886"/>
                </a:lnTo>
                <a:lnTo>
                  <a:pt x="74203" y="1570097"/>
                </a:lnTo>
                <a:lnTo>
                  <a:pt x="91004" y="1611559"/>
                </a:lnTo>
                <a:lnTo>
                  <a:pt x="109383" y="1652236"/>
                </a:lnTo>
                <a:lnTo>
                  <a:pt x="129304" y="1692094"/>
                </a:lnTo>
                <a:lnTo>
                  <a:pt x="150730" y="1731097"/>
                </a:lnTo>
                <a:lnTo>
                  <a:pt x="173626" y="1769211"/>
                </a:lnTo>
                <a:lnTo>
                  <a:pt x="197955" y="1806400"/>
                </a:lnTo>
                <a:lnTo>
                  <a:pt x="223681" y="1842631"/>
                </a:lnTo>
                <a:lnTo>
                  <a:pt x="250767" y="1877868"/>
                </a:lnTo>
                <a:lnTo>
                  <a:pt x="279177" y="1912076"/>
                </a:lnTo>
                <a:lnTo>
                  <a:pt x="308876" y="1945221"/>
                </a:lnTo>
                <a:lnTo>
                  <a:pt x="339825" y="1977267"/>
                </a:lnTo>
                <a:lnTo>
                  <a:pt x="371990" y="2008180"/>
                </a:lnTo>
                <a:lnTo>
                  <a:pt x="405335" y="2037925"/>
                </a:lnTo>
                <a:lnTo>
                  <a:pt x="439821" y="2066467"/>
                </a:lnTo>
                <a:lnTo>
                  <a:pt x="475415" y="2093771"/>
                </a:lnTo>
                <a:lnTo>
                  <a:pt x="512078" y="2119802"/>
                </a:lnTo>
                <a:lnTo>
                  <a:pt x="549776" y="2144526"/>
                </a:lnTo>
                <a:lnTo>
                  <a:pt x="588471" y="2167907"/>
                </a:lnTo>
                <a:lnTo>
                  <a:pt x="628127" y="2189911"/>
                </a:lnTo>
                <a:lnTo>
                  <a:pt x="668708" y="2210503"/>
                </a:lnTo>
                <a:lnTo>
                  <a:pt x="710178" y="2229648"/>
                </a:lnTo>
                <a:lnTo>
                  <a:pt x="752501" y="2247311"/>
                </a:lnTo>
                <a:lnTo>
                  <a:pt x="795639" y="2263457"/>
                </a:lnTo>
                <a:lnTo>
                  <a:pt x="839558" y="2278051"/>
                </a:lnTo>
                <a:lnTo>
                  <a:pt x="884220" y="2291060"/>
                </a:lnTo>
                <a:lnTo>
                  <a:pt x="929590" y="2302446"/>
                </a:lnTo>
                <a:lnTo>
                  <a:pt x="975630" y="2312177"/>
                </a:lnTo>
                <a:lnTo>
                  <a:pt x="1022305" y="2320217"/>
                </a:lnTo>
                <a:lnTo>
                  <a:pt x="1069579" y="2326530"/>
                </a:lnTo>
                <a:lnTo>
                  <a:pt x="1117415" y="2331083"/>
                </a:lnTo>
                <a:lnTo>
                  <a:pt x="1165776" y="2333841"/>
                </a:lnTo>
                <a:lnTo>
                  <a:pt x="1214628" y="2334767"/>
                </a:lnTo>
                <a:lnTo>
                  <a:pt x="1263479" y="2333841"/>
                </a:lnTo>
                <a:lnTo>
                  <a:pt x="1311840" y="2331083"/>
                </a:lnTo>
                <a:lnTo>
                  <a:pt x="1359676" y="2326530"/>
                </a:lnTo>
                <a:lnTo>
                  <a:pt x="1406950" y="2320217"/>
                </a:lnTo>
                <a:lnTo>
                  <a:pt x="1453625" y="2312177"/>
                </a:lnTo>
                <a:lnTo>
                  <a:pt x="1499665" y="2302446"/>
                </a:lnTo>
                <a:lnTo>
                  <a:pt x="1545035" y="2291060"/>
                </a:lnTo>
                <a:lnTo>
                  <a:pt x="1589697" y="2278051"/>
                </a:lnTo>
                <a:lnTo>
                  <a:pt x="1633616" y="2263457"/>
                </a:lnTo>
                <a:lnTo>
                  <a:pt x="1676754" y="2247311"/>
                </a:lnTo>
                <a:lnTo>
                  <a:pt x="1719077" y="2229648"/>
                </a:lnTo>
                <a:lnTo>
                  <a:pt x="1760547" y="2210503"/>
                </a:lnTo>
                <a:lnTo>
                  <a:pt x="1801128" y="2189911"/>
                </a:lnTo>
                <a:lnTo>
                  <a:pt x="1840784" y="2167907"/>
                </a:lnTo>
                <a:lnTo>
                  <a:pt x="1879479" y="2144526"/>
                </a:lnTo>
                <a:lnTo>
                  <a:pt x="1917177" y="2119802"/>
                </a:lnTo>
                <a:lnTo>
                  <a:pt x="1953840" y="2093771"/>
                </a:lnTo>
                <a:lnTo>
                  <a:pt x="1989434" y="2066467"/>
                </a:lnTo>
                <a:lnTo>
                  <a:pt x="2023920" y="2037925"/>
                </a:lnTo>
                <a:lnTo>
                  <a:pt x="2057265" y="2008180"/>
                </a:lnTo>
                <a:lnTo>
                  <a:pt x="2089430" y="1977267"/>
                </a:lnTo>
                <a:lnTo>
                  <a:pt x="2120379" y="1945221"/>
                </a:lnTo>
                <a:lnTo>
                  <a:pt x="2150078" y="1912076"/>
                </a:lnTo>
                <a:lnTo>
                  <a:pt x="2178488" y="1877868"/>
                </a:lnTo>
                <a:lnTo>
                  <a:pt x="2205574" y="1842631"/>
                </a:lnTo>
                <a:lnTo>
                  <a:pt x="2231300" y="1806400"/>
                </a:lnTo>
                <a:lnTo>
                  <a:pt x="2255629" y="1769211"/>
                </a:lnTo>
                <a:lnTo>
                  <a:pt x="2278525" y="1731097"/>
                </a:lnTo>
                <a:lnTo>
                  <a:pt x="2299951" y="1692094"/>
                </a:lnTo>
                <a:lnTo>
                  <a:pt x="2319872" y="1652236"/>
                </a:lnTo>
                <a:lnTo>
                  <a:pt x="2338251" y="1611559"/>
                </a:lnTo>
                <a:lnTo>
                  <a:pt x="2355052" y="1570097"/>
                </a:lnTo>
                <a:lnTo>
                  <a:pt x="2370239" y="1527886"/>
                </a:lnTo>
                <a:lnTo>
                  <a:pt x="2383774" y="1484959"/>
                </a:lnTo>
                <a:lnTo>
                  <a:pt x="2395623" y="1441353"/>
                </a:lnTo>
                <a:lnTo>
                  <a:pt x="2405748" y="1397101"/>
                </a:lnTo>
                <a:lnTo>
                  <a:pt x="2414114" y="1352239"/>
                </a:lnTo>
                <a:lnTo>
                  <a:pt x="2420684" y="1306801"/>
                </a:lnTo>
                <a:lnTo>
                  <a:pt x="2425422" y="1260823"/>
                </a:lnTo>
                <a:lnTo>
                  <a:pt x="2428291" y="1214339"/>
                </a:lnTo>
                <a:lnTo>
                  <a:pt x="2429256" y="1167383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164073" y="1477517"/>
            <a:ext cx="1729740" cy="16626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164073" y="1477517"/>
            <a:ext cx="1729739" cy="1663064"/>
          </a:xfrm>
          <a:custGeom>
            <a:avLst/>
            <a:gdLst/>
            <a:ahLst/>
            <a:cxnLst/>
            <a:rect l="l" t="t" r="r" b="b"/>
            <a:pathLst>
              <a:path w="1729740" h="1663064">
                <a:moveTo>
                  <a:pt x="1729740" y="831342"/>
                </a:moveTo>
                <a:lnTo>
                  <a:pt x="1728370" y="784169"/>
                </a:lnTo>
                <a:lnTo>
                  <a:pt x="1724312" y="737687"/>
                </a:lnTo>
                <a:lnTo>
                  <a:pt x="1717636" y="691965"/>
                </a:lnTo>
                <a:lnTo>
                  <a:pt x="1708418" y="647074"/>
                </a:lnTo>
                <a:lnTo>
                  <a:pt x="1696728" y="603083"/>
                </a:lnTo>
                <a:lnTo>
                  <a:pt x="1682641" y="560063"/>
                </a:lnTo>
                <a:lnTo>
                  <a:pt x="1666230" y="518083"/>
                </a:lnTo>
                <a:lnTo>
                  <a:pt x="1647567" y="477215"/>
                </a:lnTo>
                <a:lnTo>
                  <a:pt x="1626726" y="437529"/>
                </a:lnTo>
                <a:lnTo>
                  <a:pt x="1603779" y="399093"/>
                </a:lnTo>
                <a:lnTo>
                  <a:pt x="1578800" y="361980"/>
                </a:lnTo>
                <a:lnTo>
                  <a:pt x="1551862" y="326259"/>
                </a:lnTo>
                <a:lnTo>
                  <a:pt x="1523037" y="292000"/>
                </a:lnTo>
                <a:lnTo>
                  <a:pt x="1492398" y="259273"/>
                </a:lnTo>
                <a:lnTo>
                  <a:pt x="1460020" y="228149"/>
                </a:lnTo>
                <a:lnTo>
                  <a:pt x="1425974" y="198697"/>
                </a:lnTo>
                <a:lnTo>
                  <a:pt x="1390333" y="170989"/>
                </a:lnTo>
                <a:lnTo>
                  <a:pt x="1353172" y="145094"/>
                </a:lnTo>
                <a:lnTo>
                  <a:pt x="1314562" y="121082"/>
                </a:lnTo>
                <a:lnTo>
                  <a:pt x="1274577" y="99024"/>
                </a:lnTo>
                <a:lnTo>
                  <a:pt x="1233289" y="78990"/>
                </a:lnTo>
                <a:lnTo>
                  <a:pt x="1190772" y="61050"/>
                </a:lnTo>
                <a:lnTo>
                  <a:pt x="1147099" y="45274"/>
                </a:lnTo>
                <a:lnTo>
                  <a:pt x="1102343" y="31733"/>
                </a:lnTo>
                <a:lnTo>
                  <a:pt x="1056577" y="20496"/>
                </a:lnTo>
                <a:lnTo>
                  <a:pt x="1009873" y="11634"/>
                </a:lnTo>
                <a:lnTo>
                  <a:pt x="962305" y="5217"/>
                </a:lnTo>
                <a:lnTo>
                  <a:pt x="913947" y="1316"/>
                </a:lnTo>
                <a:lnTo>
                  <a:pt x="864870" y="0"/>
                </a:lnTo>
                <a:lnTo>
                  <a:pt x="815792" y="1316"/>
                </a:lnTo>
                <a:lnTo>
                  <a:pt x="767434" y="5217"/>
                </a:lnTo>
                <a:lnTo>
                  <a:pt x="719866" y="11634"/>
                </a:lnTo>
                <a:lnTo>
                  <a:pt x="673162" y="20496"/>
                </a:lnTo>
                <a:lnTo>
                  <a:pt x="627396" y="31733"/>
                </a:lnTo>
                <a:lnTo>
                  <a:pt x="582640" y="45274"/>
                </a:lnTo>
                <a:lnTo>
                  <a:pt x="538967" y="61050"/>
                </a:lnTo>
                <a:lnTo>
                  <a:pt x="496450" y="78990"/>
                </a:lnTo>
                <a:lnTo>
                  <a:pt x="455162" y="99024"/>
                </a:lnTo>
                <a:lnTo>
                  <a:pt x="415177" y="121082"/>
                </a:lnTo>
                <a:lnTo>
                  <a:pt x="376567" y="145094"/>
                </a:lnTo>
                <a:lnTo>
                  <a:pt x="339406" y="170989"/>
                </a:lnTo>
                <a:lnTo>
                  <a:pt x="303765" y="198697"/>
                </a:lnTo>
                <a:lnTo>
                  <a:pt x="269719" y="228149"/>
                </a:lnTo>
                <a:lnTo>
                  <a:pt x="237341" y="259273"/>
                </a:lnTo>
                <a:lnTo>
                  <a:pt x="206702" y="292000"/>
                </a:lnTo>
                <a:lnTo>
                  <a:pt x="177877" y="326259"/>
                </a:lnTo>
                <a:lnTo>
                  <a:pt x="150939" y="361980"/>
                </a:lnTo>
                <a:lnTo>
                  <a:pt x="125960" y="399093"/>
                </a:lnTo>
                <a:lnTo>
                  <a:pt x="103013" y="437529"/>
                </a:lnTo>
                <a:lnTo>
                  <a:pt x="82172" y="477215"/>
                </a:lnTo>
                <a:lnTo>
                  <a:pt x="63509" y="518083"/>
                </a:lnTo>
                <a:lnTo>
                  <a:pt x="47098" y="560063"/>
                </a:lnTo>
                <a:lnTo>
                  <a:pt x="33011" y="603083"/>
                </a:lnTo>
                <a:lnTo>
                  <a:pt x="21321" y="647074"/>
                </a:lnTo>
                <a:lnTo>
                  <a:pt x="12103" y="691965"/>
                </a:lnTo>
                <a:lnTo>
                  <a:pt x="5427" y="737687"/>
                </a:lnTo>
                <a:lnTo>
                  <a:pt x="1369" y="784169"/>
                </a:lnTo>
                <a:lnTo>
                  <a:pt x="0" y="831342"/>
                </a:lnTo>
                <a:lnTo>
                  <a:pt x="1369" y="878514"/>
                </a:lnTo>
                <a:lnTo>
                  <a:pt x="5427" y="924996"/>
                </a:lnTo>
                <a:lnTo>
                  <a:pt x="12103" y="970718"/>
                </a:lnTo>
                <a:lnTo>
                  <a:pt x="21321" y="1015609"/>
                </a:lnTo>
                <a:lnTo>
                  <a:pt x="33011" y="1059600"/>
                </a:lnTo>
                <a:lnTo>
                  <a:pt x="47098" y="1102620"/>
                </a:lnTo>
                <a:lnTo>
                  <a:pt x="63509" y="1144600"/>
                </a:lnTo>
                <a:lnTo>
                  <a:pt x="82172" y="1185468"/>
                </a:lnTo>
                <a:lnTo>
                  <a:pt x="103013" y="1225154"/>
                </a:lnTo>
                <a:lnTo>
                  <a:pt x="125960" y="1263590"/>
                </a:lnTo>
                <a:lnTo>
                  <a:pt x="150939" y="1300703"/>
                </a:lnTo>
                <a:lnTo>
                  <a:pt x="177877" y="1336424"/>
                </a:lnTo>
                <a:lnTo>
                  <a:pt x="206702" y="1370683"/>
                </a:lnTo>
                <a:lnTo>
                  <a:pt x="237341" y="1403410"/>
                </a:lnTo>
                <a:lnTo>
                  <a:pt x="269719" y="1434534"/>
                </a:lnTo>
                <a:lnTo>
                  <a:pt x="303765" y="1463986"/>
                </a:lnTo>
                <a:lnTo>
                  <a:pt x="339406" y="1491694"/>
                </a:lnTo>
                <a:lnTo>
                  <a:pt x="376567" y="1517589"/>
                </a:lnTo>
                <a:lnTo>
                  <a:pt x="415177" y="1541601"/>
                </a:lnTo>
                <a:lnTo>
                  <a:pt x="455162" y="1563659"/>
                </a:lnTo>
                <a:lnTo>
                  <a:pt x="496450" y="1583693"/>
                </a:lnTo>
                <a:lnTo>
                  <a:pt x="538967" y="1601633"/>
                </a:lnTo>
                <a:lnTo>
                  <a:pt x="582640" y="1617409"/>
                </a:lnTo>
                <a:lnTo>
                  <a:pt x="627396" y="1630950"/>
                </a:lnTo>
                <a:lnTo>
                  <a:pt x="673162" y="1642187"/>
                </a:lnTo>
                <a:lnTo>
                  <a:pt x="719866" y="1651049"/>
                </a:lnTo>
                <a:lnTo>
                  <a:pt x="767434" y="1657466"/>
                </a:lnTo>
                <a:lnTo>
                  <a:pt x="815792" y="1661367"/>
                </a:lnTo>
                <a:lnTo>
                  <a:pt x="864870" y="1662684"/>
                </a:lnTo>
                <a:lnTo>
                  <a:pt x="913947" y="1661367"/>
                </a:lnTo>
                <a:lnTo>
                  <a:pt x="962305" y="1657466"/>
                </a:lnTo>
                <a:lnTo>
                  <a:pt x="1009873" y="1651049"/>
                </a:lnTo>
                <a:lnTo>
                  <a:pt x="1056577" y="1642187"/>
                </a:lnTo>
                <a:lnTo>
                  <a:pt x="1102343" y="1630950"/>
                </a:lnTo>
                <a:lnTo>
                  <a:pt x="1147099" y="1617409"/>
                </a:lnTo>
                <a:lnTo>
                  <a:pt x="1190772" y="1601633"/>
                </a:lnTo>
                <a:lnTo>
                  <a:pt x="1233289" y="1583693"/>
                </a:lnTo>
                <a:lnTo>
                  <a:pt x="1274577" y="1563659"/>
                </a:lnTo>
                <a:lnTo>
                  <a:pt x="1314562" y="1541601"/>
                </a:lnTo>
                <a:lnTo>
                  <a:pt x="1353172" y="1517589"/>
                </a:lnTo>
                <a:lnTo>
                  <a:pt x="1390333" y="1491694"/>
                </a:lnTo>
                <a:lnTo>
                  <a:pt x="1425974" y="1463986"/>
                </a:lnTo>
                <a:lnTo>
                  <a:pt x="1460020" y="1434534"/>
                </a:lnTo>
                <a:lnTo>
                  <a:pt x="1492398" y="1403410"/>
                </a:lnTo>
                <a:lnTo>
                  <a:pt x="1523037" y="1370683"/>
                </a:lnTo>
                <a:lnTo>
                  <a:pt x="1551862" y="1336424"/>
                </a:lnTo>
                <a:lnTo>
                  <a:pt x="1578800" y="1300703"/>
                </a:lnTo>
                <a:lnTo>
                  <a:pt x="1603779" y="1263590"/>
                </a:lnTo>
                <a:lnTo>
                  <a:pt x="1626726" y="1225154"/>
                </a:lnTo>
                <a:lnTo>
                  <a:pt x="1647567" y="1185468"/>
                </a:lnTo>
                <a:lnTo>
                  <a:pt x="1666230" y="1144600"/>
                </a:lnTo>
                <a:lnTo>
                  <a:pt x="1682641" y="1102620"/>
                </a:lnTo>
                <a:lnTo>
                  <a:pt x="1696728" y="1059600"/>
                </a:lnTo>
                <a:lnTo>
                  <a:pt x="1708418" y="1015609"/>
                </a:lnTo>
                <a:lnTo>
                  <a:pt x="1717636" y="970718"/>
                </a:lnTo>
                <a:lnTo>
                  <a:pt x="1724312" y="924996"/>
                </a:lnTo>
                <a:lnTo>
                  <a:pt x="1728370" y="878514"/>
                </a:lnTo>
                <a:lnTo>
                  <a:pt x="1729740" y="831342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549646" y="3275838"/>
            <a:ext cx="1639824" cy="15742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549646" y="3275838"/>
            <a:ext cx="1640205" cy="1574800"/>
          </a:xfrm>
          <a:custGeom>
            <a:avLst/>
            <a:gdLst/>
            <a:ahLst/>
            <a:cxnLst/>
            <a:rect l="l" t="t" r="r" b="b"/>
            <a:pathLst>
              <a:path w="1640204" h="1574800">
                <a:moveTo>
                  <a:pt x="1639824" y="787145"/>
                </a:moveTo>
                <a:lnTo>
                  <a:pt x="1638327" y="739196"/>
                </a:lnTo>
                <a:lnTo>
                  <a:pt x="1633896" y="692005"/>
                </a:lnTo>
                <a:lnTo>
                  <a:pt x="1626615" y="645657"/>
                </a:lnTo>
                <a:lnTo>
                  <a:pt x="1616571" y="600233"/>
                </a:lnTo>
                <a:lnTo>
                  <a:pt x="1603849" y="555816"/>
                </a:lnTo>
                <a:lnTo>
                  <a:pt x="1588534" y="512488"/>
                </a:lnTo>
                <a:lnTo>
                  <a:pt x="1570713" y="470331"/>
                </a:lnTo>
                <a:lnTo>
                  <a:pt x="1550471" y="429428"/>
                </a:lnTo>
                <a:lnTo>
                  <a:pt x="1527894" y="389861"/>
                </a:lnTo>
                <a:lnTo>
                  <a:pt x="1503068" y="351713"/>
                </a:lnTo>
                <a:lnTo>
                  <a:pt x="1476077" y="315065"/>
                </a:lnTo>
                <a:lnTo>
                  <a:pt x="1447009" y="280001"/>
                </a:lnTo>
                <a:lnTo>
                  <a:pt x="1415949" y="246601"/>
                </a:lnTo>
                <a:lnTo>
                  <a:pt x="1382982" y="214950"/>
                </a:lnTo>
                <a:lnTo>
                  <a:pt x="1348194" y="185129"/>
                </a:lnTo>
                <a:lnTo>
                  <a:pt x="1311671" y="157220"/>
                </a:lnTo>
                <a:lnTo>
                  <a:pt x="1273498" y="131306"/>
                </a:lnTo>
                <a:lnTo>
                  <a:pt x="1233762" y="107470"/>
                </a:lnTo>
                <a:lnTo>
                  <a:pt x="1192548" y="85793"/>
                </a:lnTo>
                <a:lnTo>
                  <a:pt x="1149941" y="66357"/>
                </a:lnTo>
                <a:lnTo>
                  <a:pt x="1106028" y="49246"/>
                </a:lnTo>
                <a:lnTo>
                  <a:pt x="1060894" y="34542"/>
                </a:lnTo>
                <a:lnTo>
                  <a:pt x="1014625" y="22326"/>
                </a:lnTo>
                <a:lnTo>
                  <a:pt x="967307" y="12682"/>
                </a:lnTo>
                <a:lnTo>
                  <a:pt x="919024" y="5691"/>
                </a:lnTo>
                <a:lnTo>
                  <a:pt x="869864" y="1436"/>
                </a:lnTo>
                <a:lnTo>
                  <a:pt x="819912" y="0"/>
                </a:lnTo>
                <a:lnTo>
                  <a:pt x="769959" y="1436"/>
                </a:lnTo>
                <a:lnTo>
                  <a:pt x="720799" y="5691"/>
                </a:lnTo>
                <a:lnTo>
                  <a:pt x="672516" y="12682"/>
                </a:lnTo>
                <a:lnTo>
                  <a:pt x="625198" y="22326"/>
                </a:lnTo>
                <a:lnTo>
                  <a:pt x="578929" y="34542"/>
                </a:lnTo>
                <a:lnTo>
                  <a:pt x="533795" y="49246"/>
                </a:lnTo>
                <a:lnTo>
                  <a:pt x="489882" y="66357"/>
                </a:lnTo>
                <a:lnTo>
                  <a:pt x="447275" y="85793"/>
                </a:lnTo>
                <a:lnTo>
                  <a:pt x="406061" y="107470"/>
                </a:lnTo>
                <a:lnTo>
                  <a:pt x="366325" y="131306"/>
                </a:lnTo>
                <a:lnTo>
                  <a:pt x="328152" y="157220"/>
                </a:lnTo>
                <a:lnTo>
                  <a:pt x="291629" y="185129"/>
                </a:lnTo>
                <a:lnTo>
                  <a:pt x="256841" y="214950"/>
                </a:lnTo>
                <a:lnTo>
                  <a:pt x="223874" y="246601"/>
                </a:lnTo>
                <a:lnTo>
                  <a:pt x="192814" y="280001"/>
                </a:lnTo>
                <a:lnTo>
                  <a:pt x="163746" y="315065"/>
                </a:lnTo>
                <a:lnTo>
                  <a:pt x="136755" y="351713"/>
                </a:lnTo>
                <a:lnTo>
                  <a:pt x="111929" y="389861"/>
                </a:lnTo>
                <a:lnTo>
                  <a:pt x="89352" y="429428"/>
                </a:lnTo>
                <a:lnTo>
                  <a:pt x="69110" y="470331"/>
                </a:lnTo>
                <a:lnTo>
                  <a:pt x="51289" y="512488"/>
                </a:lnTo>
                <a:lnTo>
                  <a:pt x="35974" y="555816"/>
                </a:lnTo>
                <a:lnTo>
                  <a:pt x="23252" y="600233"/>
                </a:lnTo>
                <a:lnTo>
                  <a:pt x="13208" y="645657"/>
                </a:lnTo>
                <a:lnTo>
                  <a:pt x="5927" y="692005"/>
                </a:lnTo>
                <a:lnTo>
                  <a:pt x="1496" y="739196"/>
                </a:lnTo>
                <a:lnTo>
                  <a:pt x="0" y="787145"/>
                </a:lnTo>
                <a:lnTo>
                  <a:pt x="1496" y="835095"/>
                </a:lnTo>
                <a:lnTo>
                  <a:pt x="5927" y="882286"/>
                </a:lnTo>
                <a:lnTo>
                  <a:pt x="13208" y="928634"/>
                </a:lnTo>
                <a:lnTo>
                  <a:pt x="23252" y="974058"/>
                </a:lnTo>
                <a:lnTo>
                  <a:pt x="35974" y="1018475"/>
                </a:lnTo>
                <a:lnTo>
                  <a:pt x="51289" y="1061803"/>
                </a:lnTo>
                <a:lnTo>
                  <a:pt x="69110" y="1103960"/>
                </a:lnTo>
                <a:lnTo>
                  <a:pt x="89352" y="1144863"/>
                </a:lnTo>
                <a:lnTo>
                  <a:pt x="111929" y="1184430"/>
                </a:lnTo>
                <a:lnTo>
                  <a:pt x="136755" y="1222578"/>
                </a:lnTo>
                <a:lnTo>
                  <a:pt x="163746" y="1259226"/>
                </a:lnTo>
                <a:lnTo>
                  <a:pt x="192814" y="1294290"/>
                </a:lnTo>
                <a:lnTo>
                  <a:pt x="223874" y="1327690"/>
                </a:lnTo>
                <a:lnTo>
                  <a:pt x="256841" y="1359341"/>
                </a:lnTo>
                <a:lnTo>
                  <a:pt x="291629" y="1389162"/>
                </a:lnTo>
                <a:lnTo>
                  <a:pt x="328152" y="1417071"/>
                </a:lnTo>
                <a:lnTo>
                  <a:pt x="366325" y="1442985"/>
                </a:lnTo>
                <a:lnTo>
                  <a:pt x="406061" y="1466821"/>
                </a:lnTo>
                <a:lnTo>
                  <a:pt x="447275" y="1488498"/>
                </a:lnTo>
                <a:lnTo>
                  <a:pt x="489882" y="1507934"/>
                </a:lnTo>
                <a:lnTo>
                  <a:pt x="533795" y="1525045"/>
                </a:lnTo>
                <a:lnTo>
                  <a:pt x="578929" y="1539749"/>
                </a:lnTo>
                <a:lnTo>
                  <a:pt x="625198" y="1551965"/>
                </a:lnTo>
                <a:lnTo>
                  <a:pt x="672516" y="1561609"/>
                </a:lnTo>
                <a:lnTo>
                  <a:pt x="720799" y="1568600"/>
                </a:lnTo>
                <a:lnTo>
                  <a:pt x="769959" y="1572855"/>
                </a:lnTo>
                <a:lnTo>
                  <a:pt x="819912" y="1574292"/>
                </a:lnTo>
                <a:lnTo>
                  <a:pt x="869864" y="1572855"/>
                </a:lnTo>
                <a:lnTo>
                  <a:pt x="919024" y="1568600"/>
                </a:lnTo>
                <a:lnTo>
                  <a:pt x="967307" y="1561609"/>
                </a:lnTo>
                <a:lnTo>
                  <a:pt x="1014625" y="1551965"/>
                </a:lnTo>
                <a:lnTo>
                  <a:pt x="1060894" y="1539749"/>
                </a:lnTo>
                <a:lnTo>
                  <a:pt x="1106028" y="1525045"/>
                </a:lnTo>
                <a:lnTo>
                  <a:pt x="1149941" y="1507934"/>
                </a:lnTo>
                <a:lnTo>
                  <a:pt x="1192548" y="1488498"/>
                </a:lnTo>
                <a:lnTo>
                  <a:pt x="1233762" y="1466821"/>
                </a:lnTo>
                <a:lnTo>
                  <a:pt x="1273498" y="1442985"/>
                </a:lnTo>
                <a:lnTo>
                  <a:pt x="1311671" y="1417071"/>
                </a:lnTo>
                <a:lnTo>
                  <a:pt x="1348194" y="1389162"/>
                </a:lnTo>
                <a:lnTo>
                  <a:pt x="1382982" y="1359341"/>
                </a:lnTo>
                <a:lnTo>
                  <a:pt x="1415949" y="1327690"/>
                </a:lnTo>
                <a:lnTo>
                  <a:pt x="1447009" y="1294290"/>
                </a:lnTo>
                <a:lnTo>
                  <a:pt x="1476077" y="1259226"/>
                </a:lnTo>
                <a:lnTo>
                  <a:pt x="1503068" y="1222578"/>
                </a:lnTo>
                <a:lnTo>
                  <a:pt x="1527894" y="1184430"/>
                </a:lnTo>
                <a:lnTo>
                  <a:pt x="1550471" y="1144863"/>
                </a:lnTo>
                <a:lnTo>
                  <a:pt x="1570713" y="1103960"/>
                </a:lnTo>
                <a:lnTo>
                  <a:pt x="1588534" y="1061803"/>
                </a:lnTo>
                <a:lnTo>
                  <a:pt x="1603849" y="1018475"/>
                </a:lnTo>
                <a:lnTo>
                  <a:pt x="1616571" y="974058"/>
                </a:lnTo>
                <a:lnTo>
                  <a:pt x="1626615" y="928634"/>
                </a:lnTo>
                <a:lnTo>
                  <a:pt x="1633896" y="882286"/>
                </a:lnTo>
                <a:lnTo>
                  <a:pt x="1638327" y="835095"/>
                </a:lnTo>
                <a:lnTo>
                  <a:pt x="1639824" y="787145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347209" y="4717541"/>
            <a:ext cx="1650491" cy="15849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347209" y="4717541"/>
            <a:ext cx="1651000" cy="1584960"/>
          </a:xfrm>
          <a:custGeom>
            <a:avLst/>
            <a:gdLst/>
            <a:ahLst/>
            <a:cxnLst/>
            <a:rect l="l" t="t" r="r" b="b"/>
            <a:pathLst>
              <a:path w="1651000" h="1584960">
                <a:moveTo>
                  <a:pt x="1650491" y="792479"/>
                </a:moveTo>
                <a:lnTo>
                  <a:pt x="1649091" y="745919"/>
                </a:lnTo>
                <a:lnTo>
                  <a:pt x="1644940" y="700066"/>
                </a:lnTo>
                <a:lnTo>
                  <a:pt x="1638117" y="654995"/>
                </a:lnTo>
                <a:lnTo>
                  <a:pt x="1628698" y="610781"/>
                </a:lnTo>
                <a:lnTo>
                  <a:pt x="1616761" y="567499"/>
                </a:lnTo>
                <a:lnTo>
                  <a:pt x="1602384" y="525222"/>
                </a:lnTo>
                <a:lnTo>
                  <a:pt x="1585644" y="484024"/>
                </a:lnTo>
                <a:lnTo>
                  <a:pt x="1566618" y="443981"/>
                </a:lnTo>
                <a:lnTo>
                  <a:pt x="1545384" y="405167"/>
                </a:lnTo>
                <a:lnTo>
                  <a:pt x="1522019" y="367655"/>
                </a:lnTo>
                <a:lnTo>
                  <a:pt x="1496600" y="331520"/>
                </a:lnTo>
                <a:lnTo>
                  <a:pt x="1469204" y="296837"/>
                </a:lnTo>
                <a:lnTo>
                  <a:pt x="1439910" y="263680"/>
                </a:lnTo>
                <a:lnTo>
                  <a:pt x="1408795" y="232124"/>
                </a:lnTo>
                <a:lnTo>
                  <a:pt x="1375935" y="202242"/>
                </a:lnTo>
                <a:lnTo>
                  <a:pt x="1341408" y="174109"/>
                </a:lnTo>
                <a:lnTo>
                  <a:pt x="1305292" y="147799"/>
                </a:lnTo>
                <a:lnTo>
                  <a:pt x="1267664" y="123387"/>
                </a:lnTo>
                <a:lnTo>
                  <a:pt x="1228602" y="100947"/>
                </a:lnTo>
                <a:lnTo>
                  <a:pt x="1188182" y="80554"/>
                </a:lnTo>
                <a:lnTo>
                  <a:pt x="1146482" y="62281"/>
                </a:lnTo>
                <a:lnTo>
                  <a:pt x="1103580" y="46204"/>
                </a:lnTo>
                <a:lnTo>
                  <a:pt x="1059552" y="32395"/>
                </a:lnTo>
                <a:lnTo>
                  <a:pt x="1014477" y="20931"/>
                </a:lnTo>
                <a:lnTo>
                  <a:pt x="968431" y="11885"/>
                </a:lnTo>
                <a:lnTo>
                  <a:pt x="921493" y="5332"/>
                </a:lnTo>
                <a:lnTo>
                  <a:pt x="873738" y="1345"/>
                </a:lnTo>
                <a:lnTo>
                  <a:pt x="825245" y="0"/>
                </a:lnTo>
                <a:lnTo>
                  <a:pt x="776753" y="1345"/>
                </a:lnTo>
                <a:lnTo>
                  <a:pt x="728998" y="5332"/>
                </a:lnTo>
                <a:lnTo>
                  <a:pt x="682060" y="11885"/>
                </a:lnTo>
                <a:lnTo>
                  <a:pt x="636014" y="20931"/>
                </a:lnTo>
                <a:lnTo>
                  <a:pt x="590939" y="32395"/>
                </a:lnTo>
                <a:lnTo>
                  <a:pt x="546911" y="46204"/>
                </a:lnTo>
                <a:lnTo>
                  <a:pt x="504009" y="62281"/>
                </a:lnTo>
                <a:lnTo>
                  <a:pt x="462309" y="80554"/>
                </a:lnTo>
                <a:lnTo>
                  <a:pt x="421889" y="100947"/>
                </a:lnTo>
                <a:lnTo>
                  <a:pt x="382827" y="123387"/>
                </a:lnTo>
                <a:lnTo>
                  <a:pt x="345199" y="147799"/>
                </a:lnTo>
                <a:lnTo>
                  <a:pt x="309083" y="174109"/>
                </a:lnTo>
                <a:lnTo>
                  <a:pt x="274556" y="202242"/>
                </a:lnTo>
                <a:lnTo>
                  <a:pt x="241696" y="232124"/>
                </a:lnTo>
                <a:lnTo>
                  <a:pt x="210581" y="263680"/>
                </a:lnTo>
                <a:lnTo>
                  <a:pt x="181287" y="296837"/>
                </a:lnTo>
                <a:lnTo>
                  <a:pt x="153891" y="331520"/>
                </a:lnTo>
                <a:lnTo>
                  <a:pt x="128472" y="367655"/>
                </a:lnTo>
                <a:lnTo>
                  <a:pt x="105107" y="405167"/>
                </a:lnTo>
                <a:lnTo>
                  <a:pt x="83873" y="443981"/>
                </a:lnTo>
                <a:lnTo>
                  <a:pt x="64847" y="484024"/>
                </a:lnTo>
                <a:lnTo>
                  <a:pt x="48107" y="525222"/>
                </a:lnTo>
                <a:lnTo>
                  <a:pt x="33730" y="567499"/>
                </a:lnTo>
                <a:lnTo>
                  <a:pt x="21793" y="610781"/>
                </a:lnTo>
                <a:lnTo>
                  <a:pt x="12374" y="654995"/>
                </a:lnTo>
                <a:lnTo>
                  <a:pt x="5551" y="700066"/>
                </a:lnTo>
                <a:lnTo>
                  <a:pt x="1400" y="745919"/>
                </a:lnTo>
                <a:lnTo>
                  <a:pt x="0" y="792479"/>
                </a:lnTo>
                <a:lnTo>
                  <a:pt x="1400" y="839044"/>
                </a:lnTo>
                <a:lnTo>
                  <a:pt x="5551" y="884900"/>
                </a:lnTo>
                <a:lnTo>
                  <a:pt x="12374" y="929974"/>
                </a:lnTo>
                <a:lnTo>
                  <a:pt x="21793" y="974190"/>
                </a:lnTo>
                <a:lnTo>
                  <a:pt x="33730" y="1017474"/>
                </a:lnTo>
                <a:lnTo>
                  <a:pt x="48107" y="1059753"/>
                </a:lnTo>
                <a:lnTo>
                  <a:pt x="64847" y="1100951"/>
                </a:lnTo>
                <a:lnTo>
                  <a:pt x="83873" y="1140995"/>
                </a:lnTo>
                <a:lnTo>
                  <a:pt x="105107" y="1179809"/>
                </a:lnTo>
                <a:lnTo>
                  <a:pt x="128472" y="1217321"/>
                </a:lnTo>
                <a:lnTo>
                  <a:pt x="153891" y="1253455"/>
                </a:lnTo>
                <a:lnTo>
                  <a:pt x="181287" y="1288138"/>
                </a:lnTo>
                <a:lnTo>
                  <a:pt x="210581" y="1321294"/>
                </a:lnTo>
                <a:lnTo>
                  <a:pt x="241696" y="1352850"/>
                </a:lnTo>
                <a:lnTo>
                  <a:pt x="274556" y="1382730"/>
                </a:lnTo>
                <a:lnTo>
                  <a:pt x="309083" y="1410862"/>
                </a:lnTo>
                <a:lnTo>
                  <a:pt x="345199" y="1437171"/>
                </a:lnTo>
                <a:lnTo>
                  <a:pt x="382827" y="1461581"/>
                </a:lnTo>
                <a:lnTo>
                  <a:pt x="421889" y="1484020"/>
                </a:lnTo>
                <a:lnTo>
                  <a:pt x="462309" y="1504412"/>
                </a:lnTo>
                <a:lnTo>
                  <a:pt x="504009" y="1522683"/>
                </a:lnTo>
                <a:lnTo>
                  <a:pt x="546911" y="1538760"/>
                </a:lnTo>
                <a:lnTo>
                  <a:pt x="590939" y="1552567"/>
                </a:lnTo>
                <a:lnTo>
                  <a:pt x="636014" y="1564030"/>
                </a:lnTo>
                <a:lnTo>
                  <a:pt x="682060" y="1573075"/>
                </a:lnTo>
                <a:lnTo>
                  <a:pt x="728998" y="1579628"/>
                </a:lnTo>
                <a:lnTo>
                  <a:pt x="776753" y="1583614"/>
                </a:lnTo>
                <a:lnTo>
                  <a:pt x="825245" y="1584959"/>
                </a:lnTo>
                <a:lnTo>
                  <a:pt x="873738" y="1583614"/>
                </a:lnTo>
                <a:lnTo>
                  <a:pt x="921493" y="1579628"/>
                </a:lnTo>
                <a:lnTo>
                  <a:pt x="968431" y="1573075"/>
                </a:lnTo>
                <a:lnTo>
                  <a:pt x="1014477" y="1564030"/>
                </a:lnTo>
                <a:lnTo>
                  <a:pt x="1059552" y="1552567"/>
                </a:lnTo>
                <a:lnTo>
                  <a:pt x="1103580" y="1538760"/>
                </a:lnTo>
                <a:lnTo>
                  <a:pt x="1146482" y="1522683"/>
                </a:lnTo>
                <a:lnTo>
                  <a:pt x="1188182" y="1504412"/>
                </a:lnTo>
                <a:lnTo>
                  <a:pt x="1228602" y="1484020"/>
                </a:lnTo>
                <a:lnTo>
                  <a:pt x="1267664" y="1461581"/>
                </a:lnTo>
                <a:lnTo>
                  <a:pt x="1305292" y="1437171"/>
                </a:lnTo>
                <a:lnTo>
                  <a:pt x="1341408" y="1410862"/>
                </a:lnTo>
                <a:lnTo>
                  <a:pt x="1375935" y="1382730"/>
                </a:lnTo>
                <a:lnTo>
                  <a:pt x="1408795" y="1352850"/>
                </a:lnTo>
                <a:lnTo>
                  <a:pt x="1439910" y="1321294"/>
                </a:lnTo>
                <a:lnTo>
                  <a:pt x="1469204" y="1288138"/>
                </a:lnTo>
                <a:lnTo>
                  <a:pt x="1496600" y="1253455"/>
                </a:lnTo>
                <a:lnTo>
                  <a:pt x="1522019" y="1217321"/>
                </a:lnTo>
                <a:lnTo>
                  <a:pt x="1545384" y="1179809"/>
                </a:lnTo>
                <a:lnTo>
                  <a:pt x="1566618" y="1140995"/>
                </a:lnTo>
                <a:lnTo>
                  <a:pt x="1585644" y="1100951"/>
                </a:lnTo>
                <a:lnTo>
                  <a:pt x="1602384" y="1059753"/>
                </a:lnTo>
                <a:lnTo>
                  <a:pt x="1616761" y="1017474"/>
                </a:lnTo>
                <a:lnTo>
                  <a:pt x="1628698" y="974190"/>
                </a:lnTo>
                <a:lnTo>
                  <a:pt x="1638117" y="929974"/>
                </a:lnTo>
                <a:lnTo>
                  <a:pt x="1644940" y="884900"/>
                </a:lnTo>
                <a:lnTo>
                  <a:pt x="1649091" y="839044"/>
                </a:lnTo>
                <a:lnTo>
                  <a:pt x="1650491" y="792479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306567" y="1615439"/>
            <a:ext cx="1443228" cy="13853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657088" y="3375659"/>
            <a:ext cx="1424939" cy="13700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473451" y="2577083"/>
            <a:ext cx="2197608" cy="21107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85132" y="4853940"/>
            <a:ext cx="1373123" cy="13167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7276592" y="2852520"/>
            <a:ext cx="1549400" cy="831215"/>
          </a:xfrm>
          <a:prstGeom prst="rect">
            <a:avLst/>
          </a:prstGeom>
        </p:spPr>
        <p:txBody>
          <a:bodyPr wrap="square" lIns="0" tIns="495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dirty="0" sz="2400" spc="-5">
                <a:solidFill>
                  <a:srgbClr val="080808"/>
                </a:solidFill>
                <a:latin typeface="宋体"/>
                <a:cs typeface="宋体"/>
              </a:rPr>
              <a:t>把专业课与</a:t>
            </a:r>
            <a:endParaRPr sz="2400">
              <a:latin typeface="宋体"/>
              <a:cs typeface="宋体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dirty="0" sz="2400">
                <a:solidFill>
                  <a:srgbClr val="080808"/>
                </a:solidFill>
                <a:latin typeface="宋体"/>
                <a:cs typeface="宋体"/>
              </a:rPr>
              <a:t>思政课知识</a:t>
            </a:r>
            <a:endParaRPr sz="2400">
              <a:latin typeface="宋体"/>
              <a:cs typeface="宋体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276592" y="3657980"/>
            <a:ext cx="1549400" cy="8305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17500" marR="5080" indent="-304800">
              <a:lnSpc>
                <a:spcPct val="110000"/>
              </a:lnSpc>
              <a:spcBef>
                <a:spcPts val="100"/>
              </a:spcBef>
            </a:pPr>
            <a:r>
              <a:rPr dirty="0" sz="2400">
                <a:solidFill>
                  <a:srgbClr val="080808"/>
                </a:solidFill>
                <a:latin typeface="宋体"/>
                <a:cs typeface="宋体"/>
              </a:rPr>
              <a:t>点进行融合  (化合)</a:t>
            </a:r>
            <a:endParaRPr sz="2400">
              <a:latin typeface="宋体"/>
              <a:cs typeface="宋体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478271" y="2066289"/>
            <a:ext cx="1142365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>
                <a:solidFill>
                  <a:srgbClr val="080808"/>
                </a:solidFill>
                <a:latin typeface="宋体"/>
                <a:cs typeface="宋体"/>
              </a:rPr>
              <a:t>寓</a:t>
            </a:r>
            <a:r>
              <a:rPr dirty="0" sz="2200" spc="-5">
                <a:solidFill>
                  <a:srgbClr val="080808"/>
                </a:solidFill>
                <a:latin typeface="宋体"/>
                <a:cs typeface="宋体"/>
              </a:rPr>
              <a:t>道于教</a:t>
            </a:r>
            <a:endParaRPr sz="2200">
              <a:latin typeface="宋体"/>
              <a:cs typeface="宋体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797677" y="3901821"/>
            <a:ext cx="1142365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>
                <a:solidFill>
                  <a:srgbClr val="080808"/>
                </a:solidFill>
                <a:latin typeface="宋体"/>
                <a:cs typeface="宋体"/>
              </a:rPr>
              <a:t>寓</a:t>
            </a:r>
            <a:r>
              <a:rPr dirty="0" sz="2200" spc="-5">
                <a:solidFill>
                  <a:srgbClr val="080808"/>
                </a:solidFill>
                <a:latin typeface="宋体"/>
                <a:cs typeface="宋体"/>
              </a:rPr>
              <a:t>德于教</a:t>
            </a:r>
            <a:endParaRPr sz="2200">
              <a:latin typeface="宋体"/>
              <a:cs typeface="宋体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629658" y="5289550"/>
            <a:ext cx="1142365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>
                <a:solidFill>
                  <a:srgbClr val="080808"/>
                </a:solidFill>
                <a:latin typeface="宋体"/>
                <a:cs typeface="宋体"/>
              </a:rPr>
              <a:t>寓</a:t>
            </a:r>
            <a:r>
              <a:rPr dirty="0" sz="2200" spc="-5">
                <a:solidFill>
                  <a:srgbClr val="080808"/>
                </a:solidFill>
                <a:latin typeface="宋体"/>
                <a:cs typeface="宋体"/>
              </a:rPr>
              <a:t>教于乐</a:t>
            </a:r>
            <a:endParaRPr sz="2200">
              <a:latin typeface="宋体"/>
              <a:cs typeface="宋体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90168" y="863853"/>
            <a:ext cx="39878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080808"/>
                </a:solidFill>
                <a:latin typeface="宋体"/>
                <a:cs typeface="宋体"/>
              </a:rPr>
              <a:t>“课程思政”改革的设计思路</a:t>
            </a:r>
            <a:endParaRPr sz="2400">
              <a:latin typeface="宋体"/>
              <a:cs typeface="宋体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31291" y="981455"/>
            <a:ext cx="224154" cy="195580"/>
          </a:xfrm>
          <a:custGeom>
            <a:avLst/>
            <a:gdLst/>
            <a:ahLst/>
            <a:cxnLst/>
            <a:rect l="l" t="t" r="r" b="b"/>
            <a:pathLst>
              <a:path w="224154" h="195580">
                <a:moveTo>
                  <a:pt x="0" y="195072"/>
                </a:moveTo>
                <a:lnTo>
                  <a:pt x="224028" y="195072"/>
                </a:lnTo>
                <a:lnTo>
                  <a:pt x="224028" y="0"/>
                </a:lnTo>
                <a:lnTo>
                  <a:pt x="0" y="0"/>
                </a:lnTo>
                <a:lnTo>
                  <a:pt x="0" y="195072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74904" y="1418844"/>
            <a:ext cx="1847214" cy="1054735"/>
          </a:xfrm>
          <a:custGeom>
            <a:avLst/>
            <a:gdLst/>
            <a:ahLst/>
            <a:cxnLst/>
            <a:rect l="l" t="t" r="r" b="b"/>
            <a:pathLst>
              <a:path w="1847214" h="1054735">
                <a:moveTo>
                  <a:pt x="619252" y="0"/>
                </a:moveTo>
                <a:lnTo>
                  <a:pt x="572021" y="2995"/>
                </a:lnTo>
                <a:lnTo>
                  <a:pt x="526642" y="11737"/>
                </a:lnTo>
                <a:lnTo>
                  <a:pt x="483450" y="25858"/>
                </a:lnTo>
                <a:lnTo>
                  <a:pt x="442779" y="44990"/>
                </a:lnTo>
                <a:lnTo>
                  <a:pt x="404966" y="68766"/>
                </a:lnTo>
                <a:lnTo>
                  <a:pt x="370346" y="96817"/>
                </a:lnTo>
                <a:lnTo>
                  <a:pt x="339253" y="128776"/>
                </a:lnTo>
                <a:lnTo>
                  <a:pt x="312024" y="164276"/>
                </a:lnTo>
                <a:lnTo>
                  <a:pt x="288994" y="202949"/>
                </a:lnTo>
                <a:lnTo>
                  <a:pt x="270497" y="244427"/>
                </a:lnTo>
                <a:lnTo>
                  <a:pt x="256871" y="288342"/>
                </a:lnTo>
                <a:lnTo>
                  <a:pt x="248449" y="334328"/>
                </a:lnTo>
                <a:lnTo>
                  <a:pt x="245567" y="382015"/>
                </a:lnTo>
                <a:lnTo>
                  <a:pt x="246567" y="410285"/>
                </a:lnTo>
                <a:lnTo>
                  <a:pt x="249569" y="438530"/>
                </a:lnTo>
                <a:lnTo>
                  <a:pt x="254573" y="466776"/>
                </a:lnTo>
                <a:lnTo>
                  <a:pt x="261581" y="495045"/>
                </a:lnTo>
                <a:lnTo>
                  <a:pt x="214650" y="502525"/>
                </a:lnTo>
                <a:lnTo>
                  <a:pt x="170442" y="517352"/>
                </a:lnTo>
                <a:lnTo>
                  <a:pt x="129705" y="538908"/>
                </a:lnTo>
                <a:lnTo>
                  <a:pt x="93186" y="566572"/>
                </a:lnTo>
                <a:lnTo>
                  <a:pt x="61631" y="599725"/>
                </a:lnTo>
                <a:lnTo>
                  <a:pt x="35788" y="637746"/>
                </a:lnTo>
                <a:lnTo>
                  <a:pt x="16403" y="680017"/>
                </a:lnTo>
                <a:lnTo>
                  <a:pt x="4225" y="725917"/>
                </a:lnTo>
                <a:lnTo>
                  <a:pt x="0" y="774826"/>
                </a:lnTo>
                <a:lnTo>
                  <a:pt x="4598" y="824091"/>
                </a:lnTo>
                <a:lnTo>
                  <a:pt x="17808" y="870880"/>
                </a:lnTo>
                <a:lnTo>
                  <a:pt x="38751" y="914305"/>
                </a:lnTo>
                <a:lnTo>
                  <a:pt x="66549" y="953482"/>
                </a:lnTo>
                <a:lnTo>
                  <a:pt x="100322" y="987524"/>
                </a:lnTo>
                <a:lnTo>
                  <a:pt x="139192" y="1015543"/>
                </a:lnTo>
                <a:lnTo>
                  <a:pt x="182280" y="1036655"/>
                </a:lnTo>
                <a:lnTo>
                  <a:pt x="228707" y="1049972"/>
                </a:lnTo>
                <a:lnTo>
                  <a:pt x="277596" y="1054607"/>
                </a:lnTo>
                <a:lnTo>
                  <a:pt x="1569466" y="1054607"/>
                </a:lnTo>
                <a:lnTo>
                  <a:pt x="1614858" y="1050840"/>
                </a:lnTo>
                <a:lnTo>
                  <a:pt x="1657786" y="1039970"/>
                </a:lnTo>
                <a:lnTo>
                  <a:pt x="1697704" y="1022642"/>
                </a:lnTo>
                <a:lnTo>
                  <a:pt x="1734068" y="999504"/>
                </a:lnTo>
                <a:lnTo>
                  <a:pt x="1766331" y="971200"/>
                </a:lnTo>
                <a:lnTo>
                  <a:pt x="1793951" y="938378"/>
                </a:lnTo>
                <a:lnTo>
                  <a:pt x="1816381" y="901683"/>
                </a:lnTo>
                <a:lnTo>
                  <a:pt x="1833077" y="861763"/>
                </a:lnTo>
                <a:lnTo>
                  <a:pt x="1843494" y="819262"/>
                </a:lnTo>
                <a:lnTo>
                  <a:pt x="1847088" y="774826"/>
                </a:lnTo>
                <a:lnTo>
                  <a:pt x="1843494" y="728912"/>
                </a:lnTo>
                <a:lnTo>
                  <a:pt x="1833077" y="685225"/>
                </a:lnTo>
                <a:lnTo>
                  <a:pt x="1816381" y="644382"/>
                </a:lnTo>
                <a:lnTo>
                  <a:pt x="1793951" y="606993"/>
                </a:lnTo>
                <a:lnTo>
                  <a:pt x="1766331" y="573674"/>
                </a:lnTo>
                <a:lnTo>
                  <a:pt x="1734068" y="545038"/>
                </a:lnTo>
                <a:lnTo>
                  <a:pt x="1697704" y="521697"/>
                </a:lnTo>
                <a:lnTo>
                  <a:pt x="1657786" y="504266"/>
                </a:lnTo>
                <a:lnTo>
                  <a:pt x="1614858" y="493357"/>
                </a:lnTo>
                <a:lnTo>
                  <a:pt x="1569466" y="489584"/>
                </a:lnTo>
                <a:lnTo>
                  <a:pt x="1505458" y="489584"/>
                </a:lnTo>
                <a:lnTo>
                  <a:pt x="1508541" y="477488"/>
                </a:lnTo>
                <a:lnTo>
                  <a:pt x="1510125" y="465391"/>
                </a:lnTo>
                <a:lnTo>
                  <a:pt x="1510708" y="453294"/>
                </a:lnTo>
                <a:lnTo>
                  <a:pt x="1510792" y="441197"/>
                </a:lnTo>
                <a:lnTo>
                  <a:pt x="1507302" y="393661"/>
                </a:lnTo>
                <a:lnTo>
                  <a:pt x="1497170" y="348233"/>
                </a:lnTo>
                <a:lnTo>
                  <a:pt x="1480902" y="305424"/>
                </a:lnTo>
                <a:lnTo>
                  <a:pt x="1459002" y="265742"/>
                </a:lnTo>
                <a:lnTo>
                  <a:pt x="1431977" y="229699"/>
                </a:lnTo>
                <a:lnTo>
                  <a:pt x="1422948" y="220598"/>
                </a:lnTo>
                <a:lnTo>
                  <a:pt x="960882" y="220598"/>
                </a:lnTo>
                <a:lnTo>
                  <a:pt x="938634" y="179016"/>
                </a:lnTo>
                <a:lnTo>
                  <a:pt x="911329" y="140670"/>
                </a:lnTo>
                <a:lnTo>
                  <a:pt x="879451" y="106002"/>
                </a:lnTo>
                <a:lnTo>
                  <a:pt x="843484" y="75455"/>
                </a:lnTo>
                <a:lnTo>
                  <a:pt x="803912" y="49470"/>
                </a:lnTo>
                <a:lnTo>
                  <a:pt x="761219" y="28490"/>
                </a:lnTo>
                <a:lnTo>
                  <a:pt x="715888" y="12957"/>
                </a:lnTo>
                <a:lnTo>
                  <a:pt x="668405" y="3312"/>
                </a:lnTo>
                <a:lnTo>
                  <a:pt x="619252" y="0"/>
                </a:lnTo>
                <a:close/>
              </a:path>
              <a:path w="1847214" h="1054735">
                <a:moveTo>
                  <a:pt x="1190498" y="118363"/>
                </a:moveTo>
                <a:lnTo>
                  <a:pt x="1137393" y="122802"/>
                </a:lnTo>
                <a:lnTo>
                  <a:pt x="1087380" y="135770"/>
                </a:lnTo>
                <a:lnTo>
                  <a:pt x="1040957" y="156741"/>
                </a:lnTo>
                <a:lnTo>
                  <a:pt x="998624" y="185192"/>
                </a:lnTo>
                <a:lnTo>
                  <a:pt x="960882" y="220598"/>
                </a:lnTo>
                <a:lnTo>
                  <a:pt x="1422948" y="220598"/>
                </a:lnTo>
                <a:lnTo>
                  <a:pt x="1364572" y="170563"/>
                </a:lnTo>
                <a:lnTo>
                  <a:pt x="1325203" y="148490"/>
                </a:lnTo>
                <a:lnTo>
                  <a:pt x="1282731" y="132093"/>
                </a:lnTo>
                <a:lnTo>
                  <a:pt x="1237660" y="121881"/>
                </a:lnTo>
                <a:lnTo>
                  <a:pt x="1190498" y="118363"/>
                </a:lnTo>
                <a:close/>
              </a:path>
            </a:pathLst>
          </a:custGeom>
          <a:solidFill>
            <a:srgbClr val="B7EB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926693" y="1877390"/>
            <a:ext cx="63563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464646"/>
                </a:solidFill>
                <a:latin typeface="宋体"/>
                <a:cs typeface="宋体"/>
              </a:rPr>
              <a:t>目标</a:t>
            </a:r>
            <a:endParaRPr sz="2400">
              <a:latin typeface="宋体"/>
              <a:cs typeface="宋体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4266" y="161290"/>
            <a:ext cx="393509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solidFill>
                  <a:srgbClr val="F8F8F8"/>
                </a:solidFill>
                <a:latin typeface="宋体"/>
                <a:cs typeface="宋体"/>
              </a:rPr>
              <a:t>深</a:t>
            </a:r>
            <a:r>
              <a:rPr dirty="0" sz="2800" spc="-5">
                <a:solidFill>
                  <a:srgbClr val="F8F8F8"/>
                </a:solidFill>
                <a:latin typeface="宋体"/>
                <a:cs typeface="宋体"/>
              </a:rPr>
              <a:t>化课程</a:t>
            </a:r>
            <a:r>
              <a:rPr dirty="0" sz="2800">
                <a:solidFill>
                  <a:srgbClr val="F8F8F8"/>
                </a:solidFill>
                <a:latin typeface="宋体"/>
                <a:cs typeface="宋体"/>
              </a:rPr>
              <a:t>思</a:t>
            </a:r>
            <a:r>
              <a:rPr dirty="0" sz="2800" spc="-5">
                <a:solidFill>
                  <a:srgbClr val="F8F8F8"/>
                </a:solidFill>
                <a:latin typeface="宋体"/>
                <a:cs typeface="宋体"/>
              </a:rPr>
              <a:t>政的改</a:t>
            </a:r>
            <a:r>
              <a:rPr dirty="0" sz="2800">
                <a:solidFill>
                  <a:srgbClr val="F8F8F8"/>
                </a:solidFill>
                <a:latin typeface="宋体"/>
                <a:cs typeface="宋体"/>
              </a:rPr>
              <a:t>革</a:t>
            </a:r>
            <a:r>
              <a:rPr dirty="0" sz="2800" spc="-5">
                <a:solidFill>
                  <a:srgbClr val="F8F8F8"/>
                </a:solidFill>
                <a:latin typeface="宋体"/>
                <a:cs typeface="宋体"/>
              </a:rPr>
              <a:t>探索</a:t>
            </a:r>
            <a:endParaRPr sz="2800">
              <a:latin typeface="宋体"/>
              <a:cs typeface="宋体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31291" y="981455"/>
            <a:ext cx="180340" cy="195580"/>
          </a:xfrm>
          <a:custGeom>
            <a:avLst/>
            <a:gdLst/>
            <a:ahLst/>
            <a:cxnLst/>
            <a:rect l="l" t="t" r="r" b="b"/>
            <a:pathLst>
              <a:path w="180340" h="195580">
                <a:moveTo>
                  <a:pt x="0" y="195072"/>
                </a:moveTo>
                <a:lnTo>
                  <a:pt x="179832" y="195072"/>
                </a:lnTo>
                <a:lnTo>
                  <a:pt x="179832" y="0"/>
                </a:lnTo>
                <a:lnTo>
                  <a:pt x="0" y="0"/>
                </a:lnTo>
                <a:lnTo>
                  <a:pt x="0" y="195072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559813" y="1585722"/>
            <a:ext cx="1656714" cy="513715"/>
          </a:xfrm>
          <a:custGeom>
            <a:avLst/>
            <a:gdLst/>
            <a:ahLst/>
            <a:cxnLst/>
            <a:rect l="l" t="t" r="r" b="b"/>
            <a:pathLst>
              <a:path w="1656714" h="513714">
                <a:moveTo>
                  <a:pt x="0" y="85598"/>
                </a:moveTo>
                <a:lnTo>
                  <a:pt x="6731" y="52292"/>
                </a:lnTo>
                <a:lnTo>
                  <a:pt x="25082" y="25082"/>
                </a:lnTo>
                <a:lnTo>
                  <a:pt x="52292" y="6731"/>
                </a:lnTo>
                <a:lnTo>
                  <a:pt x="85598" y="0"/>
                </a:lnTo>
                <a:lnTo>
                  <a:pt x="1570990" y="0"/>
                </a:lnTo>
                <a:lnTo>
                  <a:pt x="1604295" y="6730"/>
                </a:lnTo>
                <a:lnTo>
                  <a:pt x="1631505" y="25082"/>
                </a:lnTo>
                <a:lnTo>
                  <a:pt x="1649857" y="52292"/>
                </a:lnTo>
                <a:lnTo>
                  <a:pt x="1656588" y="85598"/>
                </a:lnTo>
                <a:lnTo>
                  <a:pt x="1656588" y="427989"/>
                </a:lnTo>
                <a:lnTo>
                  <a:pt x="1649857" y="461295"/>
                </a:lnTo>
                <a:lnTo>
                  <a:pt x="1631505" y="488505"/>
                </a:lnTo>
                <a:lnTo>
                  <a:pt x="1604295" y="506856"/>
                </a:lnTo>
                <a:lnTo>
                  <a:pt x="1570990" y="513588"/>
                </a:lnTo>
                <a:lnTo>
                  <a:pt x="85598" y="513588"/>
                </a:lnTo>
                <a:lnTo>
                  <a:pt x="52292" y="506856"/>
                </a:lnTo>
                <a:lnTo>
                  <a:pt x="25082" y="488505"/>
                </a:lnTo>
                <a:lnTo>
                  <a:pt x="6731" y="461295"/>
                </a:lnTo>
                <a:lnTo>
                  <a:pt x="0" y="427989"/>
                </a:lnTo>
                <a:lnTo>
                  <a:pt x="0" y="85598"/>
                </a:lnTo>
                <a:close/>
              </a:path>
            </a:pathLst>
          </a:custGeom>
          <a:ln w="19812">
            <a:solidFill>
              <a:srgbClr val="FFA42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3544" y="4548219"/>
            <a:ext cx="998855" cy="1000125"/>
          </a:xfrm>
          <a:custGeom>
            <a:avLst/>
            <a:gdLst/>
            <a:ahLst/>
            <a:cxnLst/>
            <a:rect l="l" t="t" r="r" b="b"/>
            <a:pathLst>
              <a:path w="998855" h="1000125">
                <a:moveTo>
                  <a:pt x="506240" y="0"/>
                </a:moveTo>
                <a:lnTo>
                  <a:pt x="458132" y="1682"/>
                </a:lnTo>
                <a:lnTo>
                  <a:pt x="410401" y="7906"/>
                </a:lnTo>
                <a:lnTo>
                  <a:pt x="364323" y="18450"/>
                </a:lnTo>
                <a:lnTo>
                  <a:pt x="320091" y="33087"/>
                </a:lnTo>
                <a:lnTo>
                  <a:pt x="277895" y="51590"/>
                </a:lnTo>
                <a:lnTo>
                  <a:pt x="237926" y="73735"/>
                </a:lnTo>
                <a:lnTo>
                  <a:pt x="200377" y="99293"/>
                </a:lnTo>
                <a:lnTo>
                  <a:pt x="165437" y="128039"/>
                </a:lnTo>
                <a:lnTo>
                  <a:pt x="133299" y="159747"/>
                </a:lnTo>
                <a:lnTo>
                  <a:pt x="104154" y="194190"/>
                </a:lnTo>
                <a:lnTo>
                  <a:pt x="78193" y="231142"/>
                </a:lnTo>
                <a:lnTo>
                  <a:pt x="55607" y="270377"/>
                </a:lnTo>
                <a:lnTo>
                  <a:pt x="36587" y="311668"/>
                </a:lnTo>
                <a:lnTo>
                  <a:pt x="21325" y="354789"/>
                </a:lnTo>
                <a:lnTo>
                  <a:pt x="10013" y="399515"/>
                </a:lnTo>
                <a:lnTo>
                  <a:pt x="2840" y="445618"/>
                </a:lnTo>
                <a:lnTo>
                  <a:pt x="0" y="492872"/>
                </a:lnTo>
                <a:lnTo>
                  <a:pt x="1682" y="541051"/>
                </a:lnTo>
                <a:lnTo>
                  <a:pt x="7921" y="588875"/>
                </a:lnTo>
                <a:lnTo>
                  <a:pt x="18471" y="635041"/>
                </a:lnTo>
                <a:lnTo>
                  <a:pt x="33104" y="679358"/>
                </a:lnTo>
                <a:lnTo>
                  <a:pt x="51596" y="721635"/>
                </a:lnTo>
                <a:lnTo>
                  <a:pt x="73721" y="761679"/>
                </a:lnTo>
                <a:lnTo>
                  <a:pt x="99253" y="799300"/>
                </a:lnTo>
                <a:lnTo>
                  <a:pt x="127965" y="834305"/>
                </a:lnTo>
                <a:lnTo>
                  <a:pt x="159633" y="866504"/>
                </a:lnTo>
                <a:lnTo>
                  <a:pt x="194031" y="895704"/>
                </a:lnTo>
                <a:lnTo>
                  <a:pt x="230933" y="921714"/>
                </a:lnTo>
                <a:lnTo>
                  <a:pt x="270112" y="944343"/>
                </a:lnTo>
                <a:lnTo>
                  <a:pt x="311344" y="963398"/>
                </a:lnTo>
                <a:lnTo>
                  <a:pt x="354403" y="978690"/>
                </a:lnTo>
                <a:lnTo>
                  <a:pt x="399063" y="990025"/>
                </a:lnTo>
                <a:lnTo>
                  <a:pt x="445098" y="997212"/>
                </a:lnTo>
                <a:lnTo>
                  <a:pt x="492282" y="1000060"/>
                </a:lnTo>
                <a:lnTo>
                  <a:pt x="540390" y="998378"/>
                </a:lnTo>
                <a:lnTo>
                  <a:pt x="588122" y="992154"/>
                </a:lnTo>
                <a:lnTo>
                  <a:pt x="634202" y="981610"/>
                </a:lnTo>
                <a:lnTo>
                  <a:pt x="678437" y="966973"/>
                </a:lnTo>
                <a:lnTo>
                  <a:pt x="720636" y="948469"/>
                </a:lnTo>
                <a:lnTo>
                  <a:pt x="760609" y="926325"/>
                </a:lnTo>
                <a:lnTo>
                  <a:pt x="798163" y="900767"/>
                </a:lnTo>
                <a:lnTo>
                  <a:pt x="833107" y="872021"/>
                </a:lnTo>
                <a:lnTo>
                  <a:pt x="865249" y="840313"/>
                </a:lnTo>
                <a:lnTo>
                  <a:pt x="894399" y="805870"/>
                </a:lnTo>
                <a:lnTo>
                  <a:pt x="920365" y="768918"/>
                </a:lnTo>
                <a:lnTo>
                  <a:pt x="942954" y="729683"/>
                </a:lnTo>
                <a:lnTo>
                  <a:pt x="961977" y="688392"/>
                </a:lnTo>
                <a:lnTo>
                  <a:pt x="977240" y="645271"/>
                </a:lnTo>
                <a:lnTo>
                  <a:pt x="988554" y="600545"/>
                </a:lnTo>
                <a:lnTo>
                  <a:pt x="995726" y="554442"/>
                </a:lnTo>
                <a:lnTo>
                  <a:pt x="998565" y="507188"/>
                </a:lnTo>
                <a:lnTo>
                  <a:pt x="996879" y="459009"/>
                </a:lnTo>
                <a:lnTo>
                  <a:pt x="990637" y="411185"/>
                </a:lnTo>
                <a:lnTo>
                  <a:pt x="980085" y="365019"/>
                </a:lnTo>
                <a:lnTo>
                  <a:pt x="965448" y="320702"/>
                </a:lnTo>
                <a:lnTo>
                  <a:pt x="946954" y="278425"/>
                </a:lnTo>
                <a:lnTo>
                  <a:pt x="924826" y="238381"/>
                </a:lnTo>
                <a:lnTo>
                  <a:pt x="899291" y="200760"/>
                </a:lnTo>
                <a:lnTo>
                  <a:pt x="870576" y="165755"/>
                </a:lnTo>
                <a:lnTo>
                  <a:pt x="838905" y="133556"/>
                </a:lnTo>
                <a:lnTo>
                  <a:pt x="804504" y="104356"/>
                </a:lnTo>
                <a:lnTo>
                  <a:pt x="767600" y="78346"/>
                </a:lnTo>
                <a:lnTo>
                  <a:pt x="728418" y="55717"/>
                </a:lnTo>
                <a:lnTo>
                  <a:pt x="687184" y="36662"/>
                </a:lnTo>
                <a:lnTo>
                  <a:pt x="644123" y="21370"/>
                </a:lnTo>
                <a:lnTo>
                  <a:pt x="599462" y="10035"/>
                </a:lnTo>
                <a:lnTo>
                  <a:pt x="553426" y="2848"/>
                </a:lnTo>
                <a:lnTo>
                  <a:pt x="506240" y="0"/>
                </a:lnTo>
                <a:close/>
              </a:path>
            </a:pathLst>
          </a:custGeom>
          <a:solidFill>
            <a:srgbClr val="4FA9F9">
              <a:alpha val="3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44707" y="4629360"/>
            <a:ext cx="836294" cy="838200"/>
          </a:xfrm>
          <a:custGeom>
            <a:avLst/>
            <a:gdLst/>
            <a:ahLst/>
            <a:cxnLst/>
            <a:rect l="l" t="t" r="r" b="b"/>
            <a:pathLst>
              <a:path w="836294" h="838200">
                <a:moveTo>
                  <a:pt x="432474" y="0"/>
                </a:moveTo>
                <a:lnTo>
                  <a:pt x="383625" y="1187"/>
                </a:lnTo>
                <a:lnTo>
                  <a:pt x="335239" y="8019"/>
                </a:lnTo>
                <a:lnTo>
                  <a:pt x="288948" y="20126"/>
                </a:lnTo>
                <a:lnTo>
                  <a:pt x="245037" y="37169"/>
                </a:lnTo>
                <a:lnTo>
                  <a:pt x="203794" y="58807"/>
                </a:lnTo>
                <a:lnTo>
                  <a:pt x="165506" y="84702"/>
                </a:lnTo>
                <a:lnTo>
                  <a:pt x="130459" y="114513"/>
                </a:lnTo>
                <a:lnTo>
                  <a:pt x="98941" y="147903"/>
                </a:lnTo>
                <a:lnTo>
                  <a:pt x="71239" y="184532"/>
                </a:lnTo>
                <a:lnTo>
                  <a:pt x="47638" y="224059"/>
                </a:lnTo>
                <a:lnTo>
                  <a:pt x="28428" y="266146"/>
                </a:lnTo>
                <a:lnTo>
                  <a:pt x="13893" y="310454"/>
                </a:lnTo>
                <a:lnTo>
                  <a:pt x="4321" y="356643"/>
                </a:lnTo>
                <a:lnTo>
                  <a:pt x="0" y="404373"/>
                </a:lnTo>
                <a:lnTo>
                  <a:pt x="1215" y="453307"/>
                </a:lnTo>
                <a:lnTo>
                  <a:pt x="8039" y="501776"/>
                </a:lnTo>
                <a:lnTo>
                  <a:pt x="20129" y="548150"/>
                </a:lnTo>
                <a:lnTo>
                  <a:pt x="37144" y="592141"/>
                </a:lnTo>
                <a:lnTo>
                  <a:pt x="58747" y="633463"/>
                </a:lnTo>
                <a:lnTo>
                  <a:pt x="84599" y="671827"/>
                </a:lnTo>
                <a:lnTo>
                  <a:pt x="114360" y="706946"/>
                </a:lnTo>
                <a:lnTo>
                  <a:pt x="147693" y="738533"/>
                </a:lnTo>
                <a:lnTo>
                  <a:pt x="184259" y="766300"/>
                </a:lnTo>
                <a:lnTo>
                  <a:pt x="223719" y="789960"/>
                </a:lnTo>
                <a:lnTo>
                  <a:pt x="265734" y="809225"/>
                </a:lnTo>
                <a:lnTo>
                  <a:pt x="309965" y="823808"/>
                </a:lnTo>
                <a:lnTo>
                  <a:pt x="356075" y="833422"/>
                </a:lnTo>
                <a:lnTo>
                  <a:pt x="403723" y="837780"/>
                </a:lnTo>
                <a:lnTo>
                  <a:pt x="452573" y="836593"/>
                </a:lnTo>
                <a:lnTo>
                  <a:pt x="500958" y="829760"/>
                </a:lnTo>
                <a:lnTo>
                  <a:pt x="547248" y="817653"/>
                </a:lnTo>
                <a:lnTo>
                  <a:pt x="591157" y="800611"/>
                </a:lnTo>
                <a:lnTo>
                  <a:pt x="632398" y="778972"/>
                </a:lnTo>
                <a:lnTo>
                  <a:pt x="670683" y="753078"/>
                </a:lnTo>
                <a:lnTo>
                  <a:pt x="705727" y="723266"/>
                </a:lnTo>
                <a:lnTo>
                  <a:pt x="737242" y="689876"/>
                </a:lnTo>
                <a:lnTo>
                  <a:pt x="764941" y="653247"/>
                </a:lnTo>
                <a:lnTo>
                  <a:pt x="788537" y="613720"/>
                </a:lnTo>
                <a:lnTo>
                  <a:pt x="807745" y="571633"/>
                </a:lnTo>
                <a:lnTo>
                  <a:pt x="822276" y="527325"/>
                </a:lnTo>
                <a:lnTo>
                  <a:pt x="831844" y="481136"/>
                </a:lnTo>
                <a:lnTo>
                  <a:pt x="836163" y="433406"/>
                </a:lnTo>
                <a:lnTo>
                  <a:pt x="834944" y="384473"/>
                </a:lnTo>
                <a:lnTo>
                  <a:pt x="828127" y="336003"/>
                </a:lnTo>
                <a:lnTo>
                  <a:pt x="816044" y="289629"/>
                </a:lnTo>
                <a:lnTo>
                  <a:pt x="799034" y="245638"/>
                </a:lnTo>
                <a:lnTo>
                  <a:pt x="777436" y="204316"/>
                </a:lnTo>
                <a:lnTo>
                  <a:pt x="751588" y="165952"/>
                </a:lnTo>
                <a:lnTo>
                  <a:pt x="721830" y="130833"/>
                </a:lnTo>
                <a:lnTo>
                  <a:pt x="688499" y="99246"/>
                </a:lnTo>
                <a:lnTo>
                  <a:pt x="651935" y="71479"/>
                </a:lnTo>
                <a:lnTo>
                  <a:pt x="612477" y="47819"/>
                </a:lnTo>
                <a:lnTo>
                  <a:pt x="570463" y="28554"/>
                </a:lnTo>
                <a:lnTo>
                  <a:pt x="526232" y="13971"/>
                </a:lnTo>
                <a:lnTo>
                  <a:pt x="480123" y="4357"/>
                </a:lnTo>
                <a:lnTo>
                  <a:pt x="432474" y="0"/>
                </a:lnTo>
                <a:close/>
              </a:path>
            </a:pathLst>
          </a:custGeom>
          <a:solidFill>
            <a:srgbClr val="056CC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72083" y="4872228"/>
            <a:ext cx="400050" cy="322580"/>
          </a:xfrm>
          <a:custGeom>
            <a:avLst/>
            <a:gdLst/>
            <a:ahLst/>
            <a:cxnLst/>
            <a:rect l="l" t="t" r="r" b="b"/>
            <a:pathLst>
              <a:path w="400050" h="322579">
                <a:moveTo>
                  <a:pt x="114515" y="0"/>
                </a:moveTo>
                <a:lnTo>
                  <a:pt x="99199" y="0"/>
                </a:lnTo>
                <a:lnTo>
                  <a:pt x="6451" y="57404"/>
                </a:lnTo>
                <a:lnTo>
                  <a:pt x="0" y="64643"/>
                </a:lnTo>
                <a:lnTo>
                  <a:pt x="0" y="314960"/>
                </a:lnTo>
                <a:lnTo>
                  <a:pt x="6451" y="314960"/>
                </a:lnTo>
                <a:lnTo>
                  <a:pt x="6451" y="322326"/>
                </a:lnTo>
                <a:lnTo>
                  <a:pt x="13715" y="322326"/>
                </a:lnTo>
                <a:lnTo>
                  <a:pt x="20967" y="314960"/>
                </a:lnTo>
                <a:lnTo>
                  <a:pt x="81500" y="279527"/>
                </a:lnTo>
                <a:lnTo>
                  <a:pt x="28232" y="279527"/>
                </a:lnTo>
                <a:lnTo>
                  <a:pt x="28232" y="79121"/>
                </a:lnTo>
                <a:lnTo>
                  <a:pt x="92748" y="35560"/>
                </a:lnTo>
                <a:lnTo>
                  <a:pt x="167470" y="35560"/>
                </a:lnTo>
                <a:lnTo>
                  <a:pt x="114515" y="0"/>
                </a:lnTo>
                <a:close/>
              </a:path>
              <a:path w="400050" h="322579">
                <a:moveTo>
                  <a:pt x="163532" y="264922"/>
                </a:moveTo>
                <a:lnTo>
                  <a:pt x="106451" y="264922"/>
                </a:lnTo>
                <a:lnTo>
                  <a:pt x="192747" y="314960"/>
                </a:lnTo>
                <a:lnTo>
                  <a:pt x="199999" y="322326"/>
                </a:lnTo>
                <a:lnTo>
                  <a:pt x="207263" y="314960"/>
                </a:lnTo>
                <a:lnTo>
                  <a:pt x="267796" y="279527"/>
                </a:lnTo>
                <a:lnTo>
                  <a:pt x="185483" y="279527"/>
                </a:lnTo>
                <a:lnTo>
                  <a:pt x="163532" y="264922"/>
                </a:lnTo>
                <a:close/>
              </a:path>
              <a:path w="400050" h="322579">
                <a:moveTo>
                  <a:pt x="349552" y="264922"/>
                </a:moveTo>
                <a:lnTo>
                  <a:pt x="292747" y="264922"/>
                </a:lnTo>
                <a:lnTo>
                  <a:pt x="379031" y="314960"/>
                </a:lnTo>
                <a:lnTo>
                  <a:pt x="379031" y="322326"/>
                </a:lnTo>
                <a:lnTo>
                  <a:pt x="392747" y="322326"/>
                </a:lnTo>
                <a:lnTo>
                  <a:pt x="392747" y="314960"/>
                </a:lnTo>
                <a:lnTo>
                  <a:pt x="399999" y="314960"/>
                </a:lnTo>
                <a:lnTo>
                  <a:pt x="399999" y="279527"/>
                </a:lnTo>
                <a:lnTo>
                  <a:pt x="371779" y="279527"/>
                </a:lnTo>
                <a:lnTo>
                  <a:pt x="349552" y="264922"/>
                </a:lnTo>
                <a:close/>
              </a:path>
              <a:path w="400050" h="322579">
                <a:moveTo>
                  <a:pt x="120967" y="35560"/>
                </a:moveTo>
                <a:lnTo>
                  <a:pt x="92748" y="35560"/>
                </a:lnTo>
                <a:lnTo>
                  <a:pt x="92748" y="236601"/>
                </a:lnTo>
                <a:lnTo>
                  <a:pt x="28232" y="279527"/>
                </a:lnTo>
                <a:lnTo>
                  <a:pt x="81500" y="279527"/>
                </a:lnTo>
                <a:lnTo>
                  <a:pt x="106451" y="264922"/>
                </a:lnTo>
                <a:lnTo>
                  <a:pt x="163532" y="264922"/>
                </a:lnTo>
                <a:lnTo>
                  <a:pt x="120967" y="236601"/>
                </a:lnTo>
                <a:lnTo>
                  <a:pt x="120967" y="35560"/>
                </a:lnTo>
                <a:close/>
              </a:path>
              <a:path w="400050" h="322579">
                <a:moveTo>
                  <a:pt x="167470" y="35560"/>
                </a:moveTo>
                <a:lnTo>
                  <a:pt x="120967" y="35560"/>
                </a:lnTo>
                <a:lnTo>
                  <a:pt x="185483" y="79121"/>
                </a:lnTo>
                <a:lnTo>
                  <a:pt x="185483" y="279527"/>
                </a:lnTo>
                <a:lnTo>
                  <a:pt x="214515" y="279527"/>
                </a:lnTo>
                <a:lnTo>
                  <a:pt x="214515" y="79121"/>
                </a:lnTo>
                <a:lnTo>
                  <a:pt x="246280" y="57404"/>
                </a:lnTo>
                <a:lnTo>
                  <a:pt x="199999" y="57404"/>
                </a:lnTo>
                <a:lnTo>
                  <a:pt x="167470" y="35560"/>
                </a:lnTo>
                <a:close/>
              </a:path>
              <a:path w="400050" h="322579">
                <a:moveTo>
                  <a:pt x="306450" y="35560"/>
                </a:moveTo>
                <a:lnTo>
                  <a:pt x="278231" y="35560"/>
                </a:lnTo>
                <a:lnTo>
                  <a:pt x="278231" y="236601"/>
                </a:lnTo>
                <a:lnTo>
                  <a:pt x="214515" y="279527"/>
                </a:lnTo>
                <a:lnTo>
                  <a:pt x="267796" y="279527"/>
                </a:lnTo>
                <a:lnTo>
                  <a:pt x="292747" y="264922"/>
                </a:lnTo>
                <a:lnTo>
                  <a:pt x="349552" y="264922"/>
                </a:lnTo>
                <a:lnTo>
                  <a:pt x="306450" y="236601"/>
                </a:lnTo>
                <a:lnTo>
                  <a:pt x="306450" y="35560"/>
                </a:lnTo>
                <a:close/>
              </a:path>
              <a:path w="400050" h="322579">
                <a:moveTo>
                  <a:pt x="357453" y="35560"/>
                </a:moveTo>
                <a:lnTo>
                  <a:pt x="306450" y="35560"/>
                </a:lnTo>
                <a:lnTo>
                  <a:pt x="371779" y="79121"/>
                </a:lnTo>
                <a:lnTo>
                  <a:pt x="371779" y="279527"/>
                </a:lnTo>
                <a:lnTo>
                  <a:pt x="399999" y="279527"/>
                </a:lnTo>
                <a:lnTo>
                  <a:pt x="399999" y="64643"/>
                </a:lnTo>
                <a:lnTo>
                  <a:pt x="392747" y="57404"/>
                </a:lnTo>
                <a:lnTo>
                  <a:pt x="357453" y="35560"/>
                </a:lnTo>
                <a:close/>
              </a:path>
              <a:path w="400050" h="322579">
                <a:moveTo>
                  <a:pt x="299999" y="0"/>
                </a:moveTo>
                <a:lnTo>
                  <a:pt x="285483" y="0"/>
                </a:lnTo>
                <a:lnTo>
                  <a:pt x="199999" y="57404"/>
                </a:lnTo>
                <a:lnTo>
                  <a:pt x="246280" y="57404"/>
                </a:lnTo>
                <a:lnTo>
                  <a:pt x="278231" y="35560"/>
                </a:lnTo>
                <a:lnTo>
                  <a:pt x="357453" y="35560"/>
                </a:lnTo>
                <a:lnTo>
                  <a:pt x="2999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96935" y="2798794"/>
            <a:ext cx="1000760" cy="1000125"/>
          </a:xfrm>
          <a:custGeom>
            <a:avLst/>
            <a:gdLst/>
            <a:ahLst/>
            <a:cxnLst/>
            <a:rect l="l" t="t" r="r" b="b"/>
            <a:pathLst>
              <a:path w="1000760" h="1000125">
                <a:moveTo>
                  <a:pt x="507104" y="0"/>
                </a:moveTo>
                <a:lnTo>
                  <a:pt x="458916" y="1682"/>
                </a:lnTo>
                <a:lnTo>
                  <a:pt x="411109" y="7928"/>
                </a:lnTo>
                <a:lnTo>
                  <a:pt x="364958" y="18490"/>
                </a:lnTo>
                <a:lnTo>
                  <a:pt x="320655" y="33143"/>
                </a:lnTo>
                <a:lnTo>
                  <a:pt x="278390" y="51661"/>
                </a:lnTo>
                <a:lnTo>
                  <a:pt x="238356" y="73817"/>
                </a:lnTo>
                <a:lnTo>
                  <a:pt x="200744" y="99385"/>
                </a:lnTo>
                <a:lnTo>
                  <a:pt x="165746" y="128140"/>
                </a:lnTo>
                <a:lnTo>
                  <a:pt x="133553" y="159855"/>
                </a:lnTo>
                <a:lnTo>
                  <a:pt x="104357" y="194303"/>
                </a:lnTo>
                <a:lnTo>
                  <a:pt x="78350" y="231260"/>
                </a:lnTo>
                <a:lnTo>
                  <a:pt x="55724" y="270498"/>
                </a:lnTo>
                <a:lnTo>
                  <a:pt x="36669" y="311792"/>
                </a:lnTo>
                <a:lnTo>
                  <a:pt x="21377" y="354915"/>
                </a:lnTo>
                <a:lnTo>
                  <a:pt x="10041" y="399641"/>
                </a:lnTo>
                <a:lnTo>
                  <a:pt x="2851" y="445744"/>
                </a:lnTo>
                <a:lnTo>
                  <a:pt x="0" y="492999"/>
                </a:lnTo>
                <a:lnTo>
                  <a:pt x="1678" y="541178"/>
                </a:lnTo>
                <a:lnTo>
                  <a:pt x="7921" y="588981"/>
                </a:lnTo>
                <a:lnTo>
                  <a:pt x="18481" y="635128"/>
                </a:lnTo>
                <a:lnTo>
                  <a:pt x="33132" y="679429"/>
                </a:lnTo>
                <a:lnTo>
                  <a:pt x="51648" y="721692"/>
                </a:lnTo>
                <a:lnTo>
                  <a:pt x="73802" y="761724"/>
                </a:lnTo>
                <a:lnTo>
                  <a:pt x="99368" y="799334"/>
                </a:lnTo>
                <a:lnTo>
                  <a:pt x="128120" y="834331"/>
                </a:lnTo>
                <a:lnTo>
                  <a:pt x="159833" y="866522"/>
                </a:lnTo>
                <a:lnTo>
                  <a:pt x="194279" y="895717"/>
                </a:lnTo>
                <a:lnTo>
                  <a:pt x="231233" y="921723"/>
                </a:lnTo>
                <a:lnTo>
                  <a:pt x="270469" y="944348"/>
                </a:lnTo>
                <a:lnTo>
                  <a:pt x="311761" y="963402"/>
                </a:lnTo>
                <a:lnTo>
                  <a:pt x="354881" y="978691"/>
                </a:lnTo>
                <a:lnTo>
                  <a:pt x="399605" y="990025"/>
                </a:lnTo>
                <a:lnTo>
                  <a:pt x="445707" y="997212"/>
                </a:lnTo>
                <a:lnTo>
                  <a:pt x="492959" y="1000061"/>
                </a:lnTo>
                <a:lnTo>
                  <a:pt x="541136" y="998378"/>
                </a:lnTo>
                <a:lnTo>
                  <a:pt x="588960" y="992132"/>
                </a:lnTo>
                <a:lnTo>
                  <a:pt x="635126" y="981570"/>
                </a:lnTo>
                <a:lnTo>
                  <a:pt x="679443" y="966917"/>
                </a:lnTo>
                <a:lnTo>
                  <a:pt x="721720" y="948399"/>
                </a:lnTo>
                <a:lnTo>
                  <a:pt x="761764" y="926243"/>
                </a:lnTo>
                <a:lnTo>
                  <a:pt x="799384" y="900675"/>
                </a:lnTo>
                <a:lnTo>
                  <a:pt x="834390" y="871920"/>
                </a:lnTo>
                <a:lnTo>
                  <a:pt x="866588" y="840205"/>
                </a:lnTo>
                <a:lnTo>
                  <a:pt x="895788" y="805757"/>
                </a:lnTo>
                <a:lnTo>
                  <a:pt x="921799" y="768800"/>
                </a:lnTo>
                <a:lnTo>
                  <a:pt x="944428" y="729562"/>
                </a:lnTo>
                <a:lnTo>
                  <a:pt x="963483" y="688268"/>
                </a:lnTo>
                <a:lnTo>
                  <a:pt x="978774" y="645145"/>
                </a:lnTo>
                <a:lnTo>
                  <a:pt x="990110" y="600419"/>
                </a:lnTo>
                <a:lnTo>
                  <a:pt x="997297" y="554316"/>
                </a:lnTo>
                <a:lnTo>
                  <a:pt x="1000145" y="507061"/>
                </a:lnTo>
                <a:lnTo>
                  <a:pt x="998463" y="458882"/>
                </a:lnTo>
                <a:lnTo>
                  <a:pt x="992217" y="411079"/>
                </a:lnTo>
                <a:lnTo>
                  <a:pt x="981655" y="364932"/>
                </a:lnTo>
                <a:lnTo>
                  <a:pt x="967002" y="320631"/>
                </a:lnTo>
                <a:lnTo>
                  <a:pt x="948483" y="278369"/>
                </a:lnTo>
                <a:lnTo>
                  <a:pt x="926327" y="238336"/>
                </a:lnTo>
                <a:lnTo>
                  <a:pt x="900757" y="200726"/>
                </a:lnTo>
                <a:lnTo>
                  <a:pt x="872001" y="165729"/>
                </a:lnTo>
                <a:lnTo>
                  <a:pt x="840285" y="133538"/>
                </a:lnTo>
                <a:lnTo>
                  <a:pt x="805834" y="104343"/>
                </a:lnTo>
                <a:lnTo>
                  <a:pt x="768875" y="78337"/>
                </a:lnTo>
                <a:lnTo>
                  <a:pt x="729633" y="55712"/>
                </a:lnTo>
                <a:lnTo>
                  <a:pt x="688335" y="36658"/>
                </a:lnTo>
                <a:lnTo>
                  <a:pt x="645207" y="21369"/>
                </a:lnTo>
                <a:lnTo>
                  <a:pt x="600475" y="10035"/>
                </a:lnTo>
                <a:lnTo>
                  <a:pt x="554366" y="2848"/>
                </a:lnTo>
                <a:lnTo>
                  <a:pt x="507104" y="0"/>
                </a:lnTo>
                <a:close/>
              </a:path>
            </a:pathLst>
          </a:custGeom>
          <a:solidFill>
            <a:srgbClr val="56CFFF">
              <a:alpha val="3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78099" y="2879909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433350" y="0"/>
                </a:moveTo>
                <a:lnTo>
                  <a:pt x="384419" y="1212"/>
                </a:lnTo>
                <a:lnTo>
                  <a:pt x="335940" y="8044"/>
                </a:lnTo>
                <a:lnTo>
                  <a:pt x="289558" y="20151"/>
                </a:lnTo>
                <a:lnTo>
                  <a:pt x="245561" y="37194"/>
                </a:lnTo>
                <a:lnTo>
                  <a:pt x="204236" y="58832"/>
                </a:lnTo>
                <a:lnTo>
                  <a:pt x="165871" y="84727"/>
                </a:lnTo>
                <a:lnTo>
                  <a:pt x="130753" y="114539"/>
                </a:lnTo>
                <a:lnTo>
                  <a:pt x="99169" y="147929"/>
                </a:lnTo>
                <a:lnTo>
                  <a:pt x="71408" y="184557"/>
                </a:lnTo>
                <a:lnTo>
                  <a:pt x="47757" y="224084"/>
                </a:lnTo>
                <a:lnTo>
                  <a:pt x="28503" y="266172"/>
                </a:lnTo>
                <a:lnTo>
                  <a:pt x="13934" y="310479"/>
                </a:lnTo>
                <a:lnTo>
                  <a:pt x="4337" y="356668"/>
                </a:lnTo>
                <a:lnTo>
                  <a:pt x="0" y="404399"/>
                </a:lnTo>
                <a:lnTo>
                  <a:pt x="1209" y="453332"/>
                </a:lnTo>
                <a:lnTo>
                  <a:pt x="8039" y="501826"/>
                </a:lnTo>
                <a:lnTo>
                  <a:pt x="20145" y="548222"/>
                </a:lnTo>
                <a:lnTo>
                  <a:pt x="37185" y="592231"/>
                </a:lnTo>
                <a:lnTo>
                  <a:pt x="58823" y="633566"/>
                </a:lnTo>
                <a:lnTo>
                  <a:pt x="84717" y="671940"/>
                </a:lnTo>
                <a:lnTo>
                  <a:pt x="114530" y="707064"/>
                </a:lnTo>
                <a:lnTo>
                  <a:pt x="147921" y="738653"/>
                </a:lnTo>
                <a:lnTo>
                  <a:pt x="184552" y="766418"/>
                </a:lnTo>
                <a:lnTo>
                  <a:pt x="224083" y="790072"/>
                </a:lnTo>
                <a:lnTo>
                  <a:pt x="266175" y="809328"/>
                </a:lnTo>
                <a:lnTo>
                  <a:pt x="310489" y="823898"/>
                </a:lnTo>
                <a:lnTo>
                  <a:pt x="356685" y="833494"/>
                </a:lnTo>
                <a:lnTo>
                  <a:pt x="404424" y="837830"/>
                </a:lnTo>
                <a:lnTo>
                  <a:pt x="453368" y="836618"/>
                </a:lnTo>
                <a:lnTo>
                  <a:pt x="501837" y="829785"/>
                </a:lnTo>
                <a:lnTo>
                  <a:pt x="548211" y="817678"/>
                </a:lnTo>
                <a:lnTo>
                  <a:pt x="592201" y="800636"/>
                </a:lnTo>
                <a:lnTo>
                  <a:pt x="633521" y="778998"/>
                </a:lnTo>
                <a:lnTo>
                  <a:pt x="671882" y="753103"/>
                </a:lnTo>
                <a:lnTo>
                  <a:pt x="706997" y="723291"/>
                </a:lnTo>
                <a:lnTo>
                  <a:pt x="738578" y="689901"/>
                </a:lnTo>
                <a:lnTo>
                  <a:pt x="766337" y="653273"/>
                </a:lnTo>
                <a:lnTo>
                  <a:pt x="789987" y="613745"/>
                </a:lnTo>
                <a:lnTo>
                  <a:pt x="809240" y="571658"/>
                </a:lnTo>
                <a:lnTo>
                  <a:pt x="823808" y="527350"/>
                </a:lnTo>
                <a:lnTo>
                  <a:pt x="833403" y="481161"/>
                </a:lnTo>
                <a:lnTo>
                  <a:pt x="837739" y="433431"/>
                </a:lnTo>
                <a:lnTo>
                  <a:pt x="836527" y="384498"/>
                </a:lnTo>
                <a:lnTo>
                  <a:pt x="829694" y="336003"/>
                </a:lnTo>
                <a:lnTo>
                  <a:pt x="817587" y="289608"/>
                </a:lnTo>
                <a:lnTo>
                  <a:pt x="800545" y="245599"/>
                </a:lnTo>
                <a:lnTo>
                  <a:pt x="778907" y="204264"/>
                </a:lnTo>
                <a:lnTo>
                  <a:pt x="753012" y="165890"/>
                </a:lnTo>
                <a:lnTo>
                  <a:pt x="723201" y="130765"/>
                </a:lnTo>
                <a:lnTo>
                  <a:pt x="689811" y="99176"/>
                </a:lnTo>
                <a:lnTo>
                  <a:pt x="653184" y="71411"/>
                </a:lnTo>
                <a:lnTo>
                  <a:pt x="613657" y="47757"/>
                </a:lnTo>
                <a:lnTo>
                  <a:pt x="571571" y="28502"/>
                </a:lnTo>
                <a:lnTo>
                  <a:pt x="527265" y="13932"/>
                </a:lnTo>
                <a:lnTo>
                  <a:pt x="481078" y="4335"/>
                </a:lnTo>
                <a:lnTo>
                  <a:pt x="433350" y="0"/>
                </a:lnTo>
                <a:close/>
              </a:path>
            </a:pathLst>
          </a:custGeom>
          <a:solidFill>
            <a:srgbClr val="00A3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106424" y="3169539"/>
            <a:ext cx="403225" cy="263525"/>
          </a:xfrm>
          <a:custGeom>
            <a:avLst/>
            <a:gdLst/>
            <a:ahLst/>
            <a:cxnLst/>
            <a:rect l="l" t="t" r="r" b="b"/>
            <a:pathLst>
              <a:path w="403225" h="263525">
                <a:moveTo>
                  <a:pt x="201548" y="6476"/>
                </a:moveTo>
                <a:lnTo>
                  <a:pt x="154043" y="11999"/>
                </a:lnTo>
                <a:lnTo>
                  <a:pt x="111117" y="27799"/>
                </a:lnTo>
                <a:lnTo>
                  <a:pt x="73766" y="52723"/>
                </a:lnTo>
                <a:lnTo>
                  <a:pt x="42985" y="85618"/>
                </a:lnTo>
                <a:lnTo>
                  <a:pt x="19767" y="125331"/>
                </a:lnTo>
                <a:lnTo>
                  <a:pt x="5107" y="170709"/>
                </a:lnTo>
                <a:lnTo>
                  <a:pt x="0" y="220599"/>
                </a:lnTo>
                <a:lnTo>
                  <a:pt x="0" y="242315"/>
                </a:lnTo>
                <a:lnTo>
                  <a:pt x="2273" y="251376"/>
                </a:lnTo>
                <a:lnTo>
                  <a:pt x="7823" y="257937"/>
                </a:lnTo>
                <a:lnTo>
                  <a:pt x="14744" y="261925"/>
                </a:lnTo>
                <a:lnTo>
                  <a:pt x="21132" y="263271"/>
                </a:lnTo>
                <a:lnTo>
                  <a:pt x="30726" y="261014"/>
                </a:lnTo>
                <a:lnTo>
                  <a:pt x="37580" y="255508"/>
                </a:lnTo>
                <a:lnTo>
                  <a:pt x="41694" y="248644"/>
                </a:lnTo>
                <a:lnTo>
                  <a:pt x="43065" y="242315"/>
                </a:lnTo>
                <a:lnTo>
                  <a:pt x="43065" y="220599"/>
                </a:lnTo>
                <a:lnTo>
                  <a:pt x="48257" y="173559"/>
                </a:lnTo>
                <a:lnTo>
                  <a:pt x="63201" y="132319"/>
                </a:lnTo>
                <a:lnTo>
                  <a:pt x="86950" y="98107"/>
                </a:lnTo>
                <a:lnTo>
                  <a:pt x="118556" y="72150"/>
                </a:lnTo>
                <a:lnTo>
                  <a:pt x="157071" y="55675"/>
                </a:lnTo>
                <a:lnTo>
                  <a:pt x="201548" y="49911"/>
                </a:lnTo>
                <a:lnTo>
                  <a:pt x="222631" y="49911"/>
                </a:lnTo>
                <a:lnTo>
                  <a:pt x="232338" y="40183"/>
                </a:lnTo>
                <a:lnTo>
                  <a:pt x="239998" y="31813"/>
                </a:lnTo>
                <a:lnTo>
                  <a:pt x="246276" y="23443"/>
                </a:lnTo>
                <a:lnTo>
                  <a:pt x="251840" y="13715"/>
                </a:lnTo>
                <a:lnTo>
                  <a:pt x="240786" y="9530"/>
                </a:lnTo>
                <a:lnTo>
                  <a:pt x="229123" y="7381"/>
                </a:lnTo>
                <a:lnTo>
                  <a:pt x="216247" y="6590"/>
                </a:lnTo>
                <a:lnTo>
                  <a:pt x="201548" y="6476"/>
                </a:lnTo>
                <a:close/>
              </a:path>
              <a:path w="403225" h="263525">
                <a:moveTo>
                  <a:pt x="323469" y="0"/>
                </a:moveTo>
                <a:lnTo>
                  <a:pt x="268702" y="60892"/>
                </a:lnTo>
                <a:lnTo>
                  <a:pt x="224951" y="117902"/>
                </a:lnTo>
                <a:lnTo>
                  <a:pt x="186357" y="169846"/>
                </a:lnTo>
                <a:lnTo>
                  <a:pt x="158336" y="215366"/>
                </a:lnTo>
                <a:lnTo>
                  <a:pt x="158864" y="230552"/>
                </a:lnTo>
                <a:lnTo>
                  <a:pt x="166098" y="244381"/>
                </a:lnTo>
                <a:lnTo>
                  <a:pt x="179578" y="256032"/>
                </a:lnTo>
                <a:lnTo>
                  <a:pt x="191670" y="259889"/>
                </a:lnTo>
                <a:lnTo>
                  <a:pt x="205073" y="259746"/>
                </a:lnTo>
                <a:lnTo>
                  <a:pt x="246021" y="205996"/>
                </a:lnTo>
                <a:lnTo>
                  <a:pt x="271293" y="144511"/>
                </a:lnTo>
                <a:lnTo>
                  <a:pt x="297900" y="76955"/>
                </a:lnTo>
                <a:lnTo>
                  <a:pt x="317929" y="22421"/>
                </a:lnTo>
                <a:lnTo>
                  <a:pt x="323469" y="0"/>
                </a:lnTo>
                <a:close/>
              </a:path>
              <a:path w="403225" h="263525">
                <a:moveTo>
                  <a:pt x="345313" y="71627"/>
                </a:moveTo>
                <a:lnTo>
                  <a:pt x="341012" y="82045"/>
                </a:lnTo>
                <a:lnTo>
                  <a:pt x="335079" y="103453"/>
                </a:lnTo>
                <a:lnTo>
                  <a:pt x="330707" y="114300"/>
                </a:lnTo>
                <a:lnTo>
                  <a:pt x="344100" y="137820"/>
                </a:lnTo>
                <a:lnTo>
                  <a:pt x="352885" y="164734"/>
                </a:lnTo>
                <a:lnTo>
                  <a:pt x="357693" y="193006"/>
                </a:lnTo>
                <a:lnTo>
                  <a:pt x="359156" y="220599"/>
                </a:lnTo>
                <a:lnTo>
                  <a:pt x="359156" y="242315"/>
                </a:lnTo>
                <a:lnTo>
                  <a:pt x="360535" y="248644"/>
                </a:lnTo>
                <a:lnTo>
                  <a:pt x="364664" y="255508"/>
                </a:lnTo>
                <a:lnTo>
                  <a:pt x="371532" y="261014"/>
                </a:lnTo>
                <a:lnTo>
                  <a:pt x="381126" y="263271"/>
                </a:lnTo>
                <a:lnTo>
                  <a:pt x="387613" y="261925"/>
                </a:lnTo>
                <a:lnTo>
                  <a:pt x="394827" y="257937"/>
                </a:lnTo>
                <a:lnTo>
                  <a:pt x="400683" y="251376"/>
                </a:lnTo>
                <a:lnTo>
                  <a:pt x="403097" y="242315"/>
                </a:lnTo>
                <a:lnTo>
                  <a:pt x="403097" y="220599"/>
                </a:lnTo>
                <a:lnTo>
                  <a:pt x="399105" y="179534"/>
                </a:lnTo>
                <a:lnTo>
                  <a:pt x="387635" y="140970"/>
                </a:lnTo>
                <a:lnTo>
                  <a:pt x="369450" y="104977"/>
                </a:lnTo>
                <a:lnTo>
                  <a:pt x="345313" y="716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945894" y="2831668"/>
            <a:ext cx="6293485" cy="9417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2000" spc="60">
                <a:solidFill>
                  <a:srgbClr val="585858"/>
                </a:solidFill>
                <a:latin typeface="宋体"/>
                <a:cs typeface="宋体"/>
              </a:rPr>
              <a:t>万福</a:t>
            </a:r>
            <a:r>
              <a:rPr dirty="0" sz="2000" spc="45">
                <a:solidFill>
                  <a:srgbClr val="585858"/>
                </a:solidFill>
                <a:latin typeface="宋体"/>
                <a:cs typeface="宋体"/>
              </a:rPr>
              <a:t>生</a:t>
            </a:r>
            <a:r>
              <a:rPr dirty="0" sz="2000" spc="60">
                <a:solidFill>
                  <a:srgbClr val="585858"/>
                </a:solidFill>
                <a:latin typeface="宋体"/>
                <a:cs typeface="宋体"/>
              </a:rPr>
              <a:t>科</a:t>
            </a:r>
            <a:r>
              <a:rPr dirty="0" sz="2000" spc="45">
                <a:solidFill>
                  <a:srgbClr val="585858"/>
                </a:solidFill>
                <a:latin typeface="宋体"/>
                <a:cs typeface="宋体"/>
              </a:rPr>
              <a:t>农</a:t>
            </a:r>
            <a:r>
              <a:rPr dirty="0" sz="2000" spc="60">
                <a:solidFill>
                  <a:srgbClr val="585858"/>
                </a:solidFill>
                <a:latin typeface="宋体"/>
                <a:cs typeface="宋体"/>
              </a:rPr>
              <a:t>业开</a:t>
            </a:r>
            <a:r>
              <a:rPr dirty="0" sz="2000" spc="45">
                <a:solidFill>
                  <a:srgbClr val="585858"/>
                </a:solidFill>
                <a:latin typeface="宋体"/>
                <a:cs typeface="宋体"/>
              </a:rPr>
              <a:t>发</a:t>
            </a:r>
            <a:r>
              <a:rPr dirty="0" sz="2000" spc="60">
                <a:solidFill>
                  <a:srgbClr val="585858"/>
                </a:solidFill>
                <a:latin typeface="宋体"/>
                <a:cs typeface="宋体"/>
              </a:rPr>
              <a:t>股</a:t>
            </a:r>
            <a:r>
              <a:rPr dirty="0" sz="2000" spc="45">
                <a:solidFill>
                  <a:srgbClr val="585858"/>
                </a:solidFill>
                <a:latin typeface="宋体"/>
                <a:cs typeface="宋体"/>
              </a:rPr>
              <a:t>份</a:t>
            </a:r>
            <a:r>
              <a:rPr dirty="0" sz="2000" spc="60">
                <a:solidFill>
                  <a:srgbClr val="585858"/>
                </a:solidFill>
                <a:latin typeface="宋体"/>
                <a:cs typeface="宋体"/>
              </a:rPr>
              <a:t>有</a:t>
            </a:r>
            <a:r>
              <a:rPr dirty="0" sz="2000" spc="45">
                <a:solidFill>
                  <a:srgbClr val="585858"/>
                </a:solidFill>
                <a:latin typeface="宋体"/>
                <a:cs typeface="宋体"/>
              </a:rPr>
              <a:t>限</a:t>
            </a:r>
            <a:r>
              <a:rPr dirty="0" sz="2000" spc="60">
                <a:solidFill>
                  <a:srgbClr val="585858"/>
                </a:solidFill>
                <a:latin typeface="宋体"/>
                <a:cs typeface="宋体"/>
              </a:rPr>
              <a:t>公</a:t>
            </a:r>
            <a:r>
              <a:rPr dirty="0" sz="2000" spc="45">
                <a:solidFill>
                  <a:srgbClr val="585858"/>
                </a:solidFill>
                <a:latin typeface="宋体"/>
                <a:cs typeface="宋体"/>
              </a:rPr>
              <a:t>司不</a:t>
            </a:r>
            <a:r>
              <a:rPr dirty="0" sz="2000" spc="60">
                <a:solidFill>
                  <a:srgbClr val="585858"/>
                </a:solidFill>
                <a:latin typeface="宋体"/>
                <a:cs typeface="宋体"/>
              </a:rPr>
              <a:t>按</a:t>
            </a:r>
            <a:r>
              <a:rPr dirty="0" sz="2000" spc="45">
                <a:solidFill>
                  <a:srgbClr val="585858"/>
                </a:solidFill>
                <a:latin typeface="宋体"/>
                <a:cs typeface="宋体"/>
              </a:rPr>
              <a:t>照</a:t>
            </a:r>
            <a:r>
              <a:rPr dirty="0" sz="2000" spc="60">
                <a:solidFill>
                  <a:srgbClr val="585858"/>
                </a:solidFill>
                <a:latin typeface="宋体"/>
                <a:cs typeface="宋体"/>
              </a:rPr>
              <a:t>国</a:t>
            </a:r>
            <a:r>
              <a:rPr dirty="0" sz="2000" spc="45">
                <a:solidFill>
                  <a:srgbClr val="585858"/>
                </a:solidFill>
                <a:latin typeface="宋体"/>
                <a:cs typeface="宋体"/>
              </a:rPr>
              <a:t>家统</a:t>
            </a:r>
            <a:r>
              <a:rPr dirty="0" sz="2000" spc="60">
                <a:solidFill>
                  <a:srgbClr val="585858"/>
                </a:solidFill>
                <a:latin typeface="宋体"/>
                <a:cs typeface="宋体"/>
              </a:rPr>
              <a:t>一</a:t>
            </a:r>
            <a:r>
              <a:rPr dirty="0" sz="2000" spc="45">
                <a:solidFill>
                  <a:srgbClr val="585858"/>
                </a:solidFill>
                <a:latin typeface="宋体"/>
                <a:cs typeface="宋体"/>
              </a:rPr>
              <a:t>会</a:t>
            </a:r>
            <a:r>
              <a:rPr dirty="0" sz="2000" spc="60">
                <a:solidFill>
                  <a:srgbClr val="585858"/>
                </a:solidFill>
                <a:latin typeface="宋体"/>
                <a:cs typeface="宋体"/>
              </a:rPr>
              <a:t>计</a:t>
            </a:r>
            <a:r>
              <a:rPr dirty="0" sz="2000" spc="5">
                <a:solidFill>
                  <a:srgbClr val="585858"/>
                </a:solidFill>
                <a:latin typeface="宋体"/>
                <a:cs typeface="宋体"/>
              </a:rPr>
              <a:t>准 </a:t>
            </a:r>
            <a:r>
              <a:rPr dirty="0" sz="2000" spc="60">
                <a:solidFill>
                  <a:srgbClr val="585858"/>
                </a:solidFill>
                <a:latin typeface="宋体"/>
                <a:cs typeface="宋体"/>
              </a:rPr>
              <a:t>则制</a:t>
            </a:r>
            <a:r>
              <a:rPr dirty="0" sz="2000" spc="50">
                <a:solidFill>
                  <a:srgbClr val="585858"/>
                </a:solidFill>
                <a:latin typeface="宋体"/>
                <a:cs typeface="宋体"/>
              </a:rPr>
              <a:t>度</a:t>
            </a:r>
            <a:r>
              <a:rPr dirty="0" sz="2000" spc="60">
                <a:solidFill>
                  <a:srgbClr val="585858"/>
                </a:solidFill>
                <a:latin typeface="宋体"/>
                <a:cs typeface="宋体"/>
              </a:rPr>
              <a:t>，</a:t>
            </a:r>
            <a:r>
              <a:rPr dirty="0" sz="2000" spc="45">
                <a:solidFill>
                  <a:srgbClr val="585858"/>
                </a:solidFill>
                <a:latin typeface="宋体"/>
                <a:cs typeface="宋体"/>
              </a:rPr>
              <a:t>生</a:t>
            </a:r>
            <a:r>
              <a:rPr dirty="0" sz="2000" spc="55">
                <a:solidFill>
                  <a:srgbClr val="585858"/>
                </a:solidFill>
                <a:latin typeface="宋体"/>
                <a:cs typeface="宋体"/>
              </a:rPr>
              <a:t>成和</a:t>
            </a:r>
            <a:r>
              <a:rPr dirty="0" sz="2000" spc="45">
                <a:solidFill>
                  <a:srgbClr val="585858"/>
                </a:solidFill>
                <a:latin typeface="宋体"/>
                <a:cs typeface="宋体"/>
              </a:rPr>
              <a:t>提</a:t>
            </a:r>
            <a:r>
              <a:rPr dirty="0" sz="2000" spc="55">
                <a:solidFill>
                  <a:srgbClr val="585858"/>
                </a:solidFill>
                <a:latin typeface="宋体"/>
                <a:cs typeface="宋体"/>
              </a:rPr>
              <a:t>供</a:t>
            </a:r>
            <a:r>
              <a:rPr dirty="0" sz="2000" spc="45">
                <a:solidFill>
                  <a:srgbClr val="585858"/>
                </a:solidFill>
                <a:latin typeface="宋体"/>
                <a:cs typeface="宋体"/>
              </a:rPr>
              <a:t>会</a:t>
            </a:r>
            <a:r>
              <a:rPr dirty="0" sz="2000" spc="55">
                <a:solidFill>
                  <a:srgbClr val="585858"/>
                </a:solidFill>
                <a:latin typeface="宋体"/>
                <a:cs typeface="宋体"/>
              </a:rPr>
              <a:t>计</a:t>
            </a:r>
            <a:r>
              <a:rPr dirty="0" sz="2000" spc="45">
                <a:solidFill>
                  <a:srgbClr val="585858"/>
                </a:solidFill>
                <a:latin typeface="宋体"/>
                <a:cs typeface="宋体"/>
              </a:rPr>
              <a:t>资</a:t>
            </a:r>
            <a:r>
              <a:rPr dirty="0" sz="2000" spc="75">
                <a:solidFill>
                  <a:srgbClr val="585858"/>
                </a:solidFill>
                <a:latin typeface="宋体"/>
                <a:cs typeface="宋体"/>
              </a:rPr>
              <a:t>料</a:t>
            </a:r>
            <a:r>
              <a:rPr dirty="0" sz="2000" spc="45">
                <a:solidFill>
                  <a:srgbClr val="585858"/>
                </a:solidFill>
                <a:latin typeface="宋体"/>
                <a:cs typeface="宋体"/>
              </a:rPr>
              <a:t>，为</a:t>
            </a:r>
            <a:r>
              <a:rPr dirty="0" sz="2000" spc="55">
                <a:solidFill>
                  <a:srgbClr val="585858"/>
                </a:solidFill>
                <a:latin typeface="宋体"/>
                <a:cs typeface="宋体"/>
              </a:rPr>
              <a:t>了</a:t>
            </a:r>
            <a:r>
              <a:rPr dirty="0" sz="2000" spc="45">
                <a:solidFill>
                  <a:srgbClr val="585858"/>
                </a:solidFill>
                <a:latin typeface="宋体"/>
                <a:cs typeface="宋体"/>
              </a:rPr>
              <a:t>达</a:t>
            </a:r>
            <a:r>
              <a:rPr dirty="0" sz="2000" spc="55">
                <a:solidFill>
                  <a:srgbClr val="585858"/>
                </a:solidFill>
                <a:latin typeface="宋体"/>
                <a:cs typeface="宋体"/>
              </a:rPr>
              <a:t>到</a:t>
            </a:r>
            <a:r>
              <a:rPr dirty="0" sz="2000" spc="45">
                <a:solidFill>
                  <a:srgbClr val="585858"/>
                </a:solidFill>
                <a:latin typeface="宋体"/>
                <a:cs typeface="宋体"/>
              </a:rPr>
              <a:t>上市</a:t>
            </a:r>
            <a:r>
              <a:rPr dirty="0" sz="2000" spc="55">
                <a:solidFill>
                  <a:srgbClr val="585858"/>
                </a:solidFill>
                <a:latin typeface="宋体"/>
                <a:cs typeface="宋体"/>
              </a:rPr>
              <a:t>目</a:t>
            </a:r>
            <a:r>
              <a:rPr dirty="0" sz="2000" spc="60">
                <a:solidFill>
                  <a:srgbClr val="585858"/>
                </a:solidFill>
                <a:latin typeface="宋体"/>
                <a:cs typeface="宋体"/>
              </a:rPr>
              <a:t>的，</a:t>
            </a:r>
            <a:r>
              <a:rPr dirty="0" sz="2000">
                <a:solidFill>
                  <a:srgbClr val="585858"/>
                </a:solidFill>
                <a:latin typeface="宋体"/>
                <a:cs typeface="宋体"/>
              </a:rPr>
              <a:t>粉 饰报表</a:t>
            </a:r>
            <a:r>
              <a:rPr dirty="0" sz="2000" spc="-15">
                <a:solidFill>
                  <a:srgbClr val="585858"/>
                </a:solidFill>
                <a:latin typeface="宋体"/>
                <a:cs typeface="宋体"/>
              </a:rPr>
              <a:t>，</a:t>
            </a:r>
            <a:r>
              <a:rPr dirty="0" sz="2000">
                <a:solidFill>
                  <a:srgbClr val="585858"/>
                </a:solidFill>
                <a:latin typeface="宋体"/>
                <a:cs typeface="宋体"/>
              </a:rPr>
              <a:t>提</a:t>
            </a:r>
            <a:r>
              <a:rPr dirty="0" sz="2000" spc="-15">
                <a:solidFill>
                  <a:srgbClr val="585858"/>
                </a:solidFill>
                <a:latin typeface="宋体"/>
                <a:cs typeface="宋体"/>
              </a:rPr>
              <a:t>供</a:t>
            </a:r>
            <a:r>
              <a:rPr dirty="0" sz="2000">
                <a:solidFill>
                  <a:srgbClr val="585858"/>
                </a:solidFill>
                <a:latin typeface="宋体"/>
                <a:cs typeface="宋体"/>
              </a:rPr>
              <a:t>虚假会</a:t>
            </a:r>
            <a:r>
              <a:rPr dirty="0" sz="2000" spc="-15">
                <a:solidFill>
                  <a:srgbClr val="585858"/>
                </a:solidFill>
                <a:latin typeface="宋体"/>
                <a:cs typeface="宋体"/>
              </a:rPr>
              <a:t>计</a:t>
            </a:r>
            <a:r>
              <a:rPr dirty="0" sz="2000">
                <a:solidFill>
                  <a:srgbClr val="585858"/>
                </a:solidFill>
                <a:latin typeface="宋体"/>
                <a:cs typeface="宋体"/>
              </a:rPr>
              <a:t>资</a:t>
            </a:r>
            <a:r>
              <a:rPr dirty="0" sz="2000" spc="-10">
                <a:solidFill>
                  <a:srgbClr val="585858"/>
                </a:solidFill>
                <a:latin typeface="宋体"/>
                <a:cs typeface="宋体"/>
              </a:rPr>
              <a:t>料</a:t>
            </a:r>
            <a:r>
              <a:rPr dirty="0" sz="2000">
                <a:solidFill>
                  <a:srgbClr val="585858"/>
                </a:solidFill>
                <a:latin typeface="宋体"/>
                <a:cs typeface="宋体"/>
              </a:rPr>
              <a:t>、涉及</a:t>
            </a:r>
            <a:r>
              <a:rPr dirty="0" sz="2000" spc="-15">
                <a:solidFill>
                  <a:srgbClr val="585858"/>
                </a:solidFill>
                <a:latin typeface="宋体"/>
                <a:cs typeface="宋体"/>
              </a:rPr>
              <a:t>财</a:t>
            </a:r>
            <a:r>
              <a:rPr dirty="0" sz="2000">
                <a:solidFill>
                  <a:srgbClr val="585858"/>
                </a:solidFill>
                <a:latin typeface="宋体"/>
                <a:cs typeface="宋体"/>
              </a:rPr>
              <a:t>务</a:t>
            </a:r>
            <a:r>
              <a:rPr dirty="0" sz="2000" spc="-15">
                <a:solidFill>
                  <a:srgbClr val="585858"/>
                </a:solidFill>
                <a:latin typeface="宋体"/>
                <a:cs typeface="宋体"/>
              </a:rPr>
              <a:t>造</a:t>
            </a:r>
            <a:r>
              <a:rPr dirty="0" sz="2000">
                <a:solidFill>
                  <a:srgbClr val="585858"/>
                </a:solidFill>
                <a:latin typeface="宋体"/>
                <a:cs typeface="宋体"/>
              </a:rPr>
              <a:t>假</a:t>
            </a:r>
            <a:endParaRPr sz="2000">
              <a:latin typeface="宋体"/>
              <a:cs typeface="宋体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95017" y="4615434"/>
            <a:ext cx="6289675" cy="1245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 spc="55">
                <a:solidFill>
                  <a:srgbClr val="585858"/>
                </a:solidFill>
                <a:latin typeface="宋体"/>
                <a:cs typeface="宋体"/>
              </a:rPr>
              <a:t>另</a:t>
            </a:r>
            <a:r>
              <a:rPr dirty="0" sz="2000" spc="45">
                <a:solidFill>
                  <a:srgbClr val="585858"/>
                </a:solidFill>
                <a:latin typeface="宋体"/>
                <a:cs typeface="宋体"/>
              </a:rPr>
              <a:t>一</a:t>
            </a:r>
            <a:r>
              <a:rPr dirty="0" sz="2000" spc="55">
                <a:solidFill>
                  <a:srgbClr val="585858"/>
                </a:solidFill>
                <a:latin typeface="宋体"/>
                <a:cs typeface="宋体"/>
              </a:rPr>
              <a:t>方面</a:t>
            </a:r>
            <a:r>
              <a:rPr dirty="0" sz="2000" spc="45">
                <a:solidFill>
                  <a:srgbClr val="585858"/>
                </a:solidFill>
                <a:latin typeface="宋体"/>
                <a:cs typeface="宋体"/>
              </a:rPr>
              <a:t>，</a:t>
            </a:r>
            <a:r>
              <a:rPr dirty="0" sz="2000" spc="55">
                <a:solidFill>
                  <a:srgbClr val="585858"/>
                </a:solidFill>
                <a:latin typeface="宋体"/>
                <a:cs typeface="宋体"/>
              </a:rPr>
              <a:t>保</a:t>
            </a:r>
            <a:r>
              <a:rPr dirty="0" sz="2000" spc="45">
                <a:solidFill>
                  <a:srgbClr val="585858"/>
                </a:solidFill>
                <a:latin typeface="宋体"/>
                <a:cs typeface="宋体"/>
              </a:rPr>
              <a:t>荐</a:t>
            </a:r>
            <a:r>
              <a:rPr dirty="0" sz="2000" spc="55">
                <a:solidFill>
                  <a:srgbClr val="585858"/>
                </a:solidFill>
                <a:latin typeface="宋体"/>
                <a:cs typeface="宋体"/>
              </a:rPr>
              <a:t>机</a:t>
            </a:r>
            <a:r>
              <a:rPr dirty="0" sz="2000" spc="45">
                <a:solidFill>
                  <a:srgbClr val="585858"/>
                </a:solidFill>
                <a:latin typeface="宋体"/>
                <a:cs typeface="宋体"/>
              </a:rPr>
              <a:t>构平</a:t>
            </a:r>
            <a:r>
              <a:rPr dirty="0" sz="2000" spc="55">
                <a:solidFill>
                  <a:srgbClr val="585858"/>
                </a:solidFill>
                <a:latin typeface="宋体"/>
                <a:cs typeface="宋体"/>
              </a:rPr>
              <a:t>安</a:t>
            </a:r>
            <a:r>
              <a:rPr dirty="0" sz="2000" spc="45">
                <a:solidFill>
                  <a:srgbClr val="585858"/>
                </a:solidFill>
                <a:latin typeface="宋体"/>
                <a:cs typeface="宋体"/>
              </a:rPr>
              <a:t>证</a:t>
            </a:r>
            <a:r>
              <a:rPr dirty="0" sz="2000" spc="75">
                <a:solidFill>
                  <a:srgbClr val="585858"/>
                </a:solidFill>
                <a:latin typeface="宋体"/>
                <a:cs typeface="宋体"/>
              </a:rPr>
              <a:t>券</a:t>
            </a:r>
            <a:r>
              <a:rPr dirty="0" sz="2000" spc="45">
                <a:solidFill>
                  <a:srgbClr val="585858"/>
                </a:solidFill>
                <a:latin typeface="宋体"/>
                <a:cs typeface="宋体"/>
              </a:rPr>
              <a:t>、审</a:t>
            </a:r>
            <a:r>
              <a:rPr dirty="0" sz="2000" spc="55">
                <a:solidFill>
                  <a:srgbClr val="585858"/>
                </a:solidFill>
                <a:latin typeface="宋体"/>
                <a:cs typeface="宋体"/>
              </a:rPr>
              <a:t>计</a:t>
            </a:r>
            <a:r>
              <a:rPr dirty="0" sz="2000" spc="45">
                <a:solidFill>
                  <a:srgbClr val="585858"/>
                </a:solidFill>
                <a:latin typeface="宋体"/>
                <a:cs typeface="宋体"/>
              </a:rPr>
              <a:t>机</a:t>
            </a:r>
            <a:r>
              <a:rPr dirty="0" sz="2000" spc="55">
                <a:solidFill>
                  <a:srgbClr val="585858"/>
                </a:solidFill>
                <a:latin typeface="宋体"/>
                <a:cs typeface="宋体"/>
              </a:rPr>
              <a:t>构</a:t>
            </a:r>
            <a:r>
              <a:rPr dirty="0" sz="2000" spc="45">
                <a:solidFill>
                  <a:srgbClr val="585858"/>
                </a:solidFill>
                <a:latin typeface="宋体"/>
                <a:cs typeface="宋体"/>
              </a:rPr>
              <a:t>中磊</a:t>
            </a:r>
            <a:r>
              <a:rPr dirty="0" sz="2000" spc="55">
                <a:solidFill>
                  <a:srgbClr val="585858"/>
                </a:solidFill>
                <a:latin typeface="宋体"/>
                <a:cs typeface="宋体"/>
              </a:rPr>
              <a:t>会</a:t>
            </a:r>
            <a:r>
              <a:rPr dirty="0" sz="2000" spc="45">
                <a:solidFill>
                  <a:srgbClr val="585858"/>
                </a:solidFill>
                <a:latin typeface="宋体"/>
                <a:cs typeface="宋体"/>
              </a:rPr>
              <a:t>计</a:t>
            </a:r>
            <a:r>
              <a:rPr dirty="0" sz="2000" spc="55">
                <a:solidFill>
                  <a:srgbClr val="585858"/>
                </a:solidFill>
                <a:latin typeface="宋体"/>
                <a:cs typeface="宋体"/>
              </a:rPr>
              <a:t>师</a:t>
            </a:r>
            <a:r>
              <a:rPr dirty="0" sz="2000">
                <a:solidFill>
                  <a:srgbClr val="585858"/>
                </a:solidFill>
                <a:latin typeface="宋体"/>
                <a:cs typeface="宋体"/>
              </a:rPr>
              <a:t>事 </a:t>
            </a:r>
            <a:r>
              <a:rPr dirty="0" sz="2000" spc="55">
                <a:solidFill>
                  <a:srgbClr val="585858"/>
                </a:solidFill>
                <a:latin typeface="宋体"/>
                <a:cs typeface="宋体"/>
              </a:rPr>
              <a:t>务</a:t>
            </a:r>
            <a:r>
              <a:rPr dirty="0" sz="2000" spc="45">
                <a:solidFill>
                  <a:srgbClr val="585858"/>
                </a:solidFill>
                <a:latin typeface="宋体"/>
                <a:cs typeface="宋体"/>
              </a:rPr>
              <a:t>所</a:t>
            </a:r>
            <a:r>
              <a:rPr dirty="0" sz="2000" spc="55">
                <a:solidFill>
                  <a:srgbClr val="585858"/>
                </a:solidFill>
                <a:latin typeface="宋体"/>
                <a:cs typeface="宋体"/>
              </a:rPr>
              <a:t>和</a:t>
            </a:r>
            <a:r>
              <a:rPr dirty="0" sz="2000" spc="45">
                <a:solidFill>
                  <a:srgbClr val="585858"/>
                </a:solidFill>
                <a:latin typeface="宋体"/>
                <a:cs typeface="宋体"/>
              </a:rPr>
              <a:t>法律</a:t>
            </a:r>
            <a:r>
              <a:rPr dirty="0" sz="2000" spc="55">
                <a:solidFill>
                  <a:srgbClr val="585858"/>
                </a:solidFill>
                <a:latin typeface="宋体"/>
                <a:cs typeface="宋体"/>
              </a:rPr>
              <a:t>服</a:t>
            </a:r>
            <a:r>
              <a:rPr dirty="0" sz="2000" spc="45">
                <a:solidFill>
                  <a:srgbClr val="585858"/>
                </a:solidFill>
                <a:latin typeface="宋体"/>
                <a:cs typeface="宋体"/>
              </a:rPr>
              <a:t>务</a:t>
            </a:r>
            <a:r>
              <a:rPr dirty="0" sz="2000" spc="55">
                <a:solidFill>
                  <a:srgbClr val="585858"/>
                </a:solidFill>
                <a:latin typeface="宋体"/>
                <a:cs typeface="宋体"/>
              </a:rPr>
              <a:t>机</a:t>
            </a:r>
            <a:r>
              <a:rPr dirty="0" sz="2000" spc="65">
                <a:solidFill>
                  <a:srgbClr val="585858"/>
                </a:solidFill>
                <a:latin typeface="宋体"/>
                <a:cs typeface="宋体"/>
              </a:rPr>
              <a:t>构</a:t>
            </a:r>
            <a:r>
              <a:rPr dirty="0" sz="2000" spc="45">
                <a:solidFill>
                  <a:srgbClr val="585858"/>
                </a:solidFill>
                <a:latin typeface="宋体"/>
                <a:cs typeface="宋体"/>
              </a:rPr>
              <a:t>湖</a:t>
            </a:r>
            <a:r>
              <a:rPr dirty="0" sz="2000" spc="55">
                <a:solidFill>
                  <a:srgbClr val="585858"/>
                </a:solidFill>
                <a:latin typeface="宋体"/>
                <a:cs typeface="宋体"/>
              </a:rPr>
              <a:t>南</a:t>
            </a:r>
            <a:r>
              <a:rPr dirty="0" sz="2000" spc="45">
                <a:solidFill>
                  <a:srgbClr val="585858"/>
                </a:solidFill>
                <a:latin typeface="宋体"/>
                <a:cs typeface="宋体"/>
              </a:rPr>
              <a:t>博</a:t>
            </a:r>
            <a:r>
              <a:rPr dirty="0" sz="2000" spc="55">
                <a:solidFill>
                  <a:srgbClr val="585858"/>
                </a:solidFill>
                <a:latin typeface="宋体"/>
                <a:cs typeface="宋体"/>
              </a:rPr>
              <a:t>鳌</a:t>
            </a:r>
            <a:r>
              <a:rPr dirty="0" sz="2000" spc="45">
                <a:solidFill>
                  <a:srgbClr val="585858"/>
                </a:solidFill>
                <a:latin typeface="宋体"/>
                <a:cs typeface="宋体"/>
              </a:rPr>
              <a:t>律师</a:t>
            </a:r>
            <a:r>
              <a:rPr dirty="0" sz="2000" spc="55">
                <a:solidFill>
                  <a:srgbClr val="585858"/>
                </a:solidFill>
                <a:latin typeface="宋体"/>
                <a:cs typeface="宋体"/>
              </a:rPr>
              <a:t>事</a:t>
            </a:r>
            <a:r>
              <a:rPr dirty="0" sz="2000" spc="45">
                <a:solidFill>
                  <a:srgbClr val="585858"/>
                </a:solidFill>
                <a:latin typeface="宋体"/>
                <a:cs typeface="宋体"/>
              </a:rPr>
              <a:t>务</a:t>
            </a:r>
            <a:r>
              <a:rPr dirty="0" sz="2000" spc="75">
                <a:solidFill>
                  <a:srgbClr val="585858"/>
                </a:solidFill>
                <a:latin typeface="宋体"/>
                <a:cs typeface="宋体"/>
              </a:rPr>
              <a:t>所</a:t>
            </a:r>
            <a:r>
              <a:rPr dirty="0" sz="2000" spc="45">
                <a:solidFill>
                  <a:srgbClr val="585858"/>
                </a:solidFill>
                <a:latin typeface="宋体"/>
                <a:cs typeface="宋体"/>
              </a:rPr>
              <a:t>，在</a:t>
            </a:r>
            <a:r>
              <a:rPr dirty="0" sz="2000" spc="55">
                <a:solidFill>
                  <a:srgbClr val="585858"/>
                </a:solidFill>
                <a:latin typeface="宋体"/>
                <a:cs typeface="宋体"/>
              </a:rPr>
              <a:t>相</a:t>
            </a:r>
            <a:r>
              <a:rPr dirty="0" sz="2000" spc="45">
                <a:solidFill>
                  <a:srgbClr val="585858"/>
                </a:solidFill>
                <a:latin typeface="宋体"/>
                <a:cs typeface="宋体"/>
              </a:rPr>
              <a:t>关</a:t>
            </a:r>
            <a:r>
              <a:rPr dirty="0" sz="2000" spc="55">
                <a:solidFill>
                  <a:srgbClr val="585858"/>
                </a:solidFill>
                <a:latin typeface="宋体"/>
                <a:cs typeface="宋体"/>
              </a:rPr>
              <a:t>业</a:t>
            </a:r>
            <a:r>
              <a:rPr dirty="0" sz="2000">
                <a:solidFill>
                  <a:srgbClr val="585858"/>
                </a:solidFill>
                <a:latin typeface="宋体"/>
                <a:cs typeface="宋体"/>
              </a:rPr>
              <a:t>务 </a:t>
            </a:r>
            <a:r>
              <a:rPr dirty="0" sz="2000" spc="60">
                <a:solidFill>
                  <a:srgbClr val="585858"/>
                </a:solidFill>
                <a:latin typeface="宋体"/>
                <a:cs typeface="宋体"/>
              </a:rPr>
              <a:t>过</a:t>
            </a:r>
            <a:r>
              <a:rPr dirty="0" sz="2000" spc="50">
                <a:solidFill>
                  <a:srgbClr val="585858"/>
                </a:solidFill>
                <a:latin typeface="宋体"/>
                <a:cs typeface="宋体"/>
              </a:rPr>
              <a:t>程</a:t>
            </a:r>
            <a:r>
              <a:rPr dirty="0" sz="2000" spc="60">
                <a:solidFill>
                  <a:srgbClr val="585858"/>
                </a:solidFill>
                <a:latin typeface="宋体"/>
                <a:cs typeface="宋体"/>
              </a:rPr>
              <a:t>中</a:t>
            </a:r>
            <a:r>
              <a:rPr dirty="0" sz="2000" spc="45">
                <a:solidFill>
                  <a:srgbClr val="585858"/>
                </a:solidFill>
                <a:latin typeface="宋体"/>
                <a:cs typeface="宋体"/>
              </a:rPr>
              <a:t>，未</a:t>
            </a:r>
            <a:r>
              <a:rPr dirty="0" sz="2000" spc="60">
                <a:solidFill>
                  <a:srgbClr val="585858"/>
                </a:solidFill>
                <a:latin typeface="宋体"/>
                <a:cs typeface="宋体"/>
              </a:rPr>
              <a:t>能</a:t>
            </a:r>
            <a:r>
              <a:rPr dirty="0" sz="2000" spc="45">
                <a:solidFill>
                  <a:srgbClr val="585858"/>
                </a:solidFill>
                <a:latin typeface="宋体"/>
                <a:cs typeface="宋体"/>
              </a:rPr>
              <a:t>保</a:t>
            </a:r>
            <a:r>
              <a:rPr dirty="0" sz="2000" spc="55">
                <a:solidFill>
                  <a:srgbClr val="585858"/>
                </a:solidFill>
                <a:latin typeface="宋体"/>
                <a:cs typeface="宋体"/>
              </a:rPr>
              <a:t>持</a:t>
            </a:r>
            <a:r>
              <a:rPr dirty="0" sz="2000" spc="45">
                <a:solidFill>
                  <a:srgbClr val="585858"/>
                </a:solidFill>
                <a:latin typeface="宋体"/>
                <a:cs typeface="宋体"/>
              </a:rPr>
              <a:t>应有</a:t>
            </a:r>
            <a:r>
              <a:rPr dirty="0" sz="2000" spc="55">
                <a:solidFill>
                  <a:srgbClr val="585858"/>
                </a:solidFill>
                <a:latin typeface="宋体"/>
                <a:cs typeface="宋体"/>
              </a:rPr>
              <a:t>的</a:t>
            </a:r>
            <a:r>
              <a:rPr dirty="0" sz="2000" spc="45">
                <a:solidFill>
                  <a:srgbClr val="585858"/>
                </a:solidFill>
                <a:latin typeface="宋体"/>
                <a:cs typeface="宋体"/>
              </a:rPr>
              <a:t>谨</a:t>
            </a:r>
            <a:r>
              <a:rPr dirty="0" sz="2000" spc="55">
                <a:solidFill>
                  <a:srgbClr val="585858"/>
                </a:solidFill>
                <a:latin typeface="宋体"/>
                <a:cs typeface="宋体"/>
              </a:rPr>
              <a:t>慎</a:t>
            </a:r>
            <a:r>
              <a:rPr dirty="0" sz="2000" spc="45">
                <a:solidFill>
                  <a:srgbClr val="585858"/>
                </a:solidFill>
                <a:latin typeface="宋体"/>
                <a:cs typeface="宋体"/>
              </a:rPr>
              <a:t>性和</a:t>
            </a:r>
            <a:r>
              <a:rPr dirty="0" sz="2000" spc="55">
                <a:solidFill>
                  <a:srgbClr val="585858"/>
                </a:solidFill>
                <a:latin typeface="宋体"/>
                <a:cs typeface="宋体"/>
              </a:rPr>
              <a:t>独</a:t>
            </a:r>
            <a:r>
              <a:rPr dirty="0" sz="2000" spc="45">
                <a:solidFill>
                  <a:srgbClr val="585858"/>
                </a:solidFill>
                <a:latin typeface="宋体"/>
                <a:cs typeface="宋体"/>
              </a:rPr>
              <a:t>立</a:t>
            </a:r>
            <a:r>
              <a:rPr dirty="0" sz="2000" spc="85">
                <a:solidFill>
                  <a:srgbClr val="585858"/>
                </a:solidFill>
                <a:latin typeface="宋体"/>
                <a:cs typeface="宋体"/>
              </a:rPr>
              <a:t>性</a:t>
            </a:r>
            <a:r>
              <a:rPr dirty="0" sz="2000" spc="45">
                <a:solidFill>
                  <a:srgbClr val="585858"/>
                </a:solidFill>
                <a:latin typeface="宋体"/>
                <a:cs typeface="宋体"/>
              </a:rPr>
              <a:t>，出</a:t>
            </a:r>
            <a:r>
              <a:rPr dirty="0" sz="2000" spc="55">
                <a:solidFill>
                  <a:srgbClr val="585858"/>
                </a:solidFill>
                <a:latin typeface="宋体"/>
                <a:cs typeface="宋体"/>
              </a:rPr>
              <a:t>具</a:t>
            </a:r>
            <a:r>
              <a:rPr dirty="0" sz="2000" spc="45">
                <a:solidFill>
                  <a:srgbClr val="585858"/>
                </a:solidFill>
                <a:latin typeface="宋体"/>
                <a:cs typeface="宋体"/>
              </a:rPr>
              <a:t>的</a:t>
            </a:r>
            <a:r>
              <a:rPr dirty="0" sz="2000" spc="55">
                <a:solidFill>
                  <a:srgbClr val="585858"/>
                </a:solidFill>
                <a:latin typeface="宋体"/>
                <a:cs typeface="宋体"/>
              </a:rPr>
              <a:t>报</a:t>
            </a:r>
            <a:r>
              <a:rPr dirty="0" sz="2000">
                <a:solidFill>
                  <a:srgbClr val="585858"/>
                </a:solidFill>
                <a:latin typeface="宋体"/>
                <a:cs typeface="宋体"/>
              </a:rPr>
              <a:t>告 存在虚</a:t>
            </a:r>
            <a:r>
              <a:rPr dirty="0" sz="2000" spc="-10">
                <a:solidFill>
                  <a:srgbClr val="585858"/>
                </a:solidFill>
                <a:latin typeface="宋体"/>
                <a:cs typeface="宋体"/>
              </a:rPr>
              <a:t>假</a:t>
            </a:r>
            <a:r>
              <a:rPr dirty="0" sz="2000">
                <a:solidFill>
                  <a:srgbClr val="585858"/>
                </a:solidFill>
                <a:latin typeface="宋体"/>
                <a:cs typeface="宋体"/>
              </a:rPr>
              <a:t>记载</a:t>
            </a:r>
            <a:endParaRPr sz="2000">
              <a:latin typeface="宋体"/>
              <a:cs typeface="宋体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0168" y="865378"/>
            <a:ext cx="5886450" cy="11658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0">
                <a:solidFill>
                  <a:srgbClr val="252525"/>
                </a:solidFill>
                <a:latin typeface="宋体"/>
                <a:cs typeface="宋体"/>
              </a:rPr>
              <a:t>元素化合式</a:t>
            </a:r>
            <a:r>
              <a:rPr dirty="0" sz="2400" spc="-100">
                <a:solidFill>
                  <a:srgbClr val="252525"/>
                </a:solidFill>
                <a:latin typeface="Arial"/>
                <a:cs typeface="Arial"/>
              </a:rPr>
              <a:t>——</a:t>
            </a:r>
            <a:r>
              <a:rPr dirty="0" sz="2400" spc="-100">
                <a:solidFill>
                  <a:srgbClr val="252525"/>
                </a:solidFill>
                <a:latin typeface="宋体"/>
                <a:cs typeface="宋体"/>
              </a:rPr>
              <a:t>《财经</a:t>
            </a:r>
            <a:r>
              <a:rPr dirty="0" sz="2400" spc="-110">
                <a:solidFill>
                  <a:srgbClr val="252525"/>
                </a:solidFill>
                <a:latin typeface="宋体"/>
                <a:cs typeface="宋体"/>
              </a:rPr>
              <a:t>法</a:t>
            </a:r>
            <a:r>
              <a:rPr dirty="0" sz="2400" spc="-100">
                <a:solidFill>
                  <a:srgbClr val="252525"/>
                </a:solidFill>
                <a:latin typeface="宋体"/>
                <a:cs typeface="宋体"/>
              </a:rPr>
              <a:t>规和</a:t>
            </a:r>
            <a:r>
              <a:rPr dirty="0" sz="2400" spc="-110">
                <a:solidFill>
                  <a:srgbClr val="252525"/>
                </a:solidFill>
                <a:latin typeface="宋体"/>
                <a:cs typeface="宋体"/>
              </a:rPr>
              <a:t>会</a:t>
            </a:r>
            <a:r>
              <a:rPr dirty="0" sz="2400" spc="-100">
                <a:solidFill>
                  <a:srgbClr val="252525"/>
                </a:solidFill>
                <a:latin typeface="宋体"/>
                <a:cs typeface="宋体"/>
              </a:rPr>
              <a:t>计职</a:t>
            </a:r>
            <a:r>
              <a:rPr dirty="0" sz="2400" spc="-110">
                <a:solidFill>
                  <a:srgbClr val="252525"/>
                </a:solidFill>
                <a:latin typeface="宋体"/>
                <a:cs typeface="宋体"/>
              </a:rPr>
              <a:t>业</a:t>
            </a:r>
            <a:r>
              <a:rPr dirty="0" sz="2400" spc="-100">
                <a:solidFill>
                  <a:srgbClr val="252525"/>
                </a:solidFill>
                <a:latin typeface="宋体"/>
                <a:cs typeface="宋体"/>
              </a:rPr>
              <a:t>道</a:t>
            </a:r>
            <a:r>
              <a:rPr dirty="0" sz="2400" spc="-95">
                <a:solidFill>
                  <a:srgbClr val="252525"/>
                </a:solidFill>
                <a:latin typeface="宋体"/>
                <a:cs typeface="宋体"/>
              </a:rPr>
              <a:t>德</a:t>
            </a:r>
            <a:r>
              <a:rPr dirty="0" sz="2400">
                <a:solidFill>
                  <a:srgbClr val="252525"/>
                </a:solidFill>
                <a:latin typeface="宋体"/>
                <a:cs typeface="宋体"/>
              </a:rPr>
              <a:t>》</a:t>
            </a:r>
            <a:endParaRPr sz="2400">
              <a:latin typeface="宋体"/>
              <a:cs typeface="宋体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750">
              <a:latin typeface="Times New Roman"/>
              <a:cs typeface="Times New Roman"/>
            </a:endParaRPr>
          </a:p>
          <a:p>
            <a:pPr marL="1392555">
              <a:lnSpc>
                <a:spcPct val="100000"/>
              </a:lnSpc>
            </a:pPr>
            <a:r>
              <a:rPr dirty="0" sz="2400">
                <a:solidFill>
                  <a:srgbClr val="FF0000"/>
                </a:solidFill>
                <a:latin typeface="宋体"/>
                <a:cs typeface="宋体"/>
              </a:rPr>
              <a:t>案例</a:t>
            </a:r>
            <a:endParaRPr sz="2400">
              <a:latin typeface="宋体"/>
              <a:cs typeface="宋体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4266" y="161290"/>
            <a:ext cx="393509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solidFill>
                  <a:srgbClr val="F8F8F8"/>
                </a:solidFill>
                <a:latin typeface="宋体"/>
                <a:cs typeface="宋体"/>
              </a:rPr>
              <a:t>深</a:t>
            </a:r>
            <a:r>
              <a:rPr dirty="0" sz="2800" spc="-5">
                <a:solidFill>
                  <a:srgbClr val="F8F8F8"/>
                </a:solidFill>
                <a:latin typeface="宋体"/>
                <a:cs typeface="宋体"/>
              </a:rPr>
              <a:t>化课程</a:t>
            </a:r>
            <a:r>
              <a:rPr dirty="0" sz="2800">
                <a:solidFill>
                  <a:srgbClr val="F8F8F8"/>
                </a:solidFill>
                <a:latin typeface="宋体"/>
                <a:cs typeface="宋体"/>
              </a:rPr>
              <a:t>思</a:t>
            </a:r>
            <a:r>
              <a:rPr dirty="0" sz="2800" spc="-5">
                <a:solidFill>
                  <a:srgbClr val="F8F8F8"/>
                </a:solidFill>
                <a:latin typeface="宋体"/>
                <a:cs typeface="宋体"/>
              </a:rPr>
              <a:t>政的改</a:t>
            </a:r>
            <a:r>
              <a:rPr dirty="0" sz="2800">
                <a:solidFill>
                  <a:srgbClr val="F8F8F8"/>
                </a:solidFill>
                <a:latin typeface="宋体"/>
                <a:cs typeface="宋体"/>
              </a:rPr>
              <a:t>革</a:t>
            </a:r>
            <a:r>
              <a:rPr dirty="0" sz="2800" spc="-5">
                <a:solidFill>
                  <a:srgbClr val="F8F8F8"/>
                </a:solidFill>
                <a:latin typeface="宋体"/>
                <a:cs typeface="宋体"/>
              </a:rPr>
              <a:t>探索</a:t>
            </a:r>
            <a:endParaRPr sz="2800">
              <a:latin typeface="宋体"/>
              <a:cs typeface="宋体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0168" y="865378"/>
            <a:ext cx="588645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0">
                <a:solidFill>
                  <a:srgbClr val="252525"/>
                </a:solidFill>
                <a:latin typeface="宋体"/>
                <a:cs typeface="宋体"/>
              </a:rPr>
              <a:t>元素化合式</a:t>
            </a:r>
            <a:r>
              <a:rPr dirty="0" sz="2400" spc="-100">
                <a:solidFill>
                  <a:srgbClr val="252525"/>
                </a:solidFill>
                <a:latin typeface="Arial"/>
                <a:cs typeface="Arial"/>
              </a:rPr>
              <a:t>——</a:t>
            </a:r>
            <a:r>
              <a:rPr dirty="0" sz="2400" spc="-100">
                <a:solidFill>
                  <a:srgbClr val="252525"/>
                </a:solidFill>
                <a:latin typeface="宋体"/>
                <a:cs typeface="宋体"/>
              </a:rPr>
              <a:t>《财经</a:t>
            </a:r>
            <a:r>
              <a:rPr dirty="0" sz="2400" spc="-110">
                <a:solidFill>
                  <a:srgbClr val="252525"/>
                </a:solidFill>
                <a:latin typeface="宋体"/>
                <a:cs typeface="宋体"/>
              </a:rPr>
              <a:t>法</a:t>
            </a:r>
            <a:r>
              <a:rPr dirty="0" sz="2400" spc="-100">
                <a:solidFill>
                  <a:srgbClr val="252525"/>
                </a:solidFill>
                <a:latin typeface="宋体"/>
                <a:cs typeface="宋体"/>
              </a:rPr>
              <a:t>规和</a:t>
            </a:r>
            <a:r>
              <a:rPr dirty="0" sz="2400" spc="-110">
                <a:solidFill>
                  <a:srgbClr val="252525"/>
                </a:solidFill>
                <a:latin typeface="宋体"/>
                <a:cs typeface="宋体"/>
              </a:rPr>
              <a:t>会</a:t>
            </a:r>
            <a:r>
              <a:rPr dirty="0" sz="2400" spc="-100">
                <a:solidFill>
                  <a:srgbClr val="252525"/>
                </a:solidFill>
                <a:latin typeface="宋体"/>
                <a:cs typeface="宋体"/>
              </a:rPr>
              <a:t>计职</a:t>
            </a:r>
            <a:r>
              <a:rPr dirty="0" sz="2400" spc="-110">
                <a:solidFill>
                  <a:srgbClr val="252525"/>
                </a:solidFill>
                <a:latin typeface="宋体"/>
                <a:cs typeface="宋体"/>
              </a:rPr>
              <a:t>业</a:t>
            </a:r>
            <a:r>
              <a:rPr dirty="0" sz="2400" spc="-100">
                <a:solidFill>
                  <a:srgbClr val="252525"/>
                </a:solidFill>
                <a:latin typeface="宋体"/>
                <a:cs typeface="宋体"/>
              </a:rPr>
              <a:t>道</a:t>
            </a:r>
            <a:r>
              <a:rPr dirty="0" sz="2400" spc="-95">
                <a:solidFill>
                  <a:srgbClr val="252525"/>
                </a:solidFill>
                <a:latin typeface="宋体"/>
                <a:cs typeface="宋体"/>
              </a:rPr>
              <a:t>德</a:t>
            </a:r>
            <a:r>
              <a:rPr dirty="0" sz="2400">
                <a:solidFill>
                  <a:srgbClr val="252525"/>
                </a:solidFill>
                <a:latin typeface="宋体"/>
                <a:cs typeface="宋体"/>
              </a:rPr>
              <a:t>》</a:t>
            </a:r>
            <a:endParaRPr sz="2400">
              <a:latin typeface="宋体"/>
              <a:cs typeface="宋体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1291" y="981455"/>
            <a:ext cx="180340" cy="195580"/>
          </a:xfrm>
          <a:custGeom>
            <a:avLst/>
            <a:gdLst/>
            <a:ahLst/>
            <a:cxnLst/>
            <a:rect l="l" t="t" r="r" b="b"/>
            <a:pathLst>
              <a:path w="180340" h="195580">
                <a:moveTo>
                  <a:pt x="0" y="195072"/>
                </a:moveTo>
                <a:lnTo>
                  <a:pt x="179832" y="195072"/>
                </a:lnTo>
                <a:lnTo>
                  <a:pt x="179832" y="0"/>
                </a:lnTo>
                <a:lnTo>
                  <a:pt x="0" y="0"/>
                </a:lnTo>
                <a:lnTo>
                  <a:pt x="0" y="195072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834644" y="3134360"/>
            <a:ext cx="7628255" cy="24041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355600" indent="-34290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355600" algn="l"/>
              </a:tabLst>
            </a:pPr>
            <a:r>
              <a:rPr dirty="0" sz="2000" spc="35">
                <a:solidFill>
                  <a:srgbClr val="FF0000"/>
                </a:solidFill>
                <a:latin typeface="宋体"/>
                <a:cs typeface="宋体"/>
              </a:rPr>
              <a:t>《会计法》第四十三条规定</a:t>
            </a:r>
            <a:r>
              <a:rPr dirty="0" sz="2000" spc="35">
                <a:latin typeface="宋体"/>
                <a:cs typeface="宋体"/>
              </a:rPr>
              <a:t>，</a:t>
            </a:r>
            <a:r>
              <a:rPr dirty="0" sz="2000" spc="35">
                <a:solidFill>
                  <a:srgbClr val="585858"/>
                </a:solidFill>
                <a:latin typeface="宋体"/>
                <a:cs typeface="宋体"/>
              </a:rPr>
              <a:t>伪造、变造会计凭证、会计账簿</a:t>
            </a:r>
            <a:r>
              <a:rPr dirty="0" sz="2000">
                <a:solidFill>
                  <a:srgbClr val="585858"/>
                </a:solidFill>
                <a:latin typeface="宋体"/>
                <a:cs typeface="宋体"/>
              </a:rPr>
              <a:t>，</a:t>
            </a:r>
            <a:endParaRPr sz="2000">
              <a:latin typeface="宋体"/>
              <a:cs typeface="宋体"/>
            </a:endParaRPr>
          </a:p>
          <a:p>
            <a:pPr algn="just" marL="12700" marR="5080">
              <a:lnSpc>
                <a:spcPct val="170000"/>
              </a:lnSpc>
            </a:pPr>
            <a:r>
              <a:rPr dirty="0" sz="2000" spc="60">
                <a:solidFill>
                  <a:srgbClr val="585858"/>
                </a:solidFill>
                <a:latin typeface="宋体"/>
                <a:cs typeface="宋体"/>
              </a:rPr>
              <a:t>编制虚假财务会计报告构成犯罪</a:t>
            </a:r>
            <a:r>
              <a:rPr dirty="0" sz="2000" spc="65">
                <a:solidFill>
                  <a:srgbClr val="585858"/>
                </a:solidFill>
                <a:latin typeface="宋体"/>
                <a:cs typeface="宋体"/>
              </a:rPr>
              <a:t>的</a:t>
            </a:r>
            <a:r>
              <a:rPr dirty="0" sz="2000" spc="60">
                <a:solidFill>
                  <a:srgbClr val="585858"/>
                </a:solidFill>
                <a:latin typeface="宋体"/>
                <a:cs typeface="宋体"/>
              </a:rPr>
              <a:t>，依法追究刑事责任，尚不构成 犯罪的，由县级以上人民政府财政部门予以通</a:t>
            </a:r>
            <a:r>
              <a:rPr dirty="0" sz="2000" spc="65">
                <a:solidFill>
                  <a:srgbClr val="585858"/>
                </a:solidFill>
                <a:latin typeface="宋体"/>
                <a:cs typeface="宋体"/>
              </a:rPr>
              <a:t>报</a:t>
            </a:r>
            <a:r>
              <a:rPr dirty="0" sz="2000" spc="60">
                <a:solidFill>
                  <a:srgbClr val="585858"/>
                </a:solidFill>
                <a:latin typeface="宋体"/>
                <a:cs typeface="宋体"/>
              </a:rPr>
              <a:t>，可以对单位并处 五千元以上十万元以下的罚款；对其直接负责人和其他直接责任人 </a:t>
            </a:r>
            <a:r>
              <a:rPr dirty="0" sz="2000">
                <a:solidFill>
                  <a:srgbClr val="585858"/>
                </a:solidFill>
                <a:latin typeface="宋体"/>
                <a:cs typeface="宋体"/>
              </a:rPr>
              <a:t>员，可</a:t>
            </a:r>
            <a:r>
              <a:rPr dirty="0" sz="2000" spc="-15">
                <a:solidFill>
                  <a:srgbClr val="585858"/>
                </a:solidFill>
                <a:latin typeface="宋体"/>
                <a:cs typeface="宋体"/>
              </a:rPr>
              <a:t>以</a:t>
            </a:r>
            <a:r>
              <a:rPr dirty="0" sz="2000">
                <a:solidFill>
                  <a:srgbClr val="585858"/>
                </a:solidFill>
                <a:latin typeface="宋体"/>
                <a:cs typeface="宋体"/>
              </a:rPr>
              <a:t>处</a:t>
            </a:r>
            <a:r>
              <a:rPr dirty="0" sz="2000" spc="-15">
                <a:solidFill>
                  <a:srgbClr val="585858"/>
                </a:solidFill>
                <a:latin typeface="宋体"/>
                <a:cs typeface="宋体"/>
              </a:rPr>
              <a:t>三</a:t>
            </a:r>
            <a:r>
              <a:rPr dirty="0" sz="2000">
                <a:solidFill>
                  <a:srgbClr val="585858"/>
                </a:solidFill>
                <a:latin typeface="宋体"/>
                <a:cs typeface="宋体"/>
              </a:rPr>
              <a:t>千元以</a:t>
            </a:r>
            <a:r>
              <a:rPr dirty="0" sz="2000" spc="-15">
                <a:solidFill>
                  <a:srgbClr val="585858"/>
                </a:solidFill>
                <a:latin typeface="宋体"/>
                <a:cs typeface="宋体"/>
              </a:rPr>
              <a:t>上</a:t>
            </a:r>
            <a:r>
              <a:rPr dirty="0" sz="2000">
                <a:solidFill>
                  <a:srgbClr val="585858"/>
                </a:solidFill>
                <a:latin typeface="宋体"/>
                <a:cs typeface="宋体"/>
              </a:rPr>
              <a:t>五</a:t>
            </a:r>
            <a:r>
              <a:rPr dirty="0" sz="2000" spc="-15">
                <a:solidFill>
                  <a:srgbClr val="585858"/>
                </a:solidFill>
                <a:latin typeface="宋体"/>
                <a:cs typeface="宋体"/>
              </a:rPr>
              <a:t>万</a:t>
            </a:r>
            <a:r>
              <a:rPr dirty="0" sz="2000">
                <a:solidFill>
                  <a:srgbClr val="585858"/>
                </a:solidFill>
                <a:latin typeface="宋体"/>
                <a:cs typeface="宋体"/>
              </a:rPr>
              <a:t>元以下</a:t>
            </a:r>
            <a:r>
              <a:rPr dirty="0" sz="2000" spc="-15">
                <a:solidFill>
                  <a:srgbClr val="585858"/>
                </a:solidFill>
                <a:latin typeface="宋体"/>
                <a:cs typeface="宋体"/>
              </a:rPr>
              <a:t>的</a:t>
            </a:r>
            <a:r>
              <a:rPr dirty="0" sz="2000">
                <a:solidFill>
                  <a:srgbClr val="585858"/>
                </a:solidFill>
                <a:latin typeface="宋体"/>
                <a:cs typeface="宋体"/>
              </a:rPr>
              <a:t>罚</a:t>
            </a:r>
            <a:r>
              <a:rPr dirty="0" sz="2000" spc="-10">
                <a:solidFill>
                  <a:srgbClr val="585858"/>
                </a:solidFill>
                <a:latin typeface="宋体"/>
                <a:cs typeface="宋体"/>
              </a:rPr>
              <a:t>款</a:t>
            </a:r>
            <a:r>
              <a:rPr dirty="0" sz="2000">
                <a:solidFill>
                  <a:srgbClr val="585858"/>
                </a:solidFill>
                <a:latin typeface="宋体"/>
                <a:cs typeface="宋体"/>
              </a:rPr>
              <a:t>。</a:t>
            </a:r>
            <a:endParaRPr sz="2000">
              <a:latin typeface="宋体"/>
              <a:cs typeface="宋体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43628" y="1459991"/>
            <a:ext cx="1386839" cy="1389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4266" y="161290"/>
            <a:ext cx="393509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solidFill>
                  <a:srgbClr val="F8F8F8"/>
                </a:solidFill>
                <a:latin typeface="宋体"/>
                <a:cs typeface="宋体"/>
              </a:rPr>
              <a:t>深</a:t>
            </a:r>
            <a:r>
              <a:rPr dirty="0" sz="2800" spc="-5">
                <a:solidFill>
                  <a:srgbClr val="F8F8F8"/>
                </a:solidFill>
                <a:latin typeface="宋体"/>
                <a:cs typeface="宋体"/>
              </a:rPr>
              <a:t>化课程</a:t>
            </a:r>
            <a:r>
              <a:rPr dirty="0" sz="2800">
                <a:solidFill>
                  <a:srgbClr val="F8F8F8"/>
                </a:solidFill>
                <a:latin typeface="宋体"/>
                <a:cs typeface="宋体"/>
              </a:rPr>
              <a:t>思</a:t>
            </a:r>
            <a:r>
              <a:rPr dirty="0" sz="2800" spc="-5">
                <a:solidFill>
                  <a:srgbClr val="F8F8F8"/>
                </a:solidFill>
                <a:latin typeface="宋体"/>
                <a:cs typeface="宋体"/>
              </a:rPr>
              <a:t>政的改</a:t>
            </a:r>
            <a:r>
              <a:rPr dirty="0" sz="2800">
                <a:solidFill>
                  <a:srgbClr val="F8F8F8"/>
                </a:solidFill>
                <a:latin typeface="宋体"/>
                <a:cs typeface="宋体"/>
              </a:rPr>
              <a:t>革</a:t>
            </a:r>
            <a:r>
              <a:rPr dirty="0" sz="2800" spc="-5">
                <a:solidFill>
                  <a:srgbClr val="F8F8F8"/>
                </a:solidFill>
                <a:latin typeface="宋体"/>
                <a:cs typeface="宋体"/>
              </a:rPr>
              <a:t>探索</a:t>
            </a:r>
            <a:endParaRPr sz="2800">
              <a:latin typeface="宋体"/>
              <a:cs typeface="宋体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31291" y="981455"/>
            <a:ext cx="180340" cy="195580"/>
          </a:xfrm>
          <a:custGeom>
            <a:avLst/>
            <a:gdLst/>
            <a:ahLst/>
            <a:cxnLst/>
            <a:rect l="l" t="t" r="r" b="b"/>
            <a:pathLst>
              <a:path w="180340" h="195580">
                <a:moveTo>
                  <a:pt x="0" y="195072"/>
                </a:moveTo>
                <a:lnTo>
                  <a:pt x="179832" y="195072"/>
                </a:lnTo>
                <a:lnTo>
                  <a:pt x="179832" y="0"/>
                </a:lnTo>
                <a:lnTo>
                  <a:pt x="0" y="0"/>
                </a:lnTo>
                <a:lnTo>
                  <a:pt x="0" y="195072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64742" y="2341197"/>
            <a:ext cx="6980555" cy="41408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4965" marR="19050" indent="-342900">
              <a:lnSpc>
                <a:spcPct val="150000"/>
              </a:lnSpc>
              <a:spcBef>
                <a:spcPts val="95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dirty="0" sz="2000" spc="5">
                <a:latin typeface="Times New Roman"/>
                <a:cs typeface="Times New Roman"/>
              </a:rPr>
              <a:t>2013</a:t>
            </a:r>
            <a:r>
              <a:rPr dirty="0" sz="2000">
                <a:latin typeface="宋体"/>
                <a:cs typeface="宋体"/>
              </a:rPr>
              <a:t>年</a:t>
            </a:r>
            <a:r>
              <a:rPr dirty="0" sz="2000" spc="-10">
                <a:latin typeface="Times New Roman"/>
                <a:cs typeface="Times New Roman"/>
              </a:rPr>
              <a:t>5</a:t>
            </a:r>
            <a:r>
              <a:rPr dirty="0" sz="2000">
                <a:latin typeface="宋体"/>
                <a:cs typeface="宋体"/>
              </a:rPr>
              <a:t>月</a:t>
            </a:r>
            <a:r>
              <a:rPr dirty="0" sz="2000" spc="-10">
                <a:latin typeface="Times New Roman"/>
                <a:cs typeface="Times New Roman"/>
              </a:rPr>
              <a:t>10</a:t>
            </a:r>
            <a:r>
              <a:rPr dirty="0" sz="2000">
                <a:latin typeface="宋体"/>
                <a:cs typeface="宋体"/>
              </a:rPr>
              <a:t>日，证</a:t>
            </a:r>
            <a:r>
              <a:rPr dirty="0" sz="2000" spc="-15">
                <a:latin typeface="宋体"/>
                <a:cs typeface="宋体"/>
              </a:rPr>
              <a:t>监</a:t>
            </a:r>
            <a:r>
              <a:rPr dirty="0" sz="2000">
                <a:latin typeface="宋体"/>
                <a:cs typeface="宋体"/>
              </a:rPr>
              <a:t>会公</a:t>
            </a:r>
            <a:r>
              <a:rPr dirty="0" sz="2000" spc="-15">
                <a:latin typeface="宋体"/>
                <a:cs typeface="宋体"/>
              </a:rPr>
              <a:t>布</a:t>
            </a:r>
            <a:r>
              <a:rPr dirty="0" sz="2000">
                <a:latin typeface="宋体"/>
                <a:cs typeface="宋体"/>
              </a:rPr>
              <a:t>处罚</a:t>
            </a:r>
            <a:r>
              <a:rPr dirty="0" sz="2000" spc="-15">
                <a:latin typeface="宋体"/>
                <a:cs typeface="宋体"/>
              </a:rPr>
              <a:t>决</a:t>
            </a:r>
            <a:r>
              <a:rPr dirty="0" sz="2000">
                <a:latin typeface="宋体"/>
                <a:cs typeface="宋体"/>
              </a:rPr>
              <a:t>定。</a:t>
            </a:r>
            <a:r>
              <a:rPr dirty="0" sz="2000" spc="-15">
                <a:latin typeface="宋体"/>
                <a:cs typeface="宋体"/>
              </a:rPr>
              <a:t>万</a:t>
            </a:r>
            <a:r>
              <a:rPr dirty="0" sz="2000">
                <a:latin typeface="宋体"/>
                <a:cs typeface="宋体"/>
              </a:rPr>
              <a:t>福生</a:t>
            </a:r>
            <a:r>
              <a:rPr dirty="0" sz="2000" spc="-15">
                <a:latin typeface="宋体"/>
                <a:cs typeface="宋体"/>
              </a:rPr>
              <a:t>科</a:t>
            </a:r>
            <a:r>
              <a:rPr dirty="0" sz="2000">
                <a:latin typeface="宋体"/>
                <a:cs typeface="宋体"/>
              </a:rPr>
              <a:t>公司</a:t>
            </a:r>
            <a:r>
              <a:rPr dirty="0" sz="2000" spc="-15">
                <a:latin typeface="宋体"/>
                <a:cs typeface="宋体"/>
              </a:rPr>
              <a:t>被</a:t>
            </a:r>
            <a:r>
              <a:rPr dirty="0" sz="2000">
                <a:latin typeface="宋体"/>
                <a:cs typeface="宋体"/>
              </a:rPr>
              <a:t>罚 </a:t>
            </a:r>
            <a:r>
              <a:rPr dirty="0" sz="2000" spc="15">
                <a:latin typeface="宋体"/>
                <a:cs typeface="宋体"/>
              </a:rPr>
              <a:t>款</a:t>
            </a:r>
            <a:r>
              <a:rPr dirty="0" sz="2000">
                <a:latin typeface="Times New Roman"/>
                <a:cs typeface="Times New Roman"/>
              </a:rPr>
              <a:t>30</a:t>
            </a:r>
            <a:r>
              <a:rPr dirty="0" sz="2000" spc="5">
                <a:latin typeface="宋体"/>
                <a:cs typeface="宋体"/>
              </a:rPr>
              <a:t>万元</a:t>
            </a:r>
            <a:r>
              <a:rPr dirty="0" sz="2000" spc="-20">
                <a:latin typeface="宋体"/>
                <a:cs typeface="宋体"/>
              </a:rPr>
              <a:t>，</a:t>
            </a:r>
            <a:r>
              <a:rPr dirty="0" sz="2000" spc="5">
                <a:latin typeface="宋体"/>
                <a:cs typeface="宋体"/>
              </a:rPr>
              <a:t>董事</a:t>
            </a:r>
            <a:r>
              <a:rPr dirty="0" sz="2000" spc="-20">
                <a:latin typeface="宋体"/>
                <a:cs typeface="宋体"/>
              </a:rPr>
              <a:t>长</a:t>
            </a:r>
            <a:r>
              <a:rPr dirty="0" sz="2000" spc="5">
                <a:latin typeface="宋体"/>
                <a:cs typeface="宋体"/>
              </a:rPr>
              <a:t>、</a:t>
            </a:r>
            <a:r>
              <a:rPr dirty="0" sz="2000">
                <a:latin typeface="Times New Roman"/>
                <a:cs typeface="Times New Roman"/>
              </a:rPr>
              <a:t>CFO</a:t>
            </a:r>
            <a:r>
              <a:rPr dirty="0" sz="2000" spc="5">
                <a:latin typeface="宋体"/>
                <a:cs typeface="宋体"/>
              </a:rPr>
              <a:t>各</a:t>
            </a:r>
            <a:r>
              <a:rPr dirty="0" sz="2000" spc="-15">
                <a:latin typeface="宋体"/>
                <a:cs typeface="宋体"/>
              </a:rPr>
              <a:t>处</a:t>
            </a:r>
            <a:r>
              <a:rPr dirty="0" sz="2000">
                <a:latin typeface="宋体"/>
                <a:cs typeface="宋体"/>
              </a:rPr>
              <a:t>以</a:t>
            </a:r>
            <a:r>
              <a:rPr dirty="0" sz="2000" spc="-10">
                <a:latin typeface="Times New Roman"/>
                <a:cs typeface="Times New Roman"/>
              </a:rPr>
              <a:t>30</a:t>
            </a:r>
            <a:r>
              <a:rPr dirty="0" sz="2000" spc="5">
                <a:latin typeface="宋体"/>
                <a:cs typeface="宋体"/>
              </a:rPr>
              <a:t>万元的</a:t>
            </a:r>
            <a:r>
              <a:rPr dirty="0" sz="2000" spc="-10">
                <a:latin typeface="宋体"/>
                <a:cs typeface="宋体"/>
              </a:rPr>
              <a:t>罚</a:t>
            </a:r>
            <a:r>
              <a:rPr dirty="0" sz="2000" spc="5">
                <a:latin typeface="宋体"/>
                <a:cs typeface="宋体"/>
              </a:rPr>
              <a:t>款，</a:t>
            </a:r>
            <a:r>
              <a:rPr dirty="0" sz="2000" spc="-10">
                <a:latin typeface="宋体"/>
                <a:cs typeface="宋体"/>
              </a:rPr>
              <a:t>其余</a:t>
            </a:r>
            <a:r>
              <a:rPr dirty="0" sz="2000" spc="-10">
                <a:latin typeface="Times New Roman"/>
                <a:cs typeface="Times New Roman"/>
              </a:rPr>
              <a:t>19</a:t>
            </a:r>
            <a:r>
              <a:rPr dirty="0" sz="2000">
                <a:latin typeface="宋体"/>
                <a:cs typeface="宋体"/>
              </a:rPr>
              <a:t>名高 </a:t>
            </a:r>
            <a:r>
              <a:rPr dirty="0" sz="2000" spc="10">
                <a:latin typeface="宋体"/>
                <a:cs typeface="宋体"/>
              </a:rPr>
              <a:t>管分</a:t>
            </a:r>
            <a:r>
              <a:rPr dirty="0" sz="2000">
                <a:latin typeface="宋体"/>
                <a:cs typeface="宋体"/>
              </a:rPr>
              <a:t>别处</a:t>
            </a:r>
            <a:r>
              <a:rPr dirty="0" sz="2000" spc="-5">
                <a:latin typeface="宋体"/>
                <a:cs typeface="宋体"/>
              </a:rPr>
              <a:t>以</a:t>
            </a:r>
            <a:r>
              <a:rPr dirty="0" sz="2000" spc="-10">
                <a:latin typeface="Times New Roman"/>
                <a:cs typeface="Times New Roman"/>
              </a:rPr>
              <a:t>5</a:t>
            </a:r>
            <a:r>
              <a:rPr dirty="0" sz="2000">
                <a:latin typeface="宋体"/>
                <a:cs typeface="宋体"/>
              </a:rPr>
              <a:t>万元至</a:t>
            </a:r>
            <a:r>
              <a:rPr dirty="0" sz="2000" spc="-10">
                <a:latin typeface="Times New Roman"/>
                <a:cs typeface="Times New Roman"/>
              </a:rPr>
              <a:t>25</a:t>
            </a:r>
            <a:r>
              <a:rPr dirty="0" sz="2000">
                <a:latin typeface="宋体"/>
                <a:cs typeface="宋体"/>
              </a:rPr>
              <a:t>万元</a:t>
            </a:r>
            <a:r>
              <a:rPr dirty="0" sz="2000" spc="-15">
                <a:latin typeface="宋体"/>
                <a:cs typeface="宋体"/>
              </a:rPr>
              <a:t>的</a:t>
            </a:r>
            <a:r>
              <a:rPr dirty="0" sz="2000">
                <a:latin typeface="宋体"/>
                <a:cs typeface="宋体"/>
              </a:rPr>
              <a:t>罚款。</a:t>
            </a:r>
            <a:endParaRPr sz="2000">
              <a:latin typeface="宋体"/>
              <a:cs typeface="宋体"/>
            </a:endParaRPr>
          </a:p>
          <a:p>
            <a:pPr marL="354965" marR="5080" indent="-342900">
              <a:lnSpc>
                <a:spcPct val="150000"/>
              </a:lnSpc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dirty="0" sz="2000" spc="10">
                <a:latin typeface="宋体"/>
                <a:cs typeface="宋体"/>
              </a:rPr>
              <a:t>平安</a:t>
            </a:r>
            <a:r>
              <a:rPr dirty="0" sz="2000">
                <a:latin typeface="宋体"/>
                <a:cs typeface="宋体"/>
              </a:rPr>
              <a:t>证券</a:t>
            </a:r>
            <a:r>
              <a:rPr dirty="0" sz="2000" spc="-15">
                <a:latin typeface="宋体"/>
                <a:cs typeface="宋体"/>
              </a:rPr>
              <a:t>被</a:t>
            </a:r>
            <a:r>
              <a:rPr dirty="0" sz="2000">
                <a:latin typeface="宋体"/>
                <a:cs typeface="宋体"/>
              </a:rPr>
              <a:t>给予</a:t>
            </a:r>
            <a:r>
              <a:rPr dirty="0" sz="2000" spc="-15">
                <a:latin typeface="宋体"/>
                <a:cs typeface="宋体"/>
              </a:rPr>
              <a:t>警</a:t>
            </a:r>
            <a:r>
              <a:rPr dirty="0" sz="2000">
                <a:latin typeface="宋体"/>
                <a:cs typeface="宋体"/>
              </a:rPr>
              <a:t>告，</a:t>
            </a:r>
            <a:r>
              <a:rPr dirty="0" sz="2000" spc="-15">
                <a:latin typeface="宋体"/>
                <a:cs typeface="宋体"/>
              </a:rPr>
              <a:t>没</a:t>
            </a:r>
            <a:r>
              <a:rPr dirty="0" sz="2000">
                <a:latin typeface="宋体"/>
                <a:cs typeface="宋体"/>
              </a:rPr>
              <a:t>收保</a:t>
            </a:r>
            <a:r>
              <a:rPr dirty="0" sz="2000" spc="-15">
                <a:latin typeface="宋体"/>
                <a:cs typeface="宋体"/>
              </a:rPr>
              <a:t>荐</a:t>
            </a:r>
            <a:r>
              <a:rPr dirty="0" sz="2000">
                <a:latin typeface="宋体"/>
                <a:cs typeface="宋体"/>
              </a:rPr>
              <a:t>收</a:t>
            </a:r>
            <a:r>
              <a:rPr dirty="0" sz="2000" spc="10">
                <a:latin typeface="宋体"/>
                <a:cs typeface="宋体"/>
              </a:rPr>
              <a:t>入</a:t>
            </a:r>
            <a:r>
              <a:rPr dirty="0" sz="2000" spc="-5">
                <a:latin typeface="Times New Roman"/>
                <a:cs typeface="Times New Roman"/>
              </a:rPr>
              <a:t>2550</a:t>
            </a:r>
            <a:r>
              <a:rPr dirty="0" sz="2000">
                <a:latin typeface="宋体"/>
                <a:cs typeface="宋体"/>
              </a:rPr>
              <a:t>万</a:t>
            </a:r>
            <a:r>
              <a:rPr dirty="0" sz="2000" spc="-15">
                <a:latin typeface="宋体"/>
                <a:cs typeface="宋体"/>
              </a:rPr>
              <a:t>元</a:t>
            </a:r>
            <a:r>
              <a:rPr dirty="0" sz="2000">
                <a:latin typeface="宋体"/>
                <a:cs typeface="宋体"/>
              </a:rPr>
              <a:t>，并</a:t>
            </a:r>
            <a:r>
              <a:rPr dirty="0" sz="2000" spc="-15">
                <a:latin typeface="宋体"/>
                <a:cs typeface="宋体"/>
              </a:rPr>
              <a:t>处</a:t>
            </a:r>
            <a:r>
              <a:rPr dirty="0" sz="2000">
                <a:latin typeface="宋体"/>
                <a:cs typeface="宋体"/>
              </a:rPr>
              <a:t>以两倍 </a:t>
            </a:r>
            <a:r>
              <a:rPr dirty="0" sz="2000" spc="10">
                <a:latin typeface="宋体"/>
                <a:cs typeface="宋体"/>
              </a:rPr>
              <a:t>罚款</a:t>
            </a:r>
            <a:r>
              <a:rPr dirty="0" sz="2000">
                <a:latin typeface="宋体"/>
                <a:cs typeface="宋体"/>
              </a:rPr>
              <a:t>，暂</a:t>
            </a:r>
            <a:r>
              <a:rPr dirty="0" sz="2000" spc="-15">
                <a:latin typeface="宋体"/>
                <a:cs typeface="宋体"/>
              </a:rPr>
              <a:t>停</a:t>
            </a:r>
            <a:r>
              <a:rPr dirty="0" sz="2000">
                <a:latin typeface="宋体"/>
                <a:cs typeface="宋体"/>
              </a:rPr>
              <a:t>三个</a:t>
            </a:r>
            <a:r>
              <a:rPr dirty="0" sz="2000" spc="-15">
                <a:latin typeface="宋体"/>
                <a:cs typeface="宋体"/>
              </a:rPr>
              <a:t>月</a:t>
            </a:r>
            <a:r>
              <a:rPr dirty="0" sz="2000">
                <a:latin typeface="宋体"/>
                <a:cs typeface="宋体"/>
              </a:rPr>
              <a:t>保荐</a:t>
            </a:r>
            <a:r>
              <a:rPr dirty="0" sz="2000" spc="-15">
                <a:latin typeface="宋体"/>
                <a:cs typeface="宋体"/>
              </a:rPr>
              <a:t>资</a:t>
            </a:r>
            <a:r>
              <a:rPr dirty="0" sz="2000">
                <a:latin typeface="宋体"/>
                <a:cs typeface="宋体"/>
              </a:rPr>
              <a:t>格，</a:t>
            </a:r>
            <a:r>
              <a:rPr dirty="0" sz="2000" spc="-15">
                <a:latin typeface="宋体"/>
                <a:cs typeface="宋体"/>
              </a:rPr>
              <a:t>对</a:t>
            </a:r>
            <a:r>
              <a:rPr dirty="0" sz="2000">
                <a:latin typeface="宋体"/>
                <a:cs typeface="宋体"/>
              </a:rPr>
              <a:t>保荐</a:t>
            </a:r>
            <a:r>
              <a:rPr dirty="0" sz="2000" spc="-15">
                <a:latin typeface="宋体"/>
                <a:cs typeface="宋体"/>
              </a:rPr>
              <a:t>代</a:t>
            </a:r>
            <a:r>
              <a:rPr dirty="0" sz="2000">
                <a:latin typeface="宋体"/>
                <a:cs typeface="宋体"/>
              </a:rPr>
              <a:t>表人</a:t>
            </a:r>
            <a:r>
              <a:rPr dirty="0" sz="2000" spc="-15">
                <a:latin typeface="宋体"/>
                <a:cs typeface="宋体"/>
              </a:rPr>
              <a:t>处</a:t>
            </a:r>
            <a:r>
              <a:rPr dirty="0" sz="2000" spc="10">
                <a:latin typeface="宋体"/>
                <a:cs typeface="宋体"/>
              </a:rPr>
              <a:t>以</a:t>
            </a:r>
            <a:r>
              <a:rPr dirty="0" sz="2000" spc="-10">
                <a:latin typeface="Times New Roman"/>
                <a:cs typeface="Times New Roman"/>
              </a:rPr>
              <a:t>30</a:t>
            </a:r>
            <a:r>
              <a:rPr dirty="0" sz="2000">
                <a:latin typeface="宋体"/>
                <a:cs typeface="宋体"/>
              </a:rPr>
              <a:t>万元罚款</a:t>
            </a:r>
            <a:endParaRPr sz="2000">
              <a:latin typeface="宋体"/>
              <a:cs typeface="宋体"/>
            </a:endParaRPr>
          </a:p>
          <a:p>
            <a:pPr marL="354965">
              <a:lnSpc>
                <a:spcPct val="100000"/>
              </a:lnSpc>
              <a:spcBef>
                <a:spcPts val="1200"/>
              </a:spcBef>
            </a:pPr>
            <a:r>
              <a:rPr dirty="0" sz="2000">
                <a:latin typeface="宋体"/>
                <a:cs typeface="宋体"/>
              </a:rPr>
              <a:t>，撤销</a:t>
            </a:r>
            <a:r>
              <a:rPr dirty="0" sz="2000" spc="-15">
                <a:latin typeface="宋体"/>
                <a:cs typeface="宋体"/>
              </a:rPr>
              <a:t>保</a:t>
            </a:r>
            <a:r>
              <a:rPr dirty="0" sz="2000">
                <a:latin typeface="宋体"/>
                <a:cs typeface="宋体"/>
              </a:rPr>
              <a:t>荐</a:t>
            </a:r>
            <a:r>
              <a:rPr dirty="0" sz="2000" spc="-15">
                <a:latin typeface="宋体"/>
                <a:cs typeface="宋体"/>
              </a:rPr>
              <a:t>人</a:t>
            </a:r>
            <a:r>
              <a:rPr dirty="0" sz="2000">
                <a:latin typeface="宋体"/>
                <a:cs typeface="宋体"/>
              </a:rPr>
              <a:t>资格、</a:t>
            </a:r>
            <a:r>
              <a:rPr dirty="0" sz="2000" spc="-15">
                <a:latin typeface="宋体"/>
                <a:cs typeface="宋体"/>
              </a:rPr>
              <a:t>证</a:t>
            </a:r>
            <a:r>
              <a:rPr dirty="0" sz="2000">
                <a:latin typeface="宋体"/>
                <a:cs typeface="宋体"/>
              </a:rPr>
              <a:t>券</a:t>
            </a:r>
            <a:r>
              <a:rPr dirty="0" sz="2000" spc="-15">
                <a:latin typeface="宋体"/>
                <a:cs typeface="宋体"/>
              </a:rPr>
              <a:t>从</a:t>
            </a:r>
            <a:r>
              <a:rPr dirty="0" sz="2000">
                <a:latin typeface="宋体"/>
                <a:cs typeface="宋体"/>
              </a:rPr>
              <a:t>业资格</a:t>
            </a:r>
            <a:r>
              <a:rPr dirty="0" sz="2000" spc="-15">
                <a:latin typeface="宋体"/>
                <a:cs typeface="宋体"/>
              </a:rPr>
              <a:t>，</a:t>
            </a:r>
            <a:r>
              <a:rPr dirty="0" sz="2000">
                <a:latin typeface="宋体"/>
                <a:cs typeface="宋体"/>
              </a:rPr>
              <a:t>终</a:t>
            </a:r>
            <a:r>
              <a:rPr dirty="0" sz="2000" spc="-15">
                <a:latin typeface="宋体"/>
                <a:cs typeface="宋体"/>
              </a:rPr>
              <a:t>身</a:t>
            </a:r>
            <a:r>
              <a:rPr dirty="0" sz="2000">
                <a:latin typeface="宋体"/>
                <a:cs typeface="宋体"/>
              </a:rPr>
              <a:t>证券市</a:t>
            </a:r>
            <a:r>
              <a:rPr dirty="0" sz="2000" spc="-15">
                <a:latin typeface="宋体"/>
                <a:cs typeface="宋体"/>
              </a:rPr>
              <a:t>场</a:t>
            </a:r>
            <a:r>
              <a:rPr dirty="0" sz="2000">
                <a:latin typeface="宋体"/>
                <a:cs typeface="宋体"/>
              </a:rPr>
              <a:t>禁</a:t>
            </a:r>
            <a:r>
              <a:rPr dirty="0" sz="2000" spc="-15">
                <a:latin typeface="宋体"/>
                <a:cs typeface="宋体"/>
              </a:rPr>
              <a:t>入</a:t>
            </a:r>
            <a:r>
              <a:rPr dirty="0" sz="2000">
                <a:latin typeface="宋体"/>
                <a:cs typeface="宋体"/>
              </a:rPr>
              <a:t>。</a:t>
            </a:r>
            <a:endParaRPr sz="2000">
              <a:latin typeface="宋体"/>
              <a:cs typeface="宋体"/>
            </a:endParaRPr>
          </a:p>
          <a:p>
            <a:pPr algn="just" marL="354965" marR="5715" indent="-342900">
              <a:lnSpc>
                <a:spcPts val="3600"/>
              </a:lnSpc>
              <a:spcBef>
                <a:spcPts val="320"/>
              </a:spcBef>
              <a:buFont typeface="Wingdings"/>
              <a:buChar char=""/>
              <a:tabLst>
                <a:tab pos="355600" algn="l"/>
              </a:tabLst>
            </a:pPr>
            <a:r>
              <a:rPr dirty="0" sz="2000" spc="10">
                <a:latin typeface="宋体"/>
                <a:cs typeface="宋体"/>
              </a:rPr>
              <a:t>中磊</a:t>
            </a:r>
            <a:r>
              <a:rPr dirty="0" sz="2000">
                <a:latin typeface="宋体"/>
                <a:cs typeface="宋体"/>
              </a:rPr>
              <a:t>会计</a:t>
            </a:r>
            <a:r>
              <a:rPr dirty="0" sz="2000" spc="-15">
                <a:latin typeface="宋体"/>
                <a:cs typeface="宋体"/>
              </a:rPr>
              <a:t>师</a:t>
            </a:r>
            <a:r>
              <a:rPr dirty="0" sz="2000">
                <a:latin typeface="宋体"/>
                <a:cs typeface="宋体"/>
              </a:rPr>
              <a:t>事务</a:t>
            </a:r>
            <a:r>
              <a:rPr dirty="0" sz="2000" spc="-15">
                <a:latin typeface="宋体"/>
                <a:cs typeface="宋体"/>
              </a:rPr>
              <a:t>所</a:t>
            </a:r>
            <a:r>
              <a:rPr dirty="0" sz="2000">
                <a:latin typeface="宋体"/>
                <a:cs typeface="宋体"/>
              </a:rPr>
              <a:t>被没</a:t>
            </a:r>
            <a:r>
              <a:rPr dirty="0" sz="2000" spc="-5">
                <a:latin typeface="宋体"/>
                <a:cs typeface="宋体"/>
              </a:rPr>
              <a:t>收</a:t>
            </a:r>
            <a:r>
              <a:rPr dirty="0" sz="2000" spc="-5">
                <a:latin typeface="Times New Roman"/>
                <a:cs typeface="Times New Roman"/>
              </a:rPr>
              <a:t>138</a:t>
            </a:r>
            <a:r>
              <a:rPr dirty="0" sz="2000">
                <a:latin typeface="宋体"/>
                <a:cs typeface="宋体"/>
              </a:rPr>
              <a:t>万元</a:t>
            </a:r>
            <a:r>
              <a:rPr dirty="0" sz="2000" spc="-15">
                <a:latin typeface="宋体"/>
                <a:cs typeface="宋体"/>
              </a:rPr>
              <a:t>收</a:t>
            </a:r>
            <a:r>
              <a:rPr dirty="0" sz="2000">
                <a:latin typeface="宋体"/>
                <a:cs typeface="宋体"/>
              </a:rPr>
              <a:t>入，</a:t>
            </a:r>
            <a:r>
              <a:rPr dirty="0" sz="2000" spc="-15">
                <a:latin typeface="宋体"/>
                <a:cs typeface="宋体"/>
              </a:rPr>
              <a:t>处</a:t>
            </a:r>
            <a:r>
              <a:rPr dirty="0" sz="2000">
                <a:latin typeface="宋体"/>
                <a:cs typeface="宋体"/>
              </a:rPr>
              <a:t>以</a:t>
            </a:r>
            <a:r>
              <a:rPr dirty="0" sz="2000" spc="-10">
                <a:latin typeface="Times New Roman"/>
                <a:cs typeface="Times New Roman"/>
              </a:rPr>
              <a:t>2</a:t>
            </a:r>
            <a:r>
              <a:rPr dirty="0" sz="2000">
                <a:latin typeface="宋体"/>
                <a:cs typeface="宋体"/>
              </a:rPr>
              <a:t>倍罚</a:t>
            </a:r>
            <a:r>
              <a:rPr dirty="0" sz="2000" spc="-15">
                <a:latin typeface="宋体"/>
                <a:cs typeface="宋体"/>
              </a:rPr>
              <a:t>款</a:t>
            </a:r>
            <a:r>
              <a:rPr dirty="0" sz="2000">
                <a:latin typeface="宋体"/>
                <a:cs typeface="宋体"/>
              </a:rPr>
              <a:t>，撤销 </a:t>
            </a:r>
            <a:r>
              <a:rPr dirty="0" sz="2000" spc="10">
                <a:latin typeface="宋体"/>
                <a:cs typeface="宋体"/>
              </a:rPr>
              <a:t>证券</a:t>
            </a:r>
            <a:r>
              <a:rPr dirty="0" sz="2000">
                <a:latin typeface="宋体"/>
                <a:cs typeface="宋体"/>
              </a:rPr>
              <a:t>从业</a:t>
            </a:r>
            <a:r>
              <a:rPr dirty="0" sz="2000" spc="-15">
                <a:latin typeface="宋体"/>
                <a:cs typeface="宋体"/>
              </a:rPr>
              <a:t>许</a:t>
            </a:r>
            <a:r>
              <a:rPr dirty="0" sz="2000">
                <a:latin typeface="宋体"/>
                <a:cs typeface="宋体"/>
              </a:rPr>
              <a:t>可，</a:t>
            </a:r>
            <a:r>
              <a:rPr dirty="0" sz="2000" spc="-15">
                <a:latin typeface="宋体"/>
                <a:cs typeface="宋体"/>
              </a:rPr>
              <a:t>对</a:t>
            </a:r>
            <a:r>
              <a:rPr dirty="0" sz="2000">
                <a:latin typeface="宋体"/>
                <a:cs typeface="宋体"/>
              </a:rPr>
              <a:t>于签</a:t>
            </a:r>
            <a:r>
              <a:rPr dirty="0" sz="2000" spc="-15">
                <a:latin typeface="宋体"/>
                <a:cs typeface="宋体"/>
              </a:rPr>
              <a:t>字</a:t>
            </a:r>
            <a:r>
              <a:rPr dirty="0" sz="2000">
                <a:latin typeface="宋体"/>
                <a:cs typeface="宋体"/>
              </a:rPr>
              <a:t>会计</a:t>
            </a:r>
            <a:r>
              <a:rPr dirty="0" sz="2000" spc="-15">
                <a:latin typeface="宋体"/>
                <a:cs typeface="宋体"/>
              </a:rPr>
              <a:t>师</a:t>
            </a:r>
            <a:r>
              <a:rPr dirty="0" sz="2000">
                <a:latin typeface="宋体"/>
                <a:cs typeface="宋体"/>
              </a:rPr>
              <a:t>处</a:t>
            </a:r>
            <a:r>
              <a:rPr dirty="0" sz="2000" spc="10">
                <a:latin typeface="宋体"/>
                <a:cs typeface="宋体"/>
              </a:rPr>
              <a:t>以</a:t>
            </a:r>
            <a:r>
              <a:rPr dirty="0" sz="2000" spc="-10">
                <a:latin typeface="Times New Roman"/>
                <a:cs typeface="Times New Roman"/>
              </a:rPr>
              <a:t>13</a:t>
            </a:r>
            <a:r>
              <a:rPr dirty="0" sz="2000">
                <a:latin typeface="宋体"/>
                <a:cs typeface="宋体"/>
              </a:rPr>
              <a:t>万元</a:t>
            </a:r>
            <a:r>
              <a:rPr dirty="0" sz="2000" spc="-15">
                <a:latin typeface="宋体"/>
                <a:cs typeface="宋体"/>
              </a:rPr>
              <a:t>罚</a:t>
            </a:r>
            <a:r>
              <a:rPr dirty="0" sz="2000">
                <a:latin typeface="宋体"/>
                <a:cs typeface="宋体"/>
              </a:rPr>
              <a:t>款，</a:t>
            </a:r>
            <a:r>
              <a:rPr dirty="0" sz="2000" spc="-15">
                <a:latin typeface="宋体"/>
                <a:cs typeface="宋体"/>
              </a:rPr>
              <a:t>终</a:t>
            </a:r>
            <a:r>
              <a:rPr dirty="0" sz="2000">
                <a:latin typeface="宋体"/>
                <a:cs typeface="宋体"/>
              </a:rPr>
              <a:t>身市场 禁入。</a:t>
            </a:r>
            <a:endParaRPr sz="2000">
              <a:latin typeface="宋体"/>
              <a:cs typeface="宋体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935979" y="1167383"/>
            <a:ext cx="2409444" cy="1397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690168" y="865378"/>
            <a:ext cx="588645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0">
                <a:solidFill>
                  <a:srgbClr val="252525"/>
                </a:solidFill>
                <a:latin typeface="宋体"/>
                <a:cs typeface="宋体"/>
              </a:rPr>
              <a:t>元素化合式</a:t>
            </a:r>
            <a:r>
              <a:rPr dirty="0" sz="2400" spc="-100">
                <a:solidFill>
                  <a:srgbClr val="252525"/>
                </a:solidFill>
                <a:latin typeface="Arial"/>
                <a:cs typeface="Arial"/>
              </a:rPr>
              <a:t>——</a:t>
            </a:r>
            <a:r>
              <a:rPr dirty="0" sz="2400" spc="-100">
                <a:solidFill>
                  <a:srgbClr val="252525"/>
                </a:solidFill>
                <a:latin typeface="宋体"/>
                <a:cs typeface="宋体"/>
              </a:rPr>
              <a:t>《财经</a:t>
            </a:r>
            <a:r>
              <a:rPr dirty="0" sz="2400" spc="-110">
                <a:solidFill>
                  <a:srgbClr val="252525"/>
                </a:solidFill>
                <a:latin typeface="宋体"/>
                <a:cs typeface="宋体"/>
              </a:rPr>
              <a:t>法</a:t>
            </a:r>
            <a:r>
              <a:rPr dirty="0" sz="2400" spc="-100">
                <a:solidFill>
                  <a:srgbClr val="252525"/>
                </a:solidFill>
                <a:latin typeface="宋体"/>
                <a:cs typeface="宋体"/>
              </a:rPr>
              <a:t>规和</a:t>
            </a:r>
            <a:r>
              <a:rPr dirty="0" sz="2400" spc="-110">
                <a:solidFill>
                  <a:srgbClr val="252525"/>
                </a:solidFill>
                <a:latin typeface="宋体"/>
                <a:cs typeface="宋体"/>
              </a:rPr>
              <a:t>会</a:t>
            </a:r>
            <a:r>
              <a:rPr dirty="0" sz="2400" spc="-100">
                <a:solidFill>
                  <a:srgbClr val="252525"/>
                </a:solidFill>
                <a:latin typeface="宋体"/>
                <a:cs typeface="宋体"/>
              </a:rPr>
              <a:t>计职</a:t>
            </a:r>
            <a:r>
              <a:rPr dirty="0" sz="2400" spc="-110">
                <a:solidFill>
                  <a:srgbClr val="252525"/>
                </a:solidFill>
                <a:latin typeface="宋体"/>
                <a:cs typeface="宋体"/>
              </a:rPr>
              <a:t>业</a:t>
            </a:r>
            <a:r>
              <a:rPr dirty="0" sz="2400" spc="-100">
                <a:solidFill>
                  <a:srgbClr val="252525"/>
                </a:solidFill>
                <a:latin typeface="宋体"/>
                <a:cs typeface="宋体"/>
              </a:rPr>
              <a:t>道</a:t>
            </a:r>
            <a:r>
              <a:rPr dirty="0" sz="2400" spc="-95">
                <a:solidFill>
                  <a:srgbClr val="252525"/>
                </a:solidFill>
                <a:latin typeface="宋体"/>
                <a:cs typeface="宋体"/>
              </a:rPr>
              <a:t>德</a:t>
            </a:r>
            <a:r>
              <a:rPr dirty="0" sz="2400">
                <a:solidFill>
                  <a:srgbClr val="252525"/>
                </a:solidFill>
                <a:latin typeface="宋体"/>
                <a:cs typeface="宋体"/>
              </a:rPr>
              <a:t>》</a:t>
            </a:r>
            <a:endParaRPr sz="2400">
              <a:latin typeface="宋体"/>
              <a:cs typeface="宋体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4266" y="161290"/>
            <a:ext cx="393509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solidFill>
                  <a:srgbClr val="F3F3F3"/>
                </a:solidFill>
                <a:latin typeface="宋体"/>
                <a:cs typeface="宋体"/>
              </a:rPr>
              <a:t>深</a:t>
            </a:r>
            <a:r>
              <a:rPr dirty="0" sz="2800" spc="-5">
                <a:solidFill>
                  <a:srgbClr val="F3F3F3"/>
                </a:solidFill>
                <a:latin typeface="宋体"/>
                <a:cs typeface="宋体"/>
              </a:rPr>
              <a:t>化课程</a:t>
            </a:r>
            <a:r>
              <a:rPr dirty="0" sz="2800">
                <a:solidFill>
                  <a:srgbClr val="F3F3F3"/>
                </a:solidFill>
                <a:latin typeface="宋体"/>
                <a:cs typeface="宋体"/>
              </a:rPr>
              <a:t>思</a:t>
            </a:r>
            <a:r>
              <a:rPr dirty="0" sz="2800" spc="-5">
                <a:solidFill>
                  <a:srgbClr val="F3F3F3"/>
                </a:solidFill>
                <a:latin typeface="宋体"/>
                <a:cs typeface="宋体"/>
              </a:rPr>
              <a:t>政的改</a:t>
            </a:r>
            <a:r>
              <a:rPr dirty="0" sz="2800">
                <a:solidFill>
                  <a:srgbClr val="F3F3F3"/>
                </a:solidFill>
                <a:latin typeface="宋体"/>
                <a:cs typeface="宋体"/>
              </a:rPr>
              <a:t>革</a:t>
            </a:r>
            <a:r>
              <a:rPr dirty="0" sz="2800" spc="-5">
                <a:solidFill>
                  <a:srgbClr val="F3F3F3"/>
                </a:solidFill>
                <a:latin typeface="宋体"/>
                <a:cs typeface="宋体"/>
              </a:rPr>
              <a:t>探索</a:t>
            </a:r>
            <a:endParaRPr sz="2800">
              <a:latin typeface="宋体"/>
              <a:cs typeface="宋体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31291" y="981455"/>
            <a:ext cx="180340" cy="195580"/>
          </a:xfrm>
          <a:custGeom>
            <a:avLst/>
            <a:gdLst/>
            <a:ahLst/>
            <a:cxnLst/>
            <a:rect l="l" t="t" r="r" b="b"/>
            <a:pathLst>
              <a:path w="180340" h="195580">
                <a:moveTo>
                  <a:pt x="0" y="195072"/>
                </a:moveTo>
                <a:lnTo>
                  <a:pt x="179832" y="195072"/>
                </a:lnTo>
                <a:lnTo>
                  <a:pt x="179832" y="0"/>
                </a:lnTo>
                <a:lnTo>
                  <a:pt x="0" y="0"/>
                </a:lnTo>
                <a:lnTo>
                  <a:pt x="0" y="195072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95172" y="1953767"/>
            <a:ext cx="2185416" cy="43296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75360" y="3243072"/>
            <a:ext cx="2221991" cy="24643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30224" y="1988820"/>
            <a:ext cx="2083435" cy="4227830"/>
          </a:xfrm>
          <a:custGeom>
            <a:avLst/>
            <a:gdLst/>
            <a:ahLst/>
            <a:cxnLst/>
            <a:rect l="l" t="t" r="r" b="b"/>
            <a:pathLst>
              <a:path w="2083435" h="4227830">
                <a:moveTo>
                  <a:pt x="1937639" y="0"/>
                </a:moveTo>
                <a:lnTo>
                  <a:pt x="145618" y="0"/>
                </a:lnTo>
                <a:lnTo>
                  <a:pt x="99594" y="7419"/>
                </a:lnTo>
                <a:lnTo>
                  <a:pt x="59620" y="28086"/>
                </a:lnTo>
                <a:lnTo>
                  <a:pt x="28097" y="59609"/>
                </a:lnTo>
                <a:lnTo>
                  <a:pt x="7424" y="99600"/>
                </a:lnTo>
                <a:lnTo>
                  <a:pt x="0" y="145668"/>
                </a:lnTo>
                <a:lnTo>
                  <a:pt x="0" y="4081957"/>
                </a:lnTo>
                <a:lnTo>
                  <a:pt x="7424" y="4127981"/>
                </a:lnTo>
                <a:lnTo>
                  <a:pt x="28097" y="4167955"/>
                </a:lnTo>
                <a:lnTo>
                  <a:pt x="59620" y="4199478"/>
                </a:lnTo>
                <a:lnTo>
                  <a:pt x="99594" y="4220151"/>
                </a:lnTo>
                <a:lnTo>
                  <a:pt x="145618" y="4227576"/>
                </a:lnTo>
                <a:lnTo>
                  <a:pt x="1937639" y="4227576"/>
                </a:lnTo>
                <a:lnTo>
                  <a:pt x="1983707" y="4220151"/>
                </a:lnTo>
                <a:lnTo>
                  <a:pt x="2023698" y="4199478"/>
                </a:lnTo>
                <a:lnTo>
                  <a:pt x="2055221" y="4167955"/>
                </a:lnTo>
                <a:lnTo>
                  <a:pt x="2075888" y="4127981"/>
                </a:lnTo>
                <a:lnTo>
                  <a:pt x="2083308" y="4081957"/>
                </a:lnTo>
                <a:lnTo>
                  <a:pt x="2083308" y="145668"/>
                </a:lnTo>
                <a:lnTo>
                  <a:pt x="2075888" y="99600"/>
                </a:lnTo>
                <a:lnTo>
                  <a:pt x="2055221" y="59609"/>
                </a:lnTo>
                <a:lnTo>
                  <a:pt x="2023698" y="28086"/>
                </a:lnTo>
                <a:lnTo>
                  <a:pt x="1983707" y="7419"/>
                </a:lnTo>
                <a:lnTo>
                  <a:pt x="1937639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150416" y="3290417"/>
            <a:ext cx="1839595" cy="2220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20000"/>
              </a:lnSpc>
              <a:spcBef>
                <a:spcPts val="100"/>
              </a:spcBef>
            </a:pPr>
            <a:r>
              <a:rPr dirty="0" sz="2000" spc="45" b="1">
                <a:solidFill>
                  <a:srgbClr val="393939"/>
                </a:solidFill>
                <a:latin typeface="Microsoft JhengHei"/>
                <a:cs typeface="Microsoft JhengHei"/>
              </a:rPr>
              <a:t>财</a:t>
            </a:r>
            <a:r>
              <a:rPr dirty="0" sz="2000" spc="30" b="1">
                <a:solidFill>
                  <a:srgbClr val="393939"/>
                </a:solidFill>
                <a:latin typeface="Microsoft JhengHei"/>
                <a:cs typeface="Microsoft JhengHei"/>
              </a:rPr>
              <a:t>务</a:t>
            </a:r>
            <a:r>
              <a:rPr dirty="0" sz="2000" spc="45" b="1">
                <a:solidFill>
                  <a:srgbClr val="393939"/>
                </a:solidFill>
                <a:latin typeface="Microsoft JhengHei"/>
                <a:cs typeface="Microsoft JhengHei"/>
              </a:rPr>
              <a:t>人</a:t>
            </a:r>
            <a:r>
              <a:rPr dirty="0" sz="2000" spc="30" b="1">
                <a:solidFill>
                  <a:srgbClr val="393939"/>
                </a:solidFill>
                <a:latin typeface="Microsoft JhengHei"/>
                <a:cs typeface="Microsoft JhengHei"/>
              </a:rPr>
              <a:t>员</a:t>
            </a:r>
            <a:r>
              <a:rPr dirty="0" sz="2000" spc="45" b="1">
                <a:solidFill>
                  <a:srgbClr val="393939"/>
                </a:solidFill>
                <a:latin typeface="Microsoft JhengHei"/>
                <a:cs typeface="Microsoft JhengHei"/>
              </a:rPr>
              <a:t>要</a:t>
            </a:r>
            <a:r>
              <a:rPr dirty="0" sz="2000" spc="30" b="1">
                <a:solidFill>
                  <a:srgbClr val="393939"/>
                </a:solidFill>
                <a:latin typeface="Microsoft JhengHei"/>
                <a:cs typeface="Microsoft JhengHei"/>
              </a:rPr>
              <a:t>自</a:t>
            </a:r>
            <a:r>
              <a:rPr dirty="0" sz="2000" b="1">
                <a:solidFill>
                  <a:srgbClr val="393939"/>
                </a:solidFill>
                <a:latin typeface="Microsoft JhengHei"/>
                <a:cs typeface="Microsoft JhengHei"/>
              </a:rPr>
              <a:t>觉 </a:t>
            </a:r>
            <a:r>
              <a:rPr dirty="0" sz="2000" spc="45" b="1">
                <a:solidFill>
                  <a:srgbClr val="393939"/>
                </a:solidFill>
                <a:latin typeface="Microsoft JhengHei"/>
                <a:cs typeface="Microsoft JhengHei"/>
              </a:rPr>
              <a:t>遵</a:t>
            </a:r>
            <a:r>
              <a:rPr dirty="0" sz="2000" spc="30" b="1">
                <a:solidFill>
                  <a:srgbClr val="393939"/>
                </a:solidFill>
                <a:latin typeface="Microsoft JhengHei"/>
                <a:cs typeface="Microsoft JhengHei"/>
              </a:rPr>
              <a:t>守</a:t>
            </a:r>
            <a:r>
              <a:rPr dirty="0" sz="2000" spc="45" b="1">
                <a:solidFill>
                  <a:srgbClr val="393939"/>
                </a:solidFill>
                <a:latin typeface="Microsoft JhengHei"/>
                <a:cs typeface="Microsoft JhengHei"/>
              </a:rPr>
              <a:t>各</a:t>
            </a:r>
            <a:r>
              <a:rPr dirty="0" sz="2000" spc="30" b="1">
                <a:solidFill>
                  <a:srgbClr val="393939"/>
                </a:solidFill>
                <a:latin typeface="Microsoft JhengHei"/>
                <a:cs typeface="Microsoft JhengHei"/>
              </a:rPr>
              <a:t>项</a:t>
            </a:r>
            <a:r>
              <a:rPr dirty="0" sz="2000" spc="45" b="1">
                <a:solidFill>
                  <a:srgbClr val="393939"/>
                </a:solidFill>
                <a:latin typeface="Microsoft JhengHei"/>
                <a:cs typeface="Microsoft JhengHei"/>
              </a:rPr>
              <a:t>法</a:t>
            </a:r>
            <a:r>
              <a:rPr dirty="0" sz="2000" spc="30" b="1">
                <a:solidFill>
                  <a:srgbClr val="393939"/>
                </a:solidFill>
                <a:latin typeface="Microsoft JhengHei"/>
                <a:cs typeface="Microsoft JhengHei"/>
              </a:rPr>
              <a:t>律</a:t>
            </a:r>
            <a:r>
              <a:rPr dirty="0" sz="2000" b="1">
                <a:solidFill>
                  <a:srgbClr val="393939"/>
                </a:solidFill>
                <a:latin typeface="Microsoft JhengHei"/>
                <a:cs typeface="Microsoft JhengHei"/>
              </a:rPr>
              <a:t>制 </a:t>
            </a:r>
            <a:r>
              <a:rPr dirty="0" sz="2000" spc="45" b="1">
                <a:solidFill>
                  <a:srgbClr val="393939"/>
                </a:solidFill>
                <a:latin typeface="Microsoft JhengHei"/>
                <a:cs typeface="Microsoft JhengHei"/>
              </a:rPr>
              <a:t>度</a:t>
            </a:r>
            <a:r>
              <a:rPr dirty="0" sz="2000" spc="35" b="1">
                <a:solidFill>
                  <a:srgbClr val="393939"/>
                </a:solidFill>
                <a:latin typeface="Microsoft JhengHei"/>
                <a:cs typeface="Microsoft JhengHei"/>
              </a:rPr>
              <a:t>，</a:t>
            </a:r>
            <a:r>
              <a:rPr dirty="0" sz="2000" spc="45" b="1">
                <a:solidFill>
                  <a:srgbClr val="393939"/>
                </a:solidFill>
                <a:latin typeface="Microsoft JhengHei"/>
                <a:cs typeface="Microsoft JhengHei"/>
              </a:rPr>
              <a:t>恪</a:t>
            </a:r>
            <a:r>
              <a:rPr dirty="0" sz="2000" spc="30" b="1">
                <a:solidFill>
                  <a:srgbClr val="393939"/>
                </a:solidFill>
                <a:latin typeface="Microsoft JhengHei"/>
                <a:cs typeface="Microsoft JhengHei"/>
              </a:rPr>
              <a:t>守</a:t>
            </a:r>
            <a:r>
              <a:rPr dirty="0" sz="2000" spc="45" b="1">
                <a:solidFill>
                  <a:srgbClr val="393939"/>
                </a:solidFill>
                <a:latin typeface="Microsoft JhengHei"/>
                <a:cs typeface="Microsoft JhengHei"/>
              </a:rPr>
              <a:t>会</a:t>
            </a:r>
            <a:r>
              <a:rPr dirty="0" sz="2000" spc="30" b="1">
                <a:solidFill>
                  <a:srgbClr val="393939"/>
                </a:solidFill>
                <a:latin typeface="Microsoft JhengHei"/>
                <a:cs typeface="Microsoft JhengHei"/>
              </a:rPr>
              <a:t>计</a:t>
            </a:r>
            <a:r>
              <a:rPr dirty="0" sz="2000" b="1">
                <a:solidFill>
                  <a:srgbClr val="393939"/>
                </a:solidFill>
                <a:latin typeface="Microsoft JhengHei"/>
                <a:cs typeface="Microsoft JhengHei"/>
              </a:rPr>
              <a:t>职 </a:t>
            </a:r>
            <a:r>
              <a:rPr dirty="0" sz="2000" spc="45" b="1">
                <a:solidFill>
                  <a:srgbClr val="393939"/>
                </a:solidFill>
                <a:latin typeface="Microsoft JhengHei"/>
                <a:cs typeface="Microsoft JhengHei"/>
              </a:rPr>
              <a:t>业</a:t>
            </a:r>
            <a:r>
              <a:rPr dirty="0" sz="2000" spc="35" b="1">
                <a:solidFill>
                  <a:srgbClr val="393939"/>
                </a:solidFill>
                <a:latin typeface="Microsoft JhengHei"/>
                <a:cs typeface="Microsoft JhengHei"/>
              </a:rPr>
              <a:t>道</a:t>
            </a:r>
            <a:r>
              <a:rPr dirty="0" sz="2000" spc="50" b="1">
                <a:solidFill>
                  <a:srgbClr val="393939"/>
                </a:solidFill>
                <a:latin typeface="Microsoft JhengHei"/>
                <a:cs typeface="Microsoft JhengHei"/>
              </a:rPr>
              <a:t>德</a:t>
            </a:r>
            <a:r>
              <a:rPr dirty="0" sz="2000" spc="40" b="1">
                <a:solidFill>
                  <a:srgbClr val="393939"/>
                </a:solidFill>
                <a:latin typeface="Microsoft JhengHei"/>
                <a:cs typeface="Microsoft JhengHei"/>
              </a:rPr>
              <a:t>，</a:t>
            </a:r>
            <a:r>
              <a:rPr dirty="0" sz="2000" spc="50" b="1">
                <a:solidFill>
                  <a:srgbClr val="393939"/>
                </a:solidFill>
                <a:latin typeface="Microsoft JhengHei"/>
                <a:cs typeface="Microsoft JhengHei"/>
              </a:rPr>
              <a:t>知</a:t>
            </a:r>
            <a:r>
              <a:rPr dirty="0" sz="2000" spc="35" b="1">
                <a:solidFill>
                  <a:srgbClr val="393939"/>
                </a:solidFill>
                <a:latin typeface="Microsoft JhengHei"/>
                <a:cs typeface="Microsoft JhengHei"/>
              </a:rPr>
              <a:t>法</a:t>
            </a:r>
            <a:r>
              <a:rPr dirty="0" sz="2000" b="1">
                <a:solidFill>
                  <a:srgbClr val="393939"/>
                </a:solidFill>
                <a:latin typeface="Microsoft JhengHei"/>
                <a:cs typeface="Microsoft JhengHei"/>
              </a:rPr>
              <a:t>、 </a:t>
            </a:r>
            <a:r>
              <a:rPr dirty="0" sz="2000" spc="45" b="1">
                <a:solidFill>
                  <a:srgbClr val="393939"/>
                </a:solidFill>
                <a:latin typeface="Microsoft JhengHei"/>
                <a:cs typeface="Microsoft JhengHei"/>
              </a:rPr>
              <a:t>守</a:t>
            </a:r>
            <a:r>
              <a:rPr dirty="0" sz="2000" spc="35" b="1">
                <a:solidFill>
                  <a:srgbClr val="393939"/>
                </a:solidFill>
                <a:latin typeface="Microsoft JhengHei"/>
                <a:cs typeface="Microsoft JhengHei"/>
              </a:rPr>
              <a:t>法</a:t>
            </a:r>
            <a:r>
              <a:rPr dirty="0" sz="2000" spc="45" b="1">
                <a:solidFill>
                  <a:srgbClr val="393939"/>
                </a:solidFill>
                <a:latin typeface="Microsoft JhengHei"/>
                <a:cs typeface="Microsoft JhengHei"/>
              </a:rPr>
              <a:t>、</a:t>
            </a:r>
            <a:r>
              <a:rPr dirty="0" sz="2000" spc="35" b="1">
                <a:solidFill>
                  <a:srgbClr val="393939"/>
                </a:solidFill>
                <a:latin typeface="Microsoft JhengHei"/>
                <a:cs typeface="Microsoft JhengHei"/>
              </a:rPr>
              <a:t>敬</a:t>
            </a:r>
            <a:r>
              <a:rPr dirty="0" sz="2000" spc="45" b="1">
                <a:solidFill>
                  <a:srgbClr val="393939"/>
                </a:solidFill>
                <a:latin typeface="Microsoft JhengHei"/>
                <a:cs typeface="Microsoft JhengHei"/>
              </a:rPr>
              <a:t>法</a:t>
            </a:r>
            <a:r>
              <a:rPr dirty="0" sz="2000" spc="35" b="1">
                <a:solidFill>
                  <a:srgbClr val="393939"/>
                </a:solidFill>
                <a:latin typeface="Microsoft JhengHei"/>
                <a:cs typeface="Microsoft JhengHei"/>
              </a:rPr>
              <a:t>，</a:t>
            </a:r>
            <a:r>
              <a:rPr dirty="0" sz="2000" b="1">
                <a:solidFill>
                  <a:srgbClr val="393939"/>
                </a:solidFill>
                <a:latin typeface="Microsoft JhengHei"/>
                <a:cs typeface="Microsoft JhengHei"/>
              </a:rPr>
              <a:t>不 </a:t>
            </a:r>
            <a:r>
              <a:rPr dirty="0" sz="2000" spc="10" b="1">
                <a:solidFill>
                  <a:srgbClr val="393939"/>
                </a:solidFill>
                <a:latin typeface="Microsoft JhengHei"/>
                <a:cs typeface="Microsoft JhengHei"/>
              </a:rPr>
              <a:t>做违法的</a:t>
            </a:r>
            <a:r>
              <a:rPr dirty="0" sz="2000" b="1">
                <a:solidFill>
                  <a:srgbClr val="393939"/>
                </a:solidFill>
                <a:latin typeface="Microsoft JhengHei"/>
                <a:cs typeface="Microsoft JhengHei"/>
              </a:rPr>
              <a:t>事情</a:t>
            </a:r>
            <a:endParaRPr sz="2000">
              <a:latin typeface="Microsoft JhengHei"/>
              <a:cs typeface="Microsoft JhengHe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30224" y="2330195"/>
            <a:ext cx="2083435" cy="673735"/>
          </a:xfrm>
          <a:custGeom>
            <a:avLst/>
            <a:gdLst/>
            <a:ahLst/>
            <a:cxnLst/>
            <a:rect l="l" t="t" r="r" b="b"/>
            <a:pathLst>
              <a:path w="2083435" h="673735">
                <a:moveTo>
                  <a:pt x="0" y="673608"/>
                </a:moveTo>
                <a:lnTo>
                  <a:pt x="2083308" y="673608"/>
                </a:lnTo>
                <a:lnTo>
                  <a:pt x="2083308" y="0"/>
                </a:lnTo>
                <a:lnTo>
                  <a:pt x="0" y="0"/>
                </a:lnTo>
                <a:lnTo>
                  <a:pt x="0" y="673608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267967" y="2385060"/>
            <a:ext cx="1631442" cy="6804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446022" y="2481198"/>
            <a:ext cx="125095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10" b="1">
                <a:solidFill>
                  <a:srgbClr val="FFFFFF"/>
                </a:solidFill>
                <a:latin typeface="Microsoft JhengHei"/>
                <a:cs typeface="Microsoft JhengHei"/>
              </a:rPr>
              <a:t>财经法规</a:t>
            </a:r>
            <a:endParaRPr sz="2400">
              <a:latin typeface="Microsoft JhengHei"/>
              <a:cs typeface="Microsoft JhengHe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802635" y="2532888"/>
            <a:ext cx="237744" cy="2377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482340" y="1953767"/>
            <a:ext cx="2186940" cy="43296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462528" y="3243072"/>
            <a:ext cx="2223516" cy="28300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517391" y="1988820"/>
            <a:ext cx="2085339" cy="4227830"/>
          </a:xfrm>
          <a:custGeom>
            <a:avLst/>
            <a:gdLst/>
            <a:ahLst/>
            <a:cxnLst/>
            <a:rect l="l" t="t" r="r" b="b"/>
            <a:pathLst>
              <a:path w="2085339" h="4227830">
                <a:moveTo>
                  <a:pt x="1939163" y="0"/>
                </a:moveTo>
                <a:lnTo>
                  <a:pt x="145669" y="0"/>
                </a:lnTo>
                <a:lnTo>
                  <a:pt x="99649" y="7432"/>
                </a:lnTo>
                <a:lnTo>
                  <a:pt x="59664" y="28122"/>
                </a:lnTo>
                <a:lnTo>
                  <a:pt x="28122" y="59664"/>
                </a:lnTo>
                <a:lnTo>
                  <a:pt x="7432" y="99649"/>
                </a:lnTo>
                <a:lnTo>
                  <a:pt x="0" y="145668"/>
                </a:lnTo>
                <a:lnTo>
                  <a:pt x="0" y="4081843"/>
                </a:lnTo>
                <a:lnTo>
                  <a:pt x="7432" y="4127908"/>
                </a:lnTo>
                <a:lnTo>
                  <a:pt x="28122" y="4167914"/>
                </a:lnTo>
                <a:lnTo>
                  <a:pt x="59664" y="4199460"/>
                </a:lnTo>
                <a:lnTo>
                  <a:pt x="99649" y="4220147"/>
                </a:lnTo>
                <a:lnTo>
                  <a:pt x="145669" y="4227576"/>
                </a:lnTo>
                <a:lnTo>
                  <a:pt x="1939163" y="4227576"/>
                </a:lnTo>
                <a:lnTo>
                  <a:pt x="1985182" y="4220147"/>
                </a:lnTo>
                <a:lnTo>
                  <a:pt x="2025167" y="4199460"/>
                </a:lnTo>
                <a:lnTo>
                  <a:pt x="2056709" y="4167914"/>
                </a:lnTo>
                <a:lnTo>
                  <a:pt x="2077399" y="4127908"/>
                </a:lnTo>
                <a:lnTo>
                  <a:pt x="2084832" y="4081843"/>
                </a:lnTo>
                <a:lnTo>
                  <a:pt x="2084832" y="145668"/>
                </a:lnTo>
                <a:lnTo>
                  <a:pt x="2077399" y="99649"/>
                </a:lnTo>
                <a:lnTo>
                  <a:pt x="2056709" y="59664"/>
                </a:lnTo>
                <a:lnTo>
                  <a:pt x="2025167" y="28122"/>
                </a:lnTo>
                <a:lnTo>
                  <a:pt x="1985182" y="7432"/>
                </a:lnTo>
                <a:lnTo>
                  <a:pt x="1939163" y="0"/>
                </a:lnTo>
                <a:close/>
              </a:path>
            </a:pathLst>
          </a:custGeom>
          <a:solidFill>
            <a:srgbClr val="FAE4D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3638550" y="3290417"/>
            <a:ext cx="1847214" cy="2586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20000"/>
              </a:lnSpc>
              <a:spcBef>
                <a:spcPts val="100"/>
              </a:spcBef>
            </a:pPr>
            <a:r>
              <a:rPr dirty="0" sz="2000" spc="45" b="1">
                <a:solidFill>
                  <a:srgbClr val="393939"/>
                </a:solidFill>
                <a:latin typeface="Microsoft JhengHei"/>
                <a:cs typeface="Microsoft JhengHei"/>
              </a:rPr>
              <a:t>一定要</a:t>
            </a:r>
            <a:r>
              <a:rPr dirty="0" sz="2000" spc="30" b="1">
                <a:solidFill>
                  <a:srgbClr val="393939"/>
                </a:solidFill>
                <a:latin typeface="Microsoft JhengHei"/>
                <a:cs typeface="Microsoft JhengHei"/>
              </a:rPr>
              <a:t>养成</a:t>
            </a:r>
            <a:r>
              <a:rPr dirty="0" sz="2000" spc="45" b="1">
                <a:solidFill>
                  <a:srgbClr val="393939"/>
                </a:solidFill>
                <a:latin typeface="Microsoft JhengHei"/>
                <a:cs typeface="Microsoft JhengHei"/>
              </a:rPr>
              <a:t>慎</a:t>
            </a:r>
            <a:r>
              <a:rPr dirty="0" sz="2000" b="1">
                <a:solidFill>
                  <a:srgbClr val="393939"/>
                </a:solidFill>
                <a:latin typeface="Microsoft JhengHei"/>
                <a:cs typeface="Microsoft JhengHei"/>
              </a:rPr>
              <a:t>独 </a:t>
            </a:r>
            <a:r>
              <a:rPr dirty="0" sz="2000" spc="45" b="1">
                <a:solidFill>
                  <a:srgbClr val="393939"/>
                </a:solidFill>
                <a:latin typeface="Microsoft JhengHei"/>
                <a:cs typeface="Microsoft JhengHei"/>
              </a:rPr>
              <a:t>慎欲、</a:t>
            </a:r>
            <a:r>
              <a:rPr dirty="0" sz="2000" spc="35" b="1">
                <a:solidFill>
                  <a:srgbClr val="393939"/>
                </a:solidFill>
                <a:latin typeface="Microsoft JhengHei"/>
                <a:cs typeface="Microsoft JhengHei"/>
              </a:rPr>
              <a:t>慎省</a:t>
            </a:r>
            <a:r>
              <a:rPr dirty="0" sz="2000" spc="45" b="1">
                <a:solidFill>
                  <a:srgbClr val="393939"/>
                </a:solidFill>
                <a:latin typeface="Microsoft JhengHei"/>
                <a:cs typeface="Microsoft JhengHei"/>
              </a:rPr>
              <a:t>慎</a:t>
            </a:r>
            <a:r>
              <a:rPr dirty="0" sz="2000" b="1">
                <a:solidFill>
                  <a:srgbClr val="393939"/>
                </a:solidFill>
                <a:latin typeface="Microsoft JhengHei"/>
                <a:cs typeface="Microsoft JhengHei"/>
              </a:rPr>
              <a:t>微 </a:t>
            </a:r>
            <a:r>
              <a:rPr dirty="0" sz="2000" spc="45" b="1">
                <a:solidFill>
                  <a:srgbClr val="393939"/>
                </a:solidFill>
                <a:latin typeface="Microsoft JhengHei"/>
                <a:cs typeface="Microsoft JhengHei"/>
              </a:rPr>
              <a:t>的好习</a:t>
            </a:r>
            <a:r>
              <a:rPr dirty="0" sz="2000" spc="35" b="1">
                <a:solidFill>
                  <a:srgbClr val="393939"/>
                </a:solidFill>
                <a:latin typeface="Microsoft JhengHei"/>
                <a:cs typeface="Microsoft JhengHei"/>
              </a:rPr>
              <a:t>惯，</a:t>
            </a:r>
            <a:r>
              <a:rPr dirty="0" sz="2000" spc="45" b="1">
                <a:solidFill>
                  <a:srgbClr val="393939"/>
                </a:solidFill>
                <a:latin typeface="Microsoft JhengHei"/>
                <a:cs typeface="Microsoft JhengHei"/>
              </a:rPr>
              <a:t>培养 </a:t>
            </a:r>
            <a:r>
              <a:rPr dirty="0" sz="2000" spc="45" b="1">
                <a:solidFill>
                  <a:srgbClr val="393939"/>
                </a:solidFill>
                <a:latin typeface="Microsoft JhengHei"/>
                <a:cs typeface="Microsoft JhengHei"/>
              </a:rPr>
              <a:t>高尚的</a:t>
            </a:r>
            <a:r>
              <a:rPr dirty="0" sz="2000" spc="35" b="1">
                <a:solidFill>
                  <a:srgbClr val="393939"/>
                </a:solidFill>
                <a:latin typeface="Microsoft JhengHei"/>
                <a:cs typeface="Microsoft JhengHei"/>
              </a:rPr>
              <a:t>道德</a:t>
            </a:r>
            <a:r>
              <a:rPr dirty="0" sz="2000" spc="45" b="1">
                <a:solidFill>
                  <a:srgbClr val="393939"/>
                </a:solidFill>
                <a:latin typeface="Microsoft JhengHei"/>
                <a:cs typeface="Microsoft JhengHei"/>
              </a:rPr>
              <a:t>品</a:t>
            </a:r>
            <a:r>
              <a:rPr dirty="0" sz="2000" spc="5" b="1">
                <a:solidFill>
                  <a:srgbClr val="393939"/>
                </a:solidFill>
                <a:latin typeface="Microsoft JhengHei"/>
                <a:cs typeface="Microsoft JhengHei"/>
              </a:rPr>
              <a:t>质</a:t>
            </a:r>
            <a:endParaRPr sz="2000">
              <a:latin typeface="Microsoft JhengHei"/>
              <a:cs typeface="Microsoft JhengHei"/>
            </a:endParaRPr>
          </a:p>
          <a:p>
            <a:pPr algn="just" marL="12700" marR="12065">
              <a:lnSpc>
                <a:spcPct val="120000"/>
              </a:lnSpc>
            </a:pPr>
            <a:r>
              <a:rPr dirty="0" sz="2000" spc="45" b="1">
                <a:solidFill>
                  <a:srgbClr val="393939"/>
                </a:solidFill>
                <a:latin typeface="Microsoft JhengHei"/>
                <a:cs typeface="Microsoft JhengHei"/>
              </a:rPr>
              <a:t>，任何</a:t>
            </a:r>
            <a:r>
              <a:rPr dirty="0" sz="2000" spc="30" b="1">
                <a:solidFill>
                  <a:srgbClr val="393939"/>
                </a:solidFill>
                <a:latin typeface="Microsoft JhengHei"/>
                <a:cs typeface="Microsoft JhengHei"/>
              </a:rPr>
              <a:t>时候</a:t>
            </a:r>
            <a:r>
              <a:rPr dirty="0" sz="2000" spc="45" b="1">
                <a:solidFill>
                  <a:srgbClr val="393939"/>
                </a:solidFill>
                <a:latin typeface="Microsoft JhengHei"/>
                <a:cs typeface="Microsoft JhengHei"/>
              </a:rPr>
              <a:t>自</a:t>
            </a:r>
            <a:r>
              <a:rPr dirty="0" sz="2000" b="1">
                <a:solidFill>
                  <a:srgbClr val="393939"/>
                </a:solidFill>
                <a:latin typeface="Microsoft JhengHei"/>
                <a:cs typeface="Microsoft JhengHei"/>
              </a:rPr>
              <a:t>觉 </a:t>
            </a:r>
            <a:r>
              <a:rPr dirty="0" sz="2000" spc="45" b="1">
                <a:solidFill>
                  <a:srgbClr val="393939"/>
                </a:solidFill>
                <a:latin typeface="Microsoft JhengHei"/>
                <a:cs typeface="Microsoft JhengHei"/>
              </a:rPr>
              <a:t>遵守会</a:t>
            </a:r>
            <a:r>
              <a:rPr dirty="0" sz="2000" spc="30" b="1">
                <a:solidFill>
                  <a:srgbClr val="393939"/>
                </a:solidFill>
                <a:latin typeface="Microsoft JhengHei"/>
                <a:cs typeface="Microsoft JhengHei"/>
              </a:rPr>
              <a:t>计职</a:t>
            </a:r>
            <a:r>
              <a:rPr dirty="0" sz="2000" spc="45" b="1">
                <a:solidFill>
                  <a:srgbClr val="393939"/>
                </a:solidFill>
                <a:latin typeface="Microsoft JhengHei"/>
                <a:cs typeface="Microsoft JhengHei"/>
              </a:rPr>
              <a:t>业</a:t>
            </a:r>
            <a:r>
              <a:rPr dirty="0" sz="2000" b="1">
                <a:solidFill>
                  <a:srgbClr val="393939"/>
                </a:solidFill>
                <a:latin typeface="Microsoft JhengHei"/>
                <a:cs typeface="Microsoft JhengHei"/>
              </a:rPr>
              <a:t>道 </a:t>
            </a:r>
            <a:r>
              <a:rPr dirty="0" sz="2000" b="1">
                <a:solidFill>
                  <a:srgbClr val="393939"/>
                </a:solidFill>
                <a:latin typeface="Microsoft JhengHei"/>
                <a:cs typeface="Microsoft JhengHei"/>
              </a:rPr>
              <a:t>德</a:t>
            </a:r>
            <a:endParaRPr sz="2000">
              <a:latin typeface="Microsoft JhengHei"/>
              <a:cs typeface="Microsoft JhengHe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517391" y="2330195"/>
            <a:ext cx="2085339" cy="673735"/>
          </a:xfrm>
          <a:custGeom>
            <a:avLst/>
            <a:gdLst/>
            <a:ahLst/>
            <a:cxnLst/>
            <a:rect l="l" t="t" r="r" b="b"/>
            <a:pathLst>
              <a:path w="2085339" h="673735">
                <a:moveTo>
                  <a:pt x="0" y="673608"/>
                </a:moveTo>
                <a:lnTo>
                  <a:pt x="2084832" y="673608"/>
                </a:lnTo>
                <a:lnTo>
                  <a:pt x="2084832" y="0"/>
                </a:lnTo>
                <a:lnTo>
                  <a:pt x="0" y="0"/>
                </a:lnTo>
                <a:lnTo>
                  <a:pt x="0" y="673608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3711702" y="2478150"/>
            <a:ext cx="1699260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5">
                <a:solidFill>
                  <a:srgbClr val="F3F3F3"/>
                </a:solidFill>
                <a:latin typeface="微软雅黑"/>
                <a:cs typeface="微软雅黑"/>
              </a:rPr>
              <a:t>会计职业道德</a:t>
            </a:r>
            <a:endParaRPr sz="2200">
              <a:latin typeface="微软雅黑"/>
              <a:cs typeface="微软雅黑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549396" y="2528316"/>
            <a:ext cx="237743" cy="23926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343144" y="2532888"/>
            <a:ext cx="236219" cy="23774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995415" y="1953767"/>
            <a:ext cx="2185416" cy="43296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975603" y="3791711"/>
            <a:ext cx="2221992" cy="136702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030467" y="1988820"/>
            <a:ext cx="2083435" cy="4227830"/>
          </a:xfrm>
          <a:custGeom>
            <a:avLst/>
            <a:gdLst/>
            <a:ahLst/>
            <a:cxnLst/>
            <a:rect l="l" t="t" r="r" b="b"/>
            <a:pathLst>
              <a:path w="2083434" h="4227830">
                <a:moveTo>
                  <a:pt x="1937639" y="0"/>
                </a:moveTo>
                <a:lnTo>
                  <a:pt x="145669" y="0"/>
                </a:lnTo>
                <a:lnTo>
                  <a:pt x="99600" y="7419"/>
                </a:lnTo>
                <a:lnTo>
                  <a:pt x="59609" y="28086"/>
                </a:lnTo>
                <a:lnTo>
                  <a:pt x="28086" y="59609"/>
                </a:lnTo>
                <a:lnTo>
                  <a:pt x="7419" y="99600"/>
                </a:lnTo>
                <a:lnTo>
                  <a:pt x="0" y="145668"/>
                </a:lnTo>
                <a:lnTo>
                  <a:pt x="0" y="4081957"/>
                </a:lnTo>
                <a:lnTo>
                  <a:pt x="7419" y="4127981"/>
                </a:lnTo>
                <a:lnTo>
                  <a:pt x="28086" y="4167955"/>
                </a:lnTo>
                <a:lnTo>
                  <a:pt x="59609" y="4199478"/>
                </a:lnTo>
                <a:lnTo>
                  <a:pt x="99600" y="4220151"/>
                </a:lnTo>
                <a:lnTo>
                  <a:pt x="145669" y="4227576"/>
                </a:lnTo>
                <a:lnTo>
                  <a:pt x="1937639" y="4227576"/>
                </a:lnTo>
                <a:lnTo>
                  <a:pt x="1983707" y="4220151"/>
                </a:lnTo>
                <a:lnTo>
                  <a:pt x="2023698" y="4199478"/>
                </a:lnTo>
                <a:lnTo>
                  <a:pt x="2055221" y="4167955"/>
                </a:lnTo>
                <a:lnTo>
                  <a:pt x="2075888" y="4127981"/>
                </a:lnTo>
                <a:lnTo>
                  <a:pt x="2083308" y="4081957"/>
                </a:lnTo>
                <a:lnTo>
                  <a:pt x="2083308" y="145668"/>
                </a:lnTo>
                <a:lnTo>
                  <a:pt x="2075888" y="99600"/>
                </a:lnTo>
                <a:lnTo>
                  <a:pt x="2055221" y="59609"/>
                </a:lnTo>
                <a:lnTo>
                  <a:pt x="2023698" y="28086"/>
                </a:lnTo>
                <a:lnTo>
                  <a:pt x="1983707" y="7419"/>
                </a:lnTo>
                <a:lnTo>
                  <a:pt x="1937639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6151879" y="3839057"/>
            <a:ext cx="1838960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dirty="0" sz="2000" spc="45" b="1">
                <a:solidFill>
                  <a:srgbClr val="393939"/>
                </a:solidFill>
                <a:latin typeface="Microsoft JhengHei"/>
                <a:cs typeface="Microsoft JhengHei"/>
              </a:rPr>
              <a:t>社</a:t>
            </a:r>
            <a:r>
              <a:rPr dirty="0" sz="2000" spc="30" b="1">
                <a:solidFill>
                  <a:srgbClr val="393939"/>
                </a:solidFill>
                <a:latin typeface="Microsoft JhengHei"/>
                <a:cs typeface="Microsoft JhengHei"/>
              </a:rPr>
              <a:t>会</a:t>
            </a:r>
            <a:r>
              <a:rPr dirty="0" sz="2000" spc="45" b="1">
                <a:solidFill>
                  <a:srgbClr val="393939"/>
                </a:solidFill>
                <a:latin typeface="Microsoft JhengHei"/>
                <a:cs typeface="Microsoft JhengHei"/>
              </a:rPr>
              <a:t>主</a:t>
            </a:r>
            <a:r>
              <a:rPr dirty="0" sz="2000" spc="40" b="1">
                <a:solidFill>
                  <a:srgbClr val="393939"/>
                </a:solidFill>
                <a:latin typeface="Microsoft JhengHei"/>
                <a:cs typeface="Microsoft JhengHei"/>
              </a:rPr>
              <a:t>义</a:t>
            </a:r>
            <a:r>
              <a:rPr dirty="0" sz="2000" spc="45" b="1">
                <a:solidFill>
                  <a:srgbClr val="393939"/>
                </a:solidFill>
                <a:latin typeface="Microsoft JhengHei"/>
                <a:cs typeface="Microsoft JhengHei"/>
              </a:rPr>
              <a:t>核</a:t>
            </a:r>
            <a:r>
              <a:rPr dirty="0" sz="2000" spc="30" b="1">
                <a:solidFill>
                  <a:srgbClr val="393939"/>
                </a:solidFill>
                <a:latin typeface="Microsoft JhengHei"/>
                <a:cs typeface="Microsoft JhengHei"/>
              </a:rPr>
              <a:t>心</a:t>
            </a:r>
            <a:r>
              <a:rPr dirty="0" sz="2000" b="1">
                <a:solidFill>
                  <a:srgbClr val="393939"/>
                </a:solidFill>
                <a:latin typeface="Microsoft JhengHei"/>
                <a:cs typeface="Microsoft JhengHei"/>
              </a:rPr>
              <a:t>价 </a:t>
            </a:r>
            <a:r>
              <a:rPr dirty="0" sz="2000" spc="45" b="1">
                <a:solidFill>
                  <a:srgbClr val="393939"/>
                </a:solidFill>
                <a:latin typeface="Microsoft JhengHei"/>
                <a:cs typeface="Microsoft JhengHei"/>
              </a:rPr>
              <a:t>值</a:t>
            </a:r>
            <a:r>
              <a:rPr dirty="0" sz="2000" spc="30" b="1">
                <a:solidFill>
                  <a:srgbClr val="393939"/>
                </a:solidFill>
                <a:latin typeface="Microsoft JhengHei"/>
                <a:cs typeface="Microsoft JhengHei"/>
              </a:rPr>
              <a:t>观</a:t>
            </a:r>
            <a:r>
              <a:rPr dirty="0" sz="2000" spc="45" b="1">
                <a:solidFill>
                  <a:srgbClr val="393939"/>
                </a:solidFill>
                <a:latin typeface="Microsoft JhengHei"/>
                <a:cs typeface="Microsoft JhengHei"/>
              </a:rPr>
              <a:t>的</a:t>
            </a:r>
            <a:r>
              <a:rPr dirty="0" sz="2000" spc="30" b="1">
                <a:solidFill>
                  <a:srgbClr val="393939"/>
                </a:solidFill>
                <a:latin typeface="Microsoft JhengHei"/>
                <a:cs typeface="Microsoft JhengHei"/>
              </a:rPr>
              <a:t>诚</a:t>
            </a:r>
            <a:r>
              <a:rPr dirty="0" sz="2000" spc="45" b="1">
                <a:solidFill>
                  <a:srgbClr val="393939"/>
                </a:solidFill>
                <a:latin typeface="Microsoft JhengHei"/>
                <a:cs typeface="Microsoft JhengHei"/>
              </a:rPr>
              <a:t>信</a:t>
            </a:r>
            <a:r>
              <a:rPr dirty="0" sz="2000" spc="30" b="1">
                <a:solidFill>
                  <a:srgbClr val="393939"/>
                </a:solidFill>
                <a:latin typeface="Microsoft JhengHei"/>
                <a:cs typeface="Microsoft JhengHei"/>
              </a:rPr>
              <a:t>原</a:t>
            </a:r>
            <a:r>
              <a:rPr dirty="0" sz="2000" b="1">
                <a:solidFill>
                  <a:srgbClr val="393939"/>
                </a:solidFill>
                <a:latin typeface="Microsoft JhengHei"/>
                <a:cs typeface="Microsoft JhengHei"/>
              </a:rPr>
              <a:t>则</a:t>
            </a:r>
            <a:endParaRPr sz="2000">
              <a:latin typeface="Microsoft JhengHei"/>
              <a:cs typeface="Microsoft JhengHei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dirty="0" sz="2000" spc="10" b="1">
                <a:solidFill>
                  <a:srgbClr val="393939"/>
                </a:solidFill>
                <a:latin typeface="Microsoft JhengHei"/>
                <a:cs typeface="Microsoft JhengHei"/>
              </a:rPr>
              <a:t>，诚实守信</a:t>
            </a:r>
            <a:endParaRPr sz="2000">
              <a:latin typeface="Microsoft JhengHei"/>
              <a:cs typeface="Microsoft JhengHe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030467" y="2330195"/>
            <a:ext cx="2083435" cy="673735"/>
          </a:xfrm>
          <a:custGeom>
            <a:avLst/>
            <a:gdLst/>
            <a:ahLst/>
            <a:cxnLst/>
            <a:rect l="l" t="t" r="r" b="b"/>
            <a:pathLst>
              <a:path w="2083434" h="673735">
                <a:moveTo>
                  <a:pt x="0" y="673608"/>
                </a:moveTo>
                <a:lnTo>
                  <a:pt x="2083308" y="673608"/>
                </a:lnTo>
                <a:lnTo>
                  <a:pt x="2083308" y="0"/>
                </a:lnTo>
                <a:lnTo>
                  <a:pt x="0" y="0"/>
                </a:lnTo>
                <a:lnTo>
                  <a:pt x="0" y="673608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763011" y="2505443"/>
            <a:ext cx="1055331" cy="28563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6450584" y="2461386"/>
            <a:ext cx="12446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3F3F3"/>
                </a:solidFill>
                <a:latin typeface="微软雅黑"/>
                <a:cs typeface="微软雅黑"/>
              </a:rPr>
              <a:t>社会公德</a:t>
            </a:r>
            <a:endParaRPr sz="2400">
              <a:latin typeface="微软雅黑"/>
              <a:cs typeface="微软雅黑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089903" y="2528316"/>
            <a:ext cx="237743" cy="23926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859023" y="2596895"/>
            <a:ext cx="870203" cy="10972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784348" y="2529878"/>
            <a:ext cx="1015009" cy="23783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859023" y="2596895"/>
            <a:ext cx="870203" cy="10820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5303520" y="2505443"/>
            <a:ext cx="1053820" cy="28563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5399532" y="2596895"/>
            <a:ext cx="868679" cy="10972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5324855" y="2529878"/>
            <a:ext cx="1015009" cy="23783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5399532" y="2596895"/>
            <a:ext cx="870203" cy="10820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690168" y="865378"/>
            <a:ext cx="588645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0">
                <a:solidFill>
                  <a:srgbClr val="252525"/>
                </a:solidFill>
                <a:latin typeface="宋体"/>
                <a:cs typeface="宋体"/>
              </a:rPr>
              <a:t>元素化合式</a:t>
            </a:r>
            <a:r>
              <a:rPr dirty="0" sz="2400" spc="-100">
                <a:solidFill>
                  <a:srgbClr val="252525"/>
                </a:solidFill>
                <a:latin typeface="Arial"/>
                <a:cs typeface="Arial"/>
              </a:rPr>
              <a:t>——</a:t>
            </a:r>
            <a:r>
              <a:rPr dirty="0" sz="2400" spc="-100">
                <a:solidFill>
                  <a:srgbClr val="252525"/>
                </a:solidFill>
                <a:latin typeface="宋体"/>
                <a:cs typeface="宋体"/>
              </a:rPr>
              <a:t>《财经</a:t>
            </a:r>
            <a:r>
              <a:rPr dirty="0" sz="2400" spc="-110">
                <a:solidFill>
                  <a:srgbClr val="252525"/>
                </a:solidFill>
                <a:latin typeface="宋体"/>
                <a:cs typeface="宋体"/>
              </a:rPr>
              <a:t>法</a:t>
            </a:r>
            <a:r>
              <a:rPr dirty="0" sz="2400" spc="-100">
                <a:solidFill>
                  <a:srgbClr val="252525"/>
                </a:solidFill>
                <a:latin typeface="宋体"/>
                <a:cs typeface="宋体"/>
              </a:rPr>
              <a:t>规和</a:t>
            </a:r>
            <a:r>
              <a:rPr dirty="0" sz="2400" spc="-110">
                <a:solidFill>
                  <a:srgbClr val="252525"/>
                </a:solidFill>
                <a:latin typeface="宋体"/>
                <a:cs typeface="宋体"/>
              </a:rPr>
              <a:t>会</a:t>
            </a:r>
            <a:r>
              <a:rPr dirty="0" sz="2400" spc="-100">
                <a:solidFill>
                  <a:srgbClr val="252525"/>
                </a:solidFill>
                <a:latin typeface="宋体"/>
                <a:cs typeface="宋体"/>
              </a:rPr>
              <a:t>计职</a:t>
            </a:r>
            <a:r>
              <a:rPr dirty="0" sz="2400" spc="-110">
                <a:solidFill>
                  <a:srgbClr val="252525"/>
                </a:solidFill>
                <a:latin typeface="宋体"/>
                <a:cs typeface="宋体"/>
              </a:rPr>
              <a:t>业</a:t>
            </a:r>
            <a:r>
              <a:rPr dirty="0" sz="2400" spc="-100">
                <a:solidFill>
                  <a:srgbClr val="252525"/>
                </a:solidFill>
                <a:latin typeface="宋体"/>
                <a:cs typeface="宋体"/>
              </a:rPr>
              <a:t>道</a:t>
            </a:r>
            <a:r>
              <a:rPr dirty="0" sz="2400" spc="-95">
                <a:solidFill>
                  <a:srgbClr val="252525"/>
                </a:solidFill>
                <a:latin typeface="宋体"/>
                <a:cs typeface="宋体"/>
              </a:rPr>
              <a:t>德</a:t>
            </a:r>
            <a:r>
              <a:rPr dirty="0" sz="2400">
                <a:solidFill>
                  <a:srgbClr val="252525"/>
                </a:solidFill>
                <a:latin typeface="宋体"/>
                <a:cs typeface="宋体"/>
              </a:rPr>
              <a:t>》</a:t>
            </a:r>
            <a:endParaRPr sz="2400">
              <a:latin typeface="宋体"/>
              <a:cs typeface="宋体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4266" y="161290"/>
            <a:ext cx="393509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solidFill>
                  <a:srgbClr val="F8F8F8"/>
                </a:solidFill>
                <a:latin typeface="宋体"/>
                <a:cs typeface="宋体"/>
              </a:rPr>
              <a:t>深</a:t>
            </a:r>
            <a:r>
              <a:rPr dirty="0" sz="2800" spc="-5">
                <a:solidFill>
                  <a:srgbClr val="F8F8F8"/>
                </a:solidFill>
                <a:latin typeface="宋体"/>
                <a:cs typeface="宋体"/>
              </a:rPr>
              <a:t>化课程</a:t>
            </a:r>
            <a:r>
              <a:rPr dirty="0" sz="2800">
                <a:solidFill>
                  <a:srgbClr val="F8F8F8"/>
                </a:solidFill>
                <a:latin typeface="宋体"/>
                <a:cs typeface="宋体"/>
              </a:rPr>
              <a:t>思</a:t>
            </a:r>
            <a:r>
              <a:rPr dirty="0" sz="2800" spc="-5">
                <a:solidFill>
                  <a:srgbClr val="F8F8F8"/>
                </a:solidFill>
                <a:latin typeface="宋体"/>
                <a:cs typeface="宋体"/>
              </a:rPr>
              <a:t>政的改</a:t>
            </a:r>
            <a:r>
              <a:rPr dirty="0" sz="2800">
                <a:solidFill>
                  <a:srgbClr val="F8F8F8"/>
                </a:solidFill>
                <a:latin typeface="宋体"/>
                <a:cs typeface="宋体"/>
              </a:rPr>
              <a:t>革</a:t>
            </a:r>
            <a:r>
              <a:rPr dirty="0" sz="2800" spc="-5">
                <a:solidFill>
                  <a:srgbClr val="F8F8F8"/>
                </a:solidFill>
                <a:latin typeface="宋体"/>
                <a:cs typeface="宋体"/>
              </a:rPr>
              <a:t>探索</a:t>
            </a:r>
            <a:endParaRPr sz="2800">
              <a:latin typeface="宋体"/>
              <a:cs typeface="宋体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31291" y="981455"/>
            <a:ext cx="180340" cy="195580"/>
          </a:xfrm>
          <a:custGeom>
            <a:avLst/>
            <a:gdLst/>
            <a:ahLst/>
            <a:cxnLst/>
            <a:rect l="l" t="t" r="r" b="b"/>
            <a:pathLst>
              <a:path w="180340" h="195580">
                <a:moveTo>
                  <a:pt x="0" y="195072"/>
                </a:moveTo>
                <a:lnTo>
                  <a:pt x="179832" y="195072"/>
                </a:lnTo>
                <a:lnTo>
                  <a:pt x="179832" y="0"/>
                </a:lnTo>
                <a:lnTo>
                  <a:pt x="0" y="0"/>
                </a:lnTo>
                <a:lnTo>
                  <a:pt x="0" y="195072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90168" y="865378"/>
            <a:ext cx="35477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0">
                <a:solidFill>
                  <a:srgbClr val="252525"/>
                </a:solidFill>
                <a:latin typeface="宋体"/>
                <a:cs typeface="宋体"/>
              </a:rPr>
              <a:t>元素化合式</a:t>
            </a:r>
            <a:r>
              <a:rPr dirty="0" sz="2400" spc="-95">
                <a:solidFill>
                  <a:srgbClr val="252525"/>
                </a:solidFill>
                <a:latin typeface="Arial"/>
                <a:cs typeface="Arial"/>
              </a:rPr>
              <a:t>—</a:t>
            </a:r>
            <a:r>
              <a:rPr dirty="0" sz="2400" spc="-100">
                <a:solidFill>
                  <a:srgbClr val="252525"/>
                </a:solidFill>
                <a:latin typeface="Arial"/>
                <a:cs typeface="Arial"/>
              </a:rPr>
              <a:t>—</a:t>
            </a:r>
            <a:r>
              <a:rPr dirty="0" sz="2400" spc="-100">
                <a:solidFill>
                  <a:srgbClr val="252525"/>
                </a:solidFill>
                <a:latin typeface="宋体"/>
                <a:cs typeface="宋体"/>
              </a:rPr>
              <a:t>《传播</a:t>
            </a:r>
            <a:r>
              <a:rPr dirty="0" sz="2400" spc="-110">
                <a:solidFill>
                  <a:srgbClr val="252525"/>
                </a:solidFill>
                <a:latin typeface="宋体"/>
                <a:cs typeface="宋体"/>
              </a:rPr>
              <a:t>学</a:t>
            </a:r>
            <a:r>
              <a:rPr dirty="0" sz="2400">
                <a:solidFill>
                  <a:srgbClr val="252525"/>
                </a:solidFill>
                <a:latin typeface="宋体"/>
                <a:cs typeface="宋体"/>
              </a:rPr>
              <a:t>》</a:t>
            </a:r>
            <a:endParaRPr sz="2400">
              <a:latin typeface="宋体"/>
              <a:cs typeface="宋体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057400" y="3172967"/>
            <a:ext cx="2209800" cy="1312545"/>
          </a:xfrm>
          <a:custGeom>
            <a:avLst/>
            <a:gdLst/>
            <a:ahLst/>
            <a:cxnLst/>
            <a:rect l="l" t="t" r="r" b="b"/>
            <a:pathLst>
              <a:path w="2209800" h="1312545">
                <a:moveTo>
                  <a:pt x="1104900" y="0"/>
                </a:moveTo>
                <a:lnTo>
                  <a:pt x="0" y="656082"/>
                </a:lnTo>
                <a:lnTo>
                  <a:pt x="0" y="1312164"/>
                </a:lnTo>
                <a:lnTo>
                  <a:pt x="2209800" y="1312164"/>
                </a:lnTo>
                <a:lnTo>
                  <a:pt x="2209800" y="656082"/>
                </a:lnTo>
                <a:lnTo>
                  <a:pt x="1104900" y="0"/>
                </a:lnTo>
                <a:close/>
              </a:path>
            </a:pathLst>
          </a:custGeom>
          <a:solidFill>
            <a:srgbClr val="CDF1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151888" y="3584447"/>
            <a:ext cx="1938655" cy="497205"/>
          </a:xfrm>
          <a:custGeom>
            <a:avLst/>
            <a:gdLst/>
            <a:ahLst/>
            <a:cxnLst/>
            <a:rect l="l" t="t" r="r" b="b"/>
            <a:pathLst>
              <a:path w="1938654" h="497204">
                <a:moveTo>
                  <a:pt x="0" y="496824"/>
                </a:moveTo>
                <a:lnTo>
                  <a:pt x="1938527" y="496824"/>
                </a:lnTo>
                <a:lnTo>
                  <a:pt x="1938527" y="0"/>
                </a:lnTo>
                <a:lnTo>
                  <a:pt x="0" y="0"/>
                </a:lnTo>
                <a:lnTo>
                  <a:pt x="0" y="496824"/>
                </a:lnTo>
                <a:close/>
              </a:path>
            </a:pathLst>
          </a:custGeom>
          <a:solidFill>
            <a:srgbClr val="CDF1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573273" y="3630625"/>
            <a:ext cx="109537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10" b="1">
                <a:solidFill>
                  <a:srgbClr val="FF9900"/>
                </a:solidFill>
                <a:latin typeface="Microsoft JhengHei"/>
                <a:cs typeface="Microsoft JhengHei"/>
              </a:rPr>
              <a:t>井</a:t>
            </a:r>
            <a:r>
              <a:rPr dirty="0" sz="2800" b="1">
                <a:solidFill>
                  <a:srgbClr val="FF9900"/>
                </a:solidFill>
                <a:latin typeface="Microsoft JhengHei"/>
                <a:cs typeface="Microsoft JhengHei"/>
              </a:rPr>
              <a:t>冈</a:t>
            </a:r>
            <a:r>
              <a:rPr dirty="0" sz="2800" spc="-5" b="1">
                <a:solidFill>
                  <a:srgbClr val="FF9900"/>
                </a:solidFill>
                <a:latin typeface="Microsoft JhengHei"/>
                <a:cs typeface="Microsoft JhengHei"/>
              </a:rPr>
              <a:t>山</a:t>
            </a:r>
            <a:endParaRPr sz="2800">
              <a:latin typeface="Microsoft JhengHei"/>
              <a:cs typeface="Microsoft JhengHe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51582" y="4057903"/>
            <a:ext cx="74168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15" b="1">
                <a:solidFill>
                  <a:srgbClr val="FF9900"/>
                </a:solidFill>
                <a:latin typeface="Microsoft JhengHei"/>
                <a:cs typeface="Microsoft JhengHei"/>
              </a:rPr>
              <a:t>时期</a:t>
            </a:r>
            <a:endParaRPr sz="2800">
              <a:latin typeface="Microsoft JhengHei"/>
              <a:cs typeface="Microsoft JhengHe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654296" y="3172967"/>
            <a:ext cx="2209800" cy="1312545"/>
          </a:xfrm>
          <a:custGeom>
            <a:avLst/>
            <a:gdLst/>
            <a:ahLst/>
            <a:cxnLst/>
            <a:rect l="l" t="t" r="r" b="b"/>
            <a:pathLst>
              <a:path w="2209800" h="1312545">
                <a:moveTo>
                  <a:pt x="1104900" y="0"/>
                </a:moveTo>
                <a:lnTo>
                  <a:pt x="0" y="656082"/>
                </a:lnTo>
                <a:lnTo>
                  <a:pt x="0" y="1312164"/>
                </a:lnTo>
                <a:lnTo>
                  <a:pt x="2209800" y="1312164"/>
                </a:lnTo>
                <a:lnTo>
                  <a:pt x="2209800" y="656082"/>
                </a:lnTo>
                <a:lnTo>
                  <a:pt x="1104900" y="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789932" y="3733800"/>
            <a:ext cx="1938655" cy="495300"/>
          </a:xfrm>
          <a:custGeom>
            <a:avLst/>
            <a:gdLst/>
            <a:ahLst/>
            <a:cxnLst/>
            <a:rect l="l" t="t" r="r" b="b"/>
            <a:pathLst>
              <a:path w="1938654" h="495300">
                <a:moveTo>
                  <a:pt x="0" y="495300"/>
                </a:moveTo>
                <a:lnTo>
                  <a:pt x="1938527" y="495300"/>
                </a:lnTo>
                <a:lnTo>
                  <a:pt x="1938527" y="0"/>
                </a:lnTo>
                <a:lnTo>
                  <a:pt x="0" y="0"/>
                </a:lnTo>
                <a:lnTo>
                  <a:pt x="0" y="49530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5389879" y="3779647"/>
            <a:ext cx="74168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15" b="1">
                <a:solidFill>
                  <a:srgbClr val="FF9900"/>
                </a:solidFill>
                <a:latin typeface="Microsoft JhengHei"/>
                <a:cs typeface="Microsoft JhengHei"/>
              </a:rPr>
              <a:t>当代</a:t>
            </a:r>
            <a:endParaRPr sz="2800">
              <a:latin typeface="Microsoft JhengHei"/>
              <a:cs typeface="Microsoft JhengHe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355847" y="2183892"/>
            <a:ext cx="2209800" cy="1629410"/>
          </a:xfrm>
          <a:custGeom>
            <a:avLst/>
            <a:gdLst/>
            <a:ahLst/>
            <a:cxnLst/>
            <a:rect l="l" t="t" r="r" b="b"/>
            <a:pathLst>
              <a:path w="2209800" h="1629410">
                <a:moveTo>
                  <a:pt x="2209800" y="0"/>
                </a:moveTo>
                <a:lnTo>
                  <a:pt x="0" y="0"/>
                </a:lnTo>
                <a:lnTo>
                  <a:pt x="0" y="814578"/>
                </a:lnTo>
                <a:lnTo>
                  <a:pt x="1104900" y="1629156"/>
                </a:lnTo>
                <a:lnTo>
                  <a:pt x="2209800" y="814578"/>
                </a:lnTo>
                <a:lnTo>
                  <a:pt x="2209800" y="0"/>
                </a:lnTo>
                <a:close/>
              </a:path>
            </a:pathLst>
          </a:custGeom>
          <a:solidFill>
            <a:srgbClr val="FFEB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410711" y="2471927"/>
            <a:ext cx="2018030" cy="615950"/>
          </a:xfrm>
          <a:custGeom>
            <a:avLst/>
            <a:gdLst/>
            <a:ahLst/>
            <a:cxnLst/>
            <a:rect l="l" t="t" r="r" b="b"/>
            <a:pathLst>
              <a:path w="2018029" h="615950">
                <a:moveTo>
                  <a:pt x="0" y="615696"/>
                </a:moveTo>
                <a:lnTo>
                  <a:pt x="2017776" y="615696"/>
                </a:lnTo>
                <a:lnTo>
                  <a:pt x="2017776" y="0"/>
                </a:lnTo>
                <a:lnTo>
                  <a:pt x="0" y="0"/>
                </a:lnTo>
                <a:lnTo>
                  <a:pt x="0" y="615696"/>
                </a:lnTo>
                <a:close/>
              </a:path>
            </a:pathLst>
          </a:custGeom>
          <a:solidFill>
            <a:srgbClr val="FFEB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460747" y="1441703"/>
            <a:ext cx="1298575" cy="742950"/>
          </a:xfrm>
          <a:custGeom>
            <a:avLst/>
            <a:gdLst/>
            <a:ahLst/>
            <a:cxnLst/>
            <a:rect l="l" t="t" r="r" b="b"/>
            <a:pathLst>
              <a:path w="1298575" h="742950">
                <a:moveTo>
                  <a:pt x="0" y="742950"/>
                </a:moveTo>
                <a:lnTo>
                  <a:pt x="0" y="0"/>
                </a:lnTo>
                <a:lnTo>
                  <a:pt x="1298575" y="0"/>
                </a:lnTo>
              </a:path>
            </a:pathLst>
          </a:custGeom>
          <a:ln w="9144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095500" y="4485132"/>
            <a:ext cx="1066800" cy="965200"/>
          </a:xfrm>
          <a:custGeom>
            <a:avLst/>
            <a:gdLst/>
            <a:ahLst/>
            <a:cxnLst/>
            <a:rect l="l" t="t" r="r" b="b"/>
            <a:pathLst>
              <a:path w="1066800" h="965200">
                <a:moveTo>
                  <a:pt x="1066800" y="0"/>
                </a:moveTo>
                <a:lnTo>
                  <a:pt x="1066800" y="965200"/>
                </a:lnTo>
                <a:lnTo>
                  <a:pt x="0" y="965200"/>
                </a:lnTo>
              </a:path>
            </a:pathLst>
          </a:custGeom>
          <a:ln w="9144">
            <a:solidFill>
              <a:srgbClr val="08080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708903" y="4620767"/>
            <a:ext cx="1019175" cy="638175"/>
          </a:xfrm>
          <a:custGeom>
            <a:avLst/>
            <a:gdLst/>
            <a:ahLst/>
            <a:cxnLst/>
            <a:rect l="l" t="t" r="r" b="b"/>
            <a:pathLst>
              <a:path w="1019175" h="638175">
                <a:moveTo>
                  <a:pt x="0" y="0"/>
                </a:moveTo>
                <a:lnTo>
                  <a:pt x="0" y="638174"/>
                </a:lnTo>
                <a:lnTo>
                  <a:pt x="1019175" y="638174"/>
                </a:lnTo>
              </a:path>
            </a:pathLst>
          </a:custGeom>
          <a:ln w="9144">
            <a:solidFill>
              <a:srgbClr val="C4251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just" marL="1766570" marR="5080">
              <a:lnSpc>
                <a:spcPct val="100000"/>
              </a:lnSpc>
              <a:spcBef>
                <a:spcPts val="105"/>
              </a:spcBef>
            </a:pPr>
            <a:r>
              <a:rPr dirty="0"/>
              <a:t>春秋</a:t>
            </a:r>
            <a:r>
              <a:rPr dirty="0" spc="5"/>
              <a:t>时</a:t>
            </a:r>
            <a:r>
              <a:rPr dirty="0" spc="-10"/>
              <a:t>期</a:t>
            </a:r>
            <a:r>
              <a:rPr dirty="0"/>
              <a:t>孔</a:t>
            </a:r>
            <a:r>
              <a:rPr dirty="0" spc="-10"/>
              <a:t>子</a:t>
            </a:r>
            <a:r>
              <a:rPr dirty="0"/>
              <a:t>提出了  “言</a:t>
            </a:r>
            <a:r>
              <a:rPr dirty="0" spc="5"/>
              <a:t>之</a:t>
            </a:r>
            <a:r>
              <a:rPr dirty="0" spc="-10"/>
              <a:t>无</a:t>
            </a:r>
            <a:r>
              <a:rPr dirty="0"/>
              <a:t>文</a:t>
            </a:r>
            <a:r>
              <a:rPr dirty="0" spc="-10"/>
              <a:t>，</a:t>
            </a:r>
            <a:r>
              <a:rPr dirty="0"/>
              <a:t>行而不 </a:t>
            </a:r>
            <a:r>
              <a:rPr dirty="0"/>
              <a:t>远”</a:t>
            </a:r>
            <a:r>
              <a:rPr dirty="0" spc="5"/>
              <a:t>的</a:t>
            </a:r>
            <a:r>
              <a:rPr dirty="0" spc="-10"/>
              <a:t>传</a:t>
            </a:r>
            <a:r>
              <a:rPr dirty="0"/>
              <a:t>播</a:t>
            </a:r>
            <a:r>
              <a:rPr dirty="0" spc="-10"/>
              <a:t>思</a:t>
            </a:r>
            <a:r>
              <a:rPr dirty="0"/>
              <a:t>想</a:t>
            </a:r>
          </a:p>
          <a:p>
            <a:pPr>
              <a:lnSpc>
                <a:spcPct val="100000"/>
              </a:lnSpc>
            </a:p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dirty="0" sz="2800" spc="15" b="1">
                <a:solidFill>
                  <a:srgbClr val="FF9900"/>
                </a:solidFill>
                <a:latin typeface="Microsoft JhengHei"/>
                <a:cs typeface="Microsoft JhengHei"/>
              </a:rPr>
              <a:t>古代</a:t>
            </a:r>
            <a:endParaRPr sz="2800">
              <a:latin typeface="Microsoft JhengHei"/>
              <a:cs typeface="Microsoft JhengHe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3792" y="4526407"/>
            <a:ext cx="1551940" cy="94106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E24D45"/>
                </a:solidFill>
                <a:latin typeface="宋体"/>
                <a:cs typeface="宋体"/>
              </a:rPr>
              <a:t>中国共</a:t>
            </a:r>
            <a:r>
              <a:rPr dirty="0" sz="2000" spc="-15">
                <a:solidFill>
                  <a:srgbClr val="E24D45"/>
                </a:solidFill>
                <a:latin typeface="宋体"/>
                <a:cs typeface="宋体"/>
              </a:rPr>
              <a:t>产</a:t>
            </a:r>
            <a:r>
              <a:rPr dirty="0" sz="2000">
                <a:solidFill>
                  <a:srgbClr val="E24D45"/>
                </a:solidFill>
                <a:latin typeface="宋体"/>
                <a:cs typeface="宋体"/>
              </a:rPr>
              <a:t>党发 动群众</a:t>
            </a:r>
            <a:r>
              <a:rPr dirty="0" sz="2000" spc="-15">
                <a:solidFill>
                  <a:srgbClr val="E24D45"/>
                </a:solidFill>
                <a:latin typeface="宋体"/>
                <a:cs typeface="宋体"/>
              </a:rPr>
              <a:t>的</a:t>
            </a:r>
            <a:r>
              <a:rPr dirty="0" sz="2000">
                <a:solidFill>
                  <a:srgbClr val="E24D45"/>
                </a:solidFill>
                <a:latin typeface="宋体"/>
                <a:cs typeface="宋体"/>
              </a:rPr>
              <a:t>红色 </a:t>
            </a:r>
            <a:r>
              <a:rPr dirty="0" sz="2000" spc="5">
                <a:solidFill>
                  <a:srgbClr val="E24D45"/>
                </a:solidFill>
                <a:latin typeface="宋体"/>
                <a:cs typeface="宋体"/>
              </a:rPr>
              <a:t>文化</a:t>
            </a:r>
            <a:r>
              <a:rPr dirty="0" sz="2000" spc="-5">
                <a:solidFill>
                  <a:srgbClr val="E24D45"/>
                </a:solidFill>
                <a:latin typeface="宋体"/>
                <a:cs typeface="宋体"/>
              </a:rPr>
              <a:t>传</a:t>
            </a:r>
            <a:r>
              <a:rPr dirty="0" sz="2000" spc="-10">
                <a:solidFill>
                  <a:srgbClr val="E24D45"/>
                </a:solidFill>
                <a:latin typeface="宋体"/>
                <a:cs typeface="宋体"/>
              </a:rPr>
              <a:t>播</a:t>
            </a:r>
            <a:r>
              <a:rPr dirty="0" sz="2000" spc="5">
                <a:solidFill>
                  <a:srgbClr val="E24D45"/>
                </a:solidFill>
                <a:latin typeface="宋体"/>
                <a:cs typeface="宋体"/>
              </a:rPr>
              <a:t>实践</a:t>
            </a:r>
            <a:endParaRPr sz="2000">
              <a:latin typeface="宋体"/>
              <a:cs typeface="宋体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58381" y="4270628"/>
            <a:ext cx="2229485" cy="12458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 spc="165">
                <a:solidFill>
                  <a:srgbClr val="E24D45"/>
                </a:solidFill>
                <a:latin typeface="宋体"/>
                <a:cs typeface="宋体"/>
              </a:rPr>
              <a:t>阿里淘</a:t>
            </a:r>
            <a:r>
              <a:rPr dirty="0" sz="2000" spc="155">
                <a:solidFill>
                  <a:srgbClr val="E24D45"/>
                </a:solidFill>
                <a:latin typeface="宋体"/>
                <a:cs typeface="宋体"/>
              </a:rPr>
              <a:t>宝、</a:t>
            </a:r>
            <a:r>
              <a:rPr dirty="0" sz="2000" spc="165">
                <a:solidFill>
                  <a:srgbClr val="E24D45"/>
                </a:solidFill>
                <a:latin typeface="宋体"/>
                <a:cs typeface="宋体"/>
              </a:rPr>
              <a:t>腾讯微 </a:t>
            </a:r>
            <a:r>
              <a:rPr dirty="0" sz="2000" spc="165">
                <a:solidFill>
                  <a:srgbClr val="E24D45"/>
                </a:solidFill>
                <a:latin typeface="宋体"/>
                <a:cs typeface="宋体"/>
              </a:rPr>
              <a:t>信和百</a:t>
            </a:r>
            <a:r>
              <a:rPr dirty="0" sz="2000" spc="155">
                <a:solidFill>
                  <a:srgbClr val="E24D45"/>
                </a:solidFill>
                <a:latin typeface="宋体"/>
                <a:cs typeface="宋体"/>
              </a:rPr>
              <a:t>度搜</a:t>
            </a:r>
            <a:r>
              <a:rPr dirty="0" sz="2000" spc="165">
                <a:solidFill>
                  <a:srgbClr val="E24D45"/>
                </a:solidFill>
                <a:latin typeface="宋体"/>
                <a:cs typeface="宋体"/>
              </a:rPr>
              <a:t>索在</a:t>
            </a:r>
            <a:r>
              <a:rPr dirty="0" sz="2000" spc="5">
                <a:solidFill>
                  <a:srgbClr val="E24D45"/>
                </a:solidFill>
                <a:latin typeface="宋体"/>
                <a:cs typeface="宋体"/>
              </a:rPr>
              <a:t>互 </a:t>
            </a:r>
            <a:r>
              <a:rPr dirty="0" sz="2000" spc="165">
                <a:solidFill>
                  <a:srgbClr val="E24D45"/>
                </a:solidFill>
                <a:latin typeface="宋体"/>
                <a:cs typeface="宋体"/>
              </a:rPr>
              <a:t>联网领</a:t>
            </a:r>
            <a:r>
              <a:rPr dirty="0" sz="2000" spc="150">
                <a:solidFill>
                  <a:srgbClr val="E24D45"/>
                </a:solidFill>
                <a:latin typeface="宋体"/>
                <a:cs typeface="宋体"/>
              </a:rPr>
              <a:t>域的</a:t>
            </a:r>
            <a:r>
              <a:rPr dirty="0" sz="2000" spc="165">
                <a:solidFill>
                  <a:srgbClr val="E24D45"/>
                </a:solidFill>
                <a:latin typeface="宋体"/>
                <a:cs typeface="宋体"/>
              </a:rPr>
              <a:t>文化</a:t>
            </a:r>
            <a:r>
              <a:rPr dirty="0" sz="2000">
                <a:solidFill>
                  <a:srgbClr val="E24D45"/>
                </a:solidFill>
                <a:latin typeface="宋体"/>
                <a:cs typeface="宋体"/>
              </a:rPr>
              <a:t>传 播</a:t>
            </a:r>
            <a:endParaRPr sz="2000">
              <a:latin typeface="宋体"/>
              <a:cs typeface="宋体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476755" y="5602223"/>
            <a:ext cx="6509384" cy="784860"/>
          </a:xfrm>
          <a:custGeom>
            <a:avLst/>
            <a:gdLst/>
            <a:ahLst/>
            <a:cxnLst/>
            <a:rect l="l" t="t" r="r" b="b"/>
            <a:pathLst>
              <a:path w="6509384" h="784860">
                <a:moveTo>
                  <a:pt x="6378194" y="0"/>
                </a:moveTo>
                <a:lnTo>
                  <a:pt x="130809" y="0"/>
                </a:lnTo>
                <a:lnTo>
                  <a:pt x="79884" y="10280"/>
                </a:lnTo>
                <a:lnTo>
                  <a:pt x="38306" y="38315"/>
                </a:lnTo>
                <a:lnTo>
                  <a:pt x="10277" y="79895"/>
                </a:lnTo>
                <a:lnTo>
                  <a:pt x="0" y="130809"/>
                </a:lnTo>
                <a:lnTo>
                  <a:pt x="0" y="654049"/>
                </a:lnTo>
                <a:lnTo>
                  <a:pt x="10277" y="704964"/>
                </a:lnTo>
                <a:lnTo>
                  <a:pt x="38306" y="746544"/>
                </a:lnTo>
                <a:lnTo>
                  <a:pt x="79884" y="774579"/>
                </a:lnTo>
                <a:lnTo>
                  <a:pt x="130809" y="784860"/>
                </a:lnTo>
                <a:lnTo>
                  <a:pt x="6378194" y="784860"/>
                </a:lnTo>
                <a:lnTo>
                  <a:pt x="6429119" y="774579"/>
                </a:lnTo>
                <a:lnTo>
                  <a:pt x="6470697" y="746544"/>
                </a:lnTo>
                <a:lnTo>
                  <a:pt x="6498726" y="704964"/>
                </a:lnTo>
                <a:lnTo>
                  <a:pt x="6509004" y="654049"/>
                </a:lnTo>
                <a:lnTo>
                  <a:pt x="6509004" y="130809"/>
                </a:lnTo>
                <a:lnTo>
                  <a:pt x="6498726" y="79895"/>
                </a:lnTo>
                <a:lnTo>
                  <a:pt x="6470697" y="38315"/>
                </a:lnTo>
                <a:lnTo>
                  <a:pt x="6429119" y="10280"/>
                </a:lnTo>
                <a:lnTo>
                  <a:pt x="6378194" y="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476755" y="5602223"/>
            <a:ext cx="6509384" cy="784860"/>
          </a:xfrm>
          <a:custGeom>
            <a:avLst/>
            <a:gdLst/>
            <a:ahLst/>
            <a:cxnLst/>
            <a:rect l="l" t="t" r="r" b="b"/>
            <a:pathLst>
              <a:path w="6509384" h="784860">
                <a:moveTo>
                  <a:pt x="0" y="130809"/>
                </a:moveTo>
                <a:lnTo>
                  <a:pt x="10277" y="79895"/>
                </a:lnTo>
                <a:lnTo>
                  <a:pt x="38306" y="38315"/>
                </a:lnTo>
                <a:lnTo>
                  <a:pt x="79884" y="10280"/>
                </a:lnTo>
                <a:lnTo>
                  <a:pt x="130809" y="0"/>
                </a:lnTo>
                <a:lnTo>
                  <a:pt x="6378194" y="0"/>
                </a:lnTo>
                <a:lnTo>
                  <a:pt x="6429119" y="10280"/>
                </a:lnTo>
                <a:lnTo>
                  <a:pt x="6470697" y="38315"/>
                </a:lnTo>
                <a:lnTo>
                  <a:pt x="6498726" y="79895"/>
                </a:lnTo>
                <a:lnTo>
                  <a:pt x="6509004" y="130809"/>
                </a:lnTo>
                <a:lnTo>
                  <a:pt x="6509004" y="654049"/>
                </a:lnTo>
                <a:lnTo>
                  <a:pt x="6498726" y="704964"/>
                </a:lnTo>
                <a:lnTo>
                  <a:pt x="6470697" y="746544"/>
                </a:lnTo>
                <a:lnTo>
                  <a:pt x="6429119" y="774579"/>
                </a:lnTo>
                <a:lnTo>
                  <a:pt x="6378194" y="784860"/>
                </a:lnTo>
                <a:lnTo>
                  <a:pt x="130809" y="784860"/>
                </a:lnTo>
                <a:lnTo>
                  <a:pt x="79884" y="774579"/>
                </a:lnTo>
                <a:lnTo>
                  <a:pt x="38306" y="746544"/>
                </a:lnTo>
                <a:lnTo>
                  <a:pt x="10277" y="704964"/>
                </a:lnTo>
                <a:lnTo>
                  <a:pt x="0" y="654049"/>
                </a:lnTo>
                <a:lnTo>
                  <a:pt x="0" y="130809"/>
                </a:lnTo>
                <a:close/>
              </a:path>
            </a:pathLst>
          </a:custGeom>
          <a:ln w="12192">
            <a:solidFill>
              <a:srgbClr val="AE1F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1670430" y="5682488"/>
            <a:ext cx="6123305" cy="635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93700" marR="5080" indent="-3810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080808"/>
                </a:solidFill>
                <a:latin typeface="宋体"/>
                <a:cs typeface="宋体"/>
              </a:rPr>
              <a:t>现代传</a:t>
            </a:r>
            <a:r>
              <a:rPr dirty="0" sz="2000" spc="-15">
                <a:solidFill>
                  <a:srgbClr val="080808"/>
                </a:solidFill>
                <a:latin typeface="宋体"/>
                <a:cs typeface="宋体"/>
              </a:rPr>
              <a:t>播</a:t>
            </a:r>
            <a:r>
              <a:rPr dirty="0" sz="2000">
                <a:solidFill>
                  <a:srgbClr val="080808"/>
                </a:solidFill>
                <a:latin typeface="宋体"/>
                <a:cs typeface="宋体"/>
              </a:rPr>
              <a:t>学</a:t>
            </a:r>
            <a:r>
              <a:rPr dirty="0" sz="2000" spc="-15">
                <a:solidFill>
                  <a:srgbClr val="080808"/>
                </a:solidFill>
                <a:latin typeface="宋体"/>
                <a:cs typeface="宋体"/>
              </a:rPr>
              <a:t>理</a:t>
            </a:r>
            <a:r>
              <a:rPr dirty="0" sz="2000">
                <a:solidFill>
                  <a:srgbClr val="080808"/>
                </a:solidFill>
                <a:latin typeface="宋体"/>
                <a:cs typeface="宋体"/>
              </a:rPr>
              <a:t>论是从</a:t>
            </a:r>
            <a:r>
              <a:rPr dirty="0" sz="2000" spc="-15">
                <a:solidFill>
                  <a:srgbClr val="080808"/>
                </a:solidFill>
                <a:latin typeface="宋体"/>
                <a:cs typeface="宋体"/>
              </a:rPr>
              <a:t>西</a:t>
            </a:r>
            <a:r>
              <a:rPr dirty="0" sz="2000">
                <a:solidFill>
                  <a:srgbClr val="080808"/>
                </a:solidFill>
                <a:latin typeface="宋体"/>
                <a:cs typeface="宋体"/>
              </a:rPr>
              <a:t>方</a:t>
            </a:r>
            <a:r>
              <a:rPr dirty="0" sz="2000" spc="-15">
                <a:solidFill>
                  <a:srgbClr val="080808"/>
                </a:solidFill>
                <a:latin typeface="宋体"/>
                <a:cs typeface="宋体"/>
              </a:rPr>
              <a:t>引</a:t>
            </a:r>
            <a:r>
              <a:rPr dirty="0" sz="2000">
                <a:solidFill>
                  <a:srgbClr val="080808"/>
                </a:solidFill>
                <a:latin typeface="宋体"/>
                <a:cs typeface="宋体"/>
              </a:rPr>
              <a:t>进的，</a:t>
            </a:r>
            <a:r>
              <a:rPr dirty="0" sz="2000" spc="-15">
                <a:solidFill>
                  <a:srgbClr val="080808"/>
                </a:solidFill>
                <a:latin typeface="宋体"/>
                <a:cs typeface="宋体"/>
              </a:rPr>
              <a:t>但</a:t>
            </a:r>
            <a:r>
              <a:rPr dirty="0" sz="2000">
                <a:solidFill>
                  <a:srgbClr val="080808"/>
                </a:solidFill>
                <a:latin typeface="宋体"/>
                <a:cs typeface="宋体"/>
              </a:rPr>
              <a:t>是</a:t>
            </a:r>
            <a:r>
              <a:rPr dirty="0" sz="2000" spc="-15">
                <a:solidFill>
                  <a:srgbClr val="080808"/>
                </a:solidFill>
                <a:latin typeface="宋体"/>
                <a:cs typeface="宋体"/>
              </a:rPr>
              <a:t>关</a:t>
            </a:r>
            <a:r>
              <a:rPr dirty="0" sz="2000">
                <a:solidFill>
                  <a:srgbClr val="080808"/>
                </a:solidFill>
                <a:latin typeface="宋体"/>
                <a:cs typeface="宋体"/>
              </a:rPr>
              <a:t>于人的</a:t>
            </a:r>
            <a:r>
              <a:rPr dirty="0" sz="2000" spc="-15">
                <a:solidFill>
                  <a:srgbClr val="080808"/>
                </a:solidFill>
                <a:latin typeface="宋体"/>
                <a:cs typeface="宋体"/>
              </a:rPr>
              <a:t>传</a:t>
            </a:r>
            <a:r>
              <a:rPr dirty="0" sz="2000">
                <a:solidFill>
                  <a:srgbClr val="080808"/>
                </a:solidFill>
                <a:latin typeface="宋体"/>
                <a:cs typeface="宋体"/>
              </a:rPr>
              <a:t>播活 动的理</a:t>
            </a:r>
            <a:r>
              <a:rPr dirty="0" sz="2000" spc="-15">
                <a:solidFill>
                  <a:srgbClr val="080808"/>
                </a:solidFill>
                <a:latin typeface="宋体"/>
                <a:cs typeface="宋体"/>
              </a:rPr>
              <a:t>论</a:t>
            </a:r>
            <a:r>
              <a:rPr dirty="0" sz="2000">
                <a:solidFill>
                  <a:srgbClr val="080808"/>
                </a:solidFill>
                <a:latin typeface="宋体"/>
                <a:cs typeface="宋体"/>
              </a:rPr>
              <a:t>研</a:t>
            </a:r>
            <a:r>
              <a:rPr dirty="0" sz="2000" spc="-15">
                <a:solidFill>
                  <a:srgbClr val="080808"/>
                </a:solidFill>
                <a:latin typeface="宋体"/>
                <a:cs typeface="宋体"/>
              </a:rPr>
              <a:t>究</a:t>
            </a:r>
            <a:r>
              <a:rPr dirty="0" sz="2000">
                <a:solidFill>
                  <a:srgbClr val="080808"/>
                </a:solidFill>
                <a:latin typeface="宋体"/>
                <a:cs typeface="宋体"/>
              </a:rPr>
              <a:t>和案例</a:t>
            </a:r>
            <a:r>
              <a:rPr dirty="0" sz="2000" spc="-15">
                <a:solidFill>
                  <a:srgbClr val="080808"/>
                </a:solidFill>
                <a:latin typeface="宋体"/>
                <a:cs typeface="宋体"/>
              </a:rPr>
              <a:t>建</a:t>
            </a:r>
            <a:r>
              <a:rPr dirty="0" sz="2000">
                <a:solidFill>
                  <a:srgbClr val="080808"/>
                </a:solidFill>
                <a:latin typeface="宋体"/>
                <a:cs typeface="宋体"/>
              </a:rPr>
              <a:t>设</a:t>
            </a:r>
            <a:r>
              <a:rPr dirty="0" sz="2000" spc="-15">
                <a:solidFill>
                  <a:srgbClr val="080808"/>
                </a:solidFill>
                <a:latin typeface="宋体"/>
                <a:cs typeface="宋体"/>
              </a:rPr>
              <a:t>，</a:t>
            </a:r>
            <a:r>
              <a:rPr dirty="0" sz="2000">
                <a:solidFill>
                  <a:srgbClr val="080808"/>
                </a:solidFill>
                <a:latin typeface="宋体"/>
                <a:cs typeface="宋体"/>
              </a:rPr>
              <a:t>却并不</a:t>
            </a:r>
            <a:r>
              <a:rPr dirty="0" sz="2000" spc="-15">
                <a:solidFill>
                  <a:srgbClr val="080808"/>
                </a:solidFill>
                <a:latin typeface="宋体"/>
                <a:cs typeface="宋体"/>
              </a:rPr>
              <a:t>是</a:t>
            </a:r>
            <a:r>
              <a:rPr dirty="0" sz="2000">
                <a:solidFill>
                  <a:srgbClr val="080808"/>
                </a:solidFill>
                <a:latin typeface="宋体"/>
                <a:cs typeface="宋体"/>
              </a:rPr>
              <a:t>西</a:t>
            </a:r>
            <a:r>
              <a:rPr dirty="0" sz="2000" spc="-15">
                <a:solidFill>
                  <a:srgbClr val="080808"/>
                </a:solidFill>
                <a:latin typeface="宋体"/>
                <a:cs typeface="宋体"/>
              </a:rPr>
              <a:t>方</a:t>
            </a:r>
            <a:r>
              <a:rPr dirty="0" sz="2000">
                <a:solidFill>
                  <a:srgbClr val="080808"/>
                </a:solidFill>
                <a:latin typeface="宋体"/>
                <a:cs typeface="宋体"/>
              </a:rPr>
              <a:t>的专利</a:t>
            </a:r>
            <a:endParaRPr sz="2000">
              <a:latin typeface="宋体"/>
              <a:cs typeface="宋体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4266" y="161290"/>
            <a:ext cx="393509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solidFill>
                  <a:srgbClr val="F8F8F8"/>
                </a:solidFill>
                <a:latin typeface="宋体"/>
                <a:cs typeface="宋体"/>
              </a:rPr>
              <a:t>深</a:t>
            </a:r>
            <a:r>
              <a:rPr dirty="0" sz="2800" spc="-5">
                <a:solidFill>
                  <a:srgbClr val="F8F8F8"/>
                </a:solidFill>
                <a:latin typeface="宋体"/>
                <a:cs typeface="宋体"/>
              </a:rPr>
              <a:t>化课程</a:t>
            </a:r>
            <a:r>
              <a:rPr dirty="0" sz="2800">
                <a:solidFill>
                  <a:srgbClr val="F8F8F8"/>
                </a:solidFill>
                <a:latin typeface="宋体"/>
                <a:cs typeface="宋体"/>
              </a:rPr>
              <a:t>思</a:t>
            </a:r>
            <a:r>
              <a:rPr dirty="0" sz="2800" spc="-5">
                <a:solidFill>
                  <a:srgbClr val="F8F8F8"/>
                </a:solidFill>
                <a:latin typeface="宋体"/>
                <a:cs typeface="宋体"/>
              </a:rPr>
              <a:t>政的改</a:t>
            </a:r>
            <a:r>
              <a:rPr dirty="0" sz="2800">
                <a:solidFill>
                  <a:srgbClr val="F8F8F8"/>
                </a:solidFill>
                <a:latin typeface="宋体"/>
                <a:cs typeface="宋体"/>
              </a:rPr>
              <a:t>革</a:t>
            </a:r>
            <a:r>
              <a:rPr dirty="0" sz="2800" spc="-5">
                <a:solidFill>
                  <a:srgbClr val="F8F8F8"/>
                </a:solidFill>
                <a:latin typeface="宋体"/>
                <a:cs typeface="宋体"/>
              </a:rPr>
              <a:t>探索</a:t>
            </a:r>
            <a:endParaRPr sz="2800">
              <a:latin typeface="宋体"/>
              <a:cs typeface="宋体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9663" y="1551432"/>
            <a:ext cx="982980" cy="15041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31291" y="981455"/>
            <a:ext cx="180340" cy="195580"/>
          </a:xfrm>
          <a:custGeom>
            <a:avLst/>
            <a:gdLst/>
            <a:ahLst/>
            <a:cxnLst/>
            <a:rect l="l" t="t" r="r" b="b"/>
            <a:pathLst>
              <a:path w="180340" h="195580">
                <a:moveTo>
                  <a:pt x="0" y="195072"/>
                </a:moveTo>
                <a:lnTo>
                  <a:pt x="179832" y="195072"/>
                </a:lnTo>
                <a:lnTo>
                  <a:pt x="179832" y="0"/>
                </a:lnTo>
                <a:lnTo>
                  <a:pt x="0" y="0"/>
                </a:lnTo>
                <a:lnTo>
                  <a:pt x="0" y="195072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42416" y="4463796"/>
            <a:ext cx="1094740" cy="1094740"/>
          </a:xfrm>
          <a:custGeom>
            <a:avLst/>
            <a:gdLst/>
            <a:ahLst/>
            <a:cxnLst/>
            <a:rect l="l" t="t" r="r" b="b"/>
            <a:pathLst>
              <a:path w="1094739" h="1094739">
                <a:moveTo>
                  <a:pt x="547116" y="0"/>
                </a:moveTo>
                <a:lnTo>
                  <a:pt x="499913" y="2008"/>
                </a:lnTo>
                <a:lnTo>
                  <a:pt x="453824" y="7924"/>
                </a:lnTo>
                <a:lnTo>
                  <a:pt x="409014" y="17583"/>
                </a:lnTo>
                <a:lnTo>
                  <a:pt x="365646" y="30821"/>
                </a:lnTo>
                <a:lnTo>
                  <a:pt x="323886" y="47473"/>
                </a:lnTo>
                <a:lnTo>
                  <a:pt x="283897" y="67376"/>
                </a:lnTo>
                <a:lnTo>
                  <a:pt x="245844" y="90364"/>
                </a:lnTo>
                <a:lnTo>
                  <a:pt x="209890" y="116274"/>
                </a:lnTo>
                <a:lnTo>
                  <a:pt x="176202" y="144941"/>
                </a:lnTo>
                <a:lnTo>
                  <a:pt x="144941" y="176202"/>
                </a:lnTo>
                <a:lnTo>
                  <a:pt x="116274" y="209890"/>
                </a:lnTo>
                <a:lnTo>
                  <a:pt x="90364" y="245844"/>
                </a:lnTo>
                <a:lnTo>
                  <a:pt x="67376" y="283897"/>
                </a:lnTo>
                <a:lnTo>
                  <a:pt x="47473" y="323886"/>
                </a:lnTo>
                <a:lnTo>
                  <a:pt x="30821" y="365646"/>
                </a:lnTo>
                <a:lnTo>
                  <a:pt x="17583" y="409014"/>
                </a:lnTo>
                <a:lnTo>
                  <a:pt x="7924" y="453824"/>
                </a:lnTo>
                <a:lnTo>
                  <a:pt x="2008" y="499913"/>
                </a:lnTo>
                <a:lnTo>
                  <a:pt x="0" y="547115"/>
                </a:lnTo>
                <a:lnTo>
                  <a:pt x="2008" y="594318"/>
                </a:lnTo>
                <a:lnTo>
                  <a:pt x="7924" y="640407"/>
                </a:lnTo>
                <a:lnTo>
                  <a:pt x="17583" y="685217"/>
                </a:lnTo>
                <a:lnTo>
                  <a:pt x="30821" y="728585"/>
                </a:lnTo>
                <a:lnTo>
                  <a:pt x="47473" y="770345"/>
                </a:lnTo>
                <a:lnTo>
                  <a:pt x="67376" y="810334"/>
                </a:lnTo>
                <a:lnTo>
                  <a:pt x="90364" y="848387"/>
                </a:lnTo>
                <a:lnTo>
                  <a:pt x="116274" y="884341"/>
                </a:lnTo>
                <a:lnTo>
                  <a:pt x="144941" y="918029"/>
                </a:lnTo>
                <a:lnTo>
                  <a:pt x="176202" y="949290"/>
                </a:lnTo>
                <a:lnTo>
                  <a:pt x="209890" y="977957"/>
                </a:lnTo>
                <a:lnTo>
                  <a:pt x="245844" y="1003867"/>
                </a:lnTo>
                <a:lnTo>
                  <a:pt x="283897" y="1026855"/>
                </a:lnTo>
                <a:lnTo>
                  <a:pt x="323886" y="1046758"/>
                </a:lnTo>
                <a:lnTo>
                  <a:pt x="365646" y="1063410"/>
                </a:lnTo>
                <a:lnTo>
                  <a:pt x="409014" y="1076648"/>
                </a:lnTo>
                <a:lnTo>
                  <a:pt x="453824" y="1086307"/>
                </a:lnTo>
                <a:lnTo>
                  <a:pt x="499913" y="1092223"/>
                </a:lnTo>
                <a:lnTo>
                  <a:pt x="547116" y="1094231"/>
                </a:lnTo>
                <a:lnTo>
                  <a:pt x="594318" y="1092223"/>
                </a:lnTo>
                <a:lnTo>
                  <a:pt x="640407" y="1086307"/>
                </a:lnTo>
                <a:lnTo>
                  <a:pt x="685217" y="1076648"/>
                </a:lnTo>
                <a:lnTo>
                  <a:pt x="728585" y="1063410"/>
                </a:lnTo>
                <a:lnTo>
                  <a:pt x="770345" y="1046758"/>
                </a:lnTo>
                <a:lnTo>
                  <a:pt x="810334" y="1026855"/>
                </a:lnTo>
                <a:lnTo>
                  <a:pt x="848387" y="1003867"/>
                </a:lnTo>
                <a:lnTo>
                  <a:pt x="884341" y="977957"/>
                </a:lnTo>
                <a:lnTo>
                  <a:pt x="918029" y="949290"/>
                </a:lnTo>
                <a:lnTo>
                  <a:pt x="949290" y="918029"/>
                </a:lnTo>
                <a:lnTo>
                  <a:pt x="977957" y="884341"/>
                </a:lnTo>
                <a:lnTo>
                  <a:pt x="1003867" y="848387"/>
                </a:lnTo>
                <a:lnTo>
                  <a:pt x="1026855" y="810334"/>
                </a:lnTo>
                <a:lnTo>
                  <a:pt x="1046758" y="770345"/>
                </a:lnTo>
                <a:lnTo>
                  <a:pt x="1063410" y="728585"/>
                </a:lnTo>
                <a:lnTo>
                  <a:pt x="1076648" y="685217"/>
                </a:lnTo>
                <a:lnTo>
                  <a:pt x="1086307" y="640407"/>
                </a:lnTo>
                <a:lnTo>
                  <a:pt x="1092223" y="594318"/>
                </a:lnTo>
                <a:lnTo>
                  <a:pt x="1094232" y="547115"/>
                </a:lnTo>
                <a:lnTo>
                  <a:pt x="1092223" y="499913"/>
                </a:lnTo>
                <a:lnTo>
                  <a:pt x="1086307" y="453824"/>
                </a:lnTo>
                <a:lnTo>
                  <a:pt x="1076648" y="409014"/>
                </a:lnTo>
                <a:lnTo>
                  <a:pt x="1063410" y="365646"/>
                </a:lnTo>
                <a:lnTo>
                  <a:pt x="1046758" y="323886"/>
                </a:lnTo>
                <a:lnTo>
                  <a:pt x="1026855" y="283897"/>
                </a:lnTo>
                <a:lnTo>
                  <a:pt x="1003867" y="245844"/>
                </a:lnTo>
                <a:lnTo>
                  <a:pt x="977957" y="209890"/>
                </a:lnTo>
                <a:lnTo>
                  <a:pt x="949290" y="176202"/>
                </a:lnTo>
                <a:lnTo>
                  <a:pt x="918029" y="144941"/>
                </a:lnTo>
                <a:lnTo>
                  <a:pt x="884341" y="116274"/>
                </a:lnTo>
                <a:lnTo>
                  <a:pt x="848387" y="90364"/>
                </a:lnTo>
                <a:lnTo>
                  <a:pt x="810334" y="67376"/>
                </a:lnTo>
                <a:lnTo>
                  <a:pt x="770345" y="47473"/>
                </a:lnTo>
                <a:lnTo>
                  <a:pt x="728585" y="30821"/>
                </a:lnTo>
                <a:lnTo>
                  <a:pt x="685217" y="17583"/>
                </a:lnTo>
                <a:lnTo>
                  <a:pt x="640407" y="7924"/>
                </a:lnTo>
                <a:lnTo>
                  <a:pt x="594318" y="2008"/>
                </a:lnTo>
                <a:lnTo>
                  <a:pt x="547116" y="0"/>
                </a:lnTo>
                <a:close/>
              </a:path>
            </a:pathLst>
          </a:custGeom>
          <a:solidFill>
            <a:srgbClr val="DF0D2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324355" y="4789932"/>
            <a:ext cx="530860" cy="441959"/>
          </a:xfrm>
          <a:custGeom>
            <a:avLst/>
            <a:gdLst/>
            <a:ahLst/>
            <a:cxnLst/>
            <a:rect l="l" t="t" r="r" b="b"/>
            <a:pathLst>
              <a:path w="530860" h="441960">
                <a:moveTo>
                  <a:pt x="530351" y="0"/>
                </a:moveTo>
                <a:lnTo>
                  <a:pt x="0" y="0"/>
                </a:lnTo>
                <a:lnTo>
                  <a:pt x="0" y="441960"/>
                </a:lnTo>
                <a:lnTo>
                  <a:pt x="530351" y="441960"/>
                </a:lnTo>
                <a:lnTo>
                  <a:pt x="530351" y="391668"/>
                </a:lnTo>
                <a:lnTo>
                  <a:pt x="50546" y="391668"/>
                </a:lnTo>
                <a:lnTo>
                  <a:pt x="50546" y="50292"/>
                </a:lnTo>
                <a:lnTo>
                  <a:pt x="530351" y="50292"/>
                </a:lnTo>
                <a:lnTo>
                  <a:pt x="530351" y="0"/>
                </a:lnTo>
                <a:close/>
              </a:path>
              <a:path w="530860" h="441960">
                <a:moveTo>
                  <a:pt x="530351" y="50292"/>
                </a:moveTo>
                <a:lnTo>
                  <a:pt x="479806" y="50292"/>
                </a:lnTo>
                <a:lnTo>
                  <a:pt x="479806" y="391668"/>
                </a:lnTo>
                <a:lnTo>
                  <a:pt x="530351" y="391668"/>
                </a:lnTo>
                <a:lnTo>
                  <a:pt x="530351" y="50292"/>
                </a:lnTo>
                <a:close/>
              </a:path>
              <a:path w="530860" h="441960">
                <a:moveTo>
                  <a:pt x="293000" y="150876"/>
                </a:moveTo>
                <a:lnTo>
                  <a:pt x="265430" y="150876"/>
                </a:lnTo>
                <a:lnTo>
                  <a:pt x="335788" y="363728"/>
                </a:lnTo>
                <a:lnTo>
                  <a:pt x="368155" y="284226"/>
                </a:lnTo>
                <a:lnTo>
                  <a:pt x="338074" y="284226"/>
                </a:lnTo>
                <a:lnTo>
                  <a:pt x="293000" y="150876"/>
                </a:lnTo>
                <a:close/>
              </a:path>
              <a:path w="530860" h="441960">
                <a:moveTo>
                  <a:pt x="177250" y="225679"/>
                </a:moveTo>
                <a:lnTo>
                  <a:pt x="143509" y="225679"/>
                </a:lnTo>
                <a:lnTo>
                  <a:pt x="199771" y="291211"/>
                </a:lnTo>
                <a:lnTo>
                  <a:pt x="221637" y="244475"/>
                </a:lnTo>
                <a:lnTo>
                  <a:pt x="192659" y="244475"/>
                </a:lnTo>
                <a:lnTo>
                  <a:pt x="177250" y="225679"/>
                </a:lnTo>
                <a:close/>
              </a:path>
              <a:path w="530860" h="441960">
                <a:moveTo>
                  <a:pt x="396748" y="143891"/>
                </a:moveTo>
                <a:lnTo>
                  <a:pt x="338074" y="284226"/>
                </a:lnTo>
                <a:lnTo>
                  <a:pt x="368155" y="284226"/>
                </a:lnTo>
                <a:lnTo>
                  <a:pt x="396748" y="213995"/>
                </a:lnTo>
                <a:lnTo>
                  <a:pt x="426651" y="213995"/>
                </a:lnTo>
                <a:lnTo>
                  <a:pt x="396748" y="143891"/>
                </a:lnTo>
                <a:close/>
              </a:path>
              <a:path w="530860" h="441960">
                <a:moveTo>
                  <a:pt x="426651" y="213995"/>
                </a:moveTo>
                <a:lnTo>
                  <a:pt x="396748" y="213995"/>
                </a:lnTo>
                <a:lnTo>
                  <a:pt x="422529" y="274828"/>
                </a:lnTo>
                <a:lnTo>
                  <a:pt x="450595" y="270129"/>
                </a:lnTo>
                <a:lnTo>
                  <a:pt x="426651" y="213995"/>
                </a:lnTo>
                <a:close/>
              </a:path>
              <a:path w="530860" h="441960">
                <a:moveTo>
                  <a:pt x="150494" y="193040"/>
                </a:moveTo>
                <a:lnTo>
                  <a:pt x="77850" y="244475"/>
                </a:lnTo>
                <a:lnTo>
                  <a:pt x="96519" y="258445"/>
                </a:lnTo>
                <a:lnTo>
                  <a:pt x="105918" y="251460"/>
                </a:lnTo>
                <a:lnTo>
                  <a:pt x="143509" y="225679"/>
                </a:lnTo>
                <a:lnTo>
                  <a:pt x="177250" y="225679"/>
                </a:lnTo>
                <a:lnTo>
                  <a:pt x="150494" y="193040"/>
                </a:lnTo>
                <a:close/>
              </a:path>
              <a:path w="530860" h="441960">
                <a:moveTo>
                  <a:pt x="267716" y="76073"/>
                </a:moveTo>
                <a:lnTo>
                  <a:pt x="192659" y="244475"/>
                </a:lnTo>
                <a:lnTo>
                  <a:pt x="221637" y="244475"/>
                </a:lnTo>
                <a:lnTo>
                  <a:pt x="265430" y="150876"/>
                </a:lnTo>
                <a:lnTo>
                  <a:pt x="293000" y="150876"/>
                </a:lnTo>
                <a:lnTo>
                  <a:pt x="267716" y="76073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199894" y="4850129"/>
            <a:ext cx="0" cy="156845"/>
          </a:xfrm>
          <a:custGeom>
            <a:avLst/>
            <a:gdLst/>
            <a:ahLst/>
            <a:cxnLst/>
            <a:rect l="l" t="t" r="r" b="b"/>
            <a:pathLst>
              <a:path w="0" h="156845">
                <a:moveTo>
                  <a:pt x="0" y="0"/>
                </a:moveTo>
                <a:lnTo>
                  <a:pt x="0" y="156845"/>
                </a:lnTo>
              </a:path>
            </a:pathLst>
          </a:custGeom>
          <a:ln w="38100">
            <a:solidFill>
              <a:srgbClr val="DF0D2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199894" y="5029961"/>
            <a:ext cx="0" cy="272415"/>
          </a:xfrm>
          <a:custGeom>
            <a:avLst/>
            <a:gdLst/>
            <a:ahLst/>
            <a:cxnLst/>
            <a:rect l="l" t="t" r="r" b="b"/>
            <a:pathLst>
              <a:path w="0" h="272414">
                <a:moveTo>
                  <a:pt x="0" y="0"/>
                </a:moveTo>
                <a:lnTo>
                  <a:pt x="0" y="272034"/>
                </a:lnTo>
              </a:path>
            </a:pathLst>
          </a:custGeom>
          <a:ln w="38100">
            <a:solidFill>
              <a:srgbClr val="DF0D2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89125" y="1942338"/>
            <a:ext cx="7647940" cy="550545"/>
          </a:xfrm>
          <a:custGeom>
            <a:avLst/>
            <a:gdLst/>
            <a:ahLst/>
            <a:cxnLst/>
            <a:rect l="l" t="t" r="r" b="b"/>
            <a:pathLst>
              <a:path w="7647940" h="550544">
                <a:moveTo>
                  <a:pt x="0" y="91694"/>
                </a:moveTo>
                <a:lnTo>
                  <a:pt x="7201" y="55989"/>
                </a:lnTo>
                <a:lnTo>
                  <a:pt x="26844" y="26844"/>
                </a:lnTo>
                <a:lnTo>
                  <a:pt x="55989" y="7201"/>
                </a:lnTo>
                <a:lnTo>
                  <a:pt x="91693" y="0"/>
                </a:lnTo>
                <a:lnTo>
                  <a:pt x="7555738" y="0"/>
                </a:lnTo>
                <a:lnTo>
                  <a:pt x="7591442" y="7201"/>
                </a:lnTo>
                <a:lnTo>
                  <a:pt x="7620587" y="26844"/>
                </a:lnTo>
                <a:lnTo>
                  <a:pt x="7640230" y="55989"/>
                </a:lnTo>
                <a:lnTo>
                  <a:pt x="7647432" y="91694"/>
                </a:lnTo>
                <a:lnTo>
                  <a:pt x="7647432" y="458470"/>
                </a:lnTo>
                <a:lnTo>
                  <a:pt x="7640230" y="494174"/>
                </a:lnTo>
                <a:lnTo>
                  <a:pt x="7620587" y="523319"/>
                </a:lnTo>
                <a:lnTo>
                  <a:pt x="7591442" y="542962"/>
                </a:lnTo>
                <a:lnTo>
                  <a:pt x="7555738" y="550163"/>
                </a:lnTo>
                <a:lnTo>
                  <a:pt x="91693" y="550163"/>
                </a:lnTo>
                <a:lnTo>
                  <a:pt x="55989" y="542962"/>
                </a:lnTo>
                <a:lnTo>
                  <a:pt x="26844" y="523319"/>
                </a:lnTo>
                <a:lnTo>
                  <a:pt x="7201" y="494174"/>
                </a:lnTo>
                <a:lnTo>
                  <a:pt x="0" y="458470"/>
                </a:lnTo>
                <a:lnTo>
                  <a:pt x="0" y="91694"/>
                </a:lnTo>
                <a:close/>
              </a:path>
            </a:pathLst>
          </a:custGeom>
          <a:ln w="19812">
            <a:solidFill>
              <a:srgbClr val="FFA42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690168" y="865378"/>
            <a:ext cx="8301990" cy="51981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0">
                <a:solidFill>
                  <a:srgbClr val="252525"/>
                </a:solidFill>
                <a:latin typeface="宋体"/>
                <a:cs typeface="宋体"/>
              </a:rPr>
              <a:t>元素化合式</a:t>
            </a:r>
            <a:r>
              <a:rPr dirty="0" sz="2400" spc="-100">
                <a:solidFill>
                  <a:srgbClr val="252525"/>
                </a:solidFill>
                <a:latin typeface="Arial"/>
                <a:cs typeface="Arial"/>
              </a:rPr>
              <a:t>——</a:t>
            </a:r>
            <a:r>
              <a:rPr dirty="0" sz="2400" spc="-100">
                <a:solidFill>
                  <a:srgbClr val="252525"/>
                </a:solidFill>
                <a:latin typeface="宋体"/>
                <a:cs typeface="宋体"/>
              </a:rPr>
              <a:t>《传播</a:t>
            </a:r>
            <a:r>
              <a:rPr dirty="0" sz="2400" spc="-110">
                <a:solidFill>
                  <a:srgbClr val="252525"/>
                </a:solidFill>
                <a:latin typeface="宋体"/>
                <a:cs typeface="宋体"/>
              </a:rPr>
              <a:t>学</a:t>
            </a:r>
            <a:r>
              <a:rPr dirty="0" sz="2400">
                <a:solidFill>
                  <a:srgbClr val="252525"/>
                </a:solidFill>
                <a:latin typeface="宋体"/>
                <a:cs typeface="宋体"/>
              </a:rPr>
              <a:t>》</a:t>
            </a:r>
            <a:endParaRPr sz="2400">
              <a:latin typeface="宋体"/>
              <a:cs typeface="宋体"/>
            </a:endParaRPr>
          </a:p>
          <a:p>
            <a:pPr>
              <a:lnSpc>
                <a:spcPct val="100000"/>
              </a:lnSpc>
            </a:pPr>
            <a:endParaRPr sz="2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50">
              <a:latin typeface="Times New Roman"/>
              <a:cs typeface="Times New Roman"/>
            </a:endParaRPr>
          </a:p>
          <a:p>
            <a:pPr marL="1315085">
              <a:lnSpc>
                <a:spcPct val="100000"/>
              </a:lnSpc>
              <a:spcBef>
                <a:spcPts val="5"/>
              </a:spcBef>
            </a:pPr>
            <a:r>
              <a:rPr dirty="0" sz="2400">
                <a:solidFill>
                  <a:srgbClr val="FF0000"/>
                </a:solidFill>
                <a:latin typeface="宋体"/>
                <a:cs typeface="宋体"/>
              </a:rPr>
              <a:t>如何选择</a:t>
            </a:r>
            <a:r>
              <a:rPr dirty="0" sz="2400" spc="10" b="1">
                <a:solidFill>
                  <a:srgbClr val="404040"/>
                </a:solidFill>
                <a:latin typeface="Microsoft JhengHei"/>
                <a:cs typeface="Microsoft JhengHei"/>
              </a:rPr>
              <a:t>《中国传播思想史》</a:t>
            </a:r>
            <a:r>
              <a:rPr dirty="0" sz="2400">
                <a:solidFill>
                  <a:srgbClr val="FF0000"/>
                </a:solidFill>
                <a:latin typeface="宋体"/>
                <a:cs typeface="宋体"/>
              </a:rPr>
              <a:t>典型案例编入教材</a:t>
            </a:r>
            <a:endParaRPr sz="2400">
              <a:latin typeface="宋体"/>
              <a:cs typeface="宋体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400">
              <a:latin typeface="Times New Roman"/>
              <a:cs typeface="Times New Roman"/>
            </a:endParaRPr>
          </a:p>
          <a:p>
            <a:pPr marL="1752600">
              <a:lnSpc>
                <a:spcPct val="100000"/>
              </a:lnSpc>
              <a:spcBef>
                <a:spcPts val="5"/>
              </a:spcBef>
            </a:pPr>
            <a:r>
              <a:rPr dirty="0" sz="2500" spc="30" b="1">
                <a:solidFill>
                  <a:srgbClr val="404040"/>
                </a:solidFill>
                <a:latin typeface="微软雅黑"/>
                <a:cs typeface="微软雅黑"/>
              </a:rPr>
              <a:t>《中国传播思</a:t>
            </a:r>
            <a:r>
              <a:rPr dirty="0" sz="2500" spc="15" b="1">
                <a:solidFill>
                  <a:srgbClr val="404040"/>
                </a:solidFill>
                <a:latin typeface="微软雅黑"/>
                <a:cs typeface="微软雅黑"/>
              </a:rPr>
              <a:t>想</a:t>
            </a:r>
            <a:r>
              <a:rPr dirty="0" sz="2500" spc="20" b="1">
                <a:solidFill>
                  <a:srgbClr val="404040"/>
                </a:solidFill>
                <a:latin typeface="微软雅黑"/>
                <a:cs typeface="微软雅黑"/>
              </a:rPr>
              <a:t>史</a:t>
            </a:r>
            <a:r>
              <a:rPr dirty="0" sz="2500" spc="30" b="1">
                <a:solidFill>
                  <a:srgbClr val="404040"/>
                </a:solidFill>
                <a:latin typeface="微软雅黑"/>
                <a:cs typeface="微软雅黑"/>
              </a:rPr>
              <a:t>》</a:t>
            </a:r>
            <a:endParaRPr sz="2500">
              <a:latin typeface="微软雅黑"/>
              <a:cs typeface="微软雅黑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650">
              <a:latin typeface="Times New Roman"/>
              <a:cs typeface="Times New Roman"/>
            </a:endParaRPr>
          </a:p>
          <a:p>
            <a:pPr marL="1677670" marR="5080">
              <a:lnSpc>
                <a:spcPct val="120000"/>
              </a:lnSpc>
            </a:pPr>
            <a:r>
              <a:rPr dirty="0" sz="2400" spc="20">
                <a:solidFill>
                  <a:srgbClr val="404040"/>
                </a:solidFill>
                <a:latin typeface="宋体"/>
                <a:cs typeface="宋体"/>
              </a:rPr>
              <a:t>目前已有</a:t>
            </a:r>
            <a:r>
              <a:rPr dirty="0" sz="2400" spc="25">
                <a:solidFill>
                  <a:srgbClr val="404040"/>
                </a:solidFill>
                <a:latin typeface="宋体"/>
                <a:cs typeface="宋体"/>
              </a:rPr>
              <a:t>的</a:t>
            </a:r>
            <a:r>
              <a:rPr dirty="0" sz="2400" spc="5">
                <a:solidFill>
                  <a:srgbClr val="404040"/>
                </a:solidFill>
                <a:latin typeface="宋体"/>
                <a:cs typeface="宋体"/>
              </a:rPr>
              <a:t>190</a:t>
            </a:r>
            <a:r>
              <a:rPr dirty="0" sz="2400" spc="20">
                <a:solidFill>
                  <a:srgbClr val="404040"/>
                </a:solidFill>
                <a:latin typeface="宋体"/>
                <a:cs typeface="宋体"/>
              </a:rPr>
              <a:t>余万字四卷本书</a:t>
            </a:r>
            <a:r>
              <a:rPr dirty="0" sz="2400" spc="25">
                <a:solidFill>
                  <a:srgbClr val="404040"/>
                </a:solidFill>
                <a:latin typeface="宋体"/>
                <a:cs typeface="宋体"/>
              </a:rPr>
              <a:t>稿</a:t>
            </a:r>
            <a:r>
              <a:rPr dirty="0" sz="2400" spc="20">
                <a:solidFill>
                  <a:srgbClr val="404040"/>
                </a:solidFill>
                <a:latin typeface="宋体"/>
                <a:cs typeface="宋体"/>
              </a:rPr>
              <a:t>《中国传播思 </a:t>
            </a:r>
            <a:r>
              <a:rPr dirty="0" sz="2400" spc="80">
                <a:solidFill>
                  <a:srgbClr val="404040"/>
                </a:solidFill>
                <a:latin typeface="宋体"/>
                <a:cs typeface="宋体"/>
              </a:rPr>
              <a:t>想史</a:t>
            </a:r>
            <a:r>
              <a:rPr dirty="0" sz="2400" spc="85">
                <a:solidFill>
                  <a:srgbClr val="404040"/>
                </a:solidFill>
                <a:latin typeface="宋体"/>
                <a:cs typeface="宋体"/>
              </a:rPr>
              <a:t>》</a:t>
            </a:r>
            <a:r>
              <a:rPr dirty="0" sz="2400" spc="95">
                <a:solidFill>
                  <a:srgbClr val="404040"/>
                </a:solidFill>
                <a:latin typeface="宋体"/>
                <a:cs typeface="宋体"/>
              </a:rPr>
              <a:t>，</a:t>
            </a:r>
            <a:r>
              <a:rPr dirty="0" sz="2400" spc="80">
                <a:solidFill>
                  <a:srgbClr val="404040"/>
                </a:solidFill>
                <a:latin typeface="宋体"/>
                <a:cs typeface="宋体"/>
              </a:rPr>
              <a:t>全方位</a:t>
            </a:r>
            <a:r>
              <a:rPr dirty="0" sz="2400" spc="90">
                <a:solidFill>
                  <a:srgbClr val="404040"/>
                </a:solidFill>
                <a:latin typeface="宋体"/>
                <a:cs typeface="宋体"/>
              </a:rPr>
              <a:t>对</a:t>
            </a:r>
            <a:r>
              <a:rPr dirty="0" sz="2400" spc="80">
                <a:solidFill>
                  <a:srgbClr val="404040"/>
                </a:solidFill>
                <a:latin typeface="宋体"/>
                <a:cs typeface="宋体"/>
              </a:rPr>
              <a:t>中国传</a:t>
            </a:r>
            <a:r>
              <a:rPr dirty="0" sz="2400" spc="90">
                <a:solidFill>
                  <a:srgbClr val="404040"/>
                </a:solidFill>
                <a:latin typeface="宋体"/>
                <a:cs typeface="宋体"/>
              </a:rPr>
              <a:t>播</a:t>
            </a:r>
            <a:r>
              <a:rPr dirty="0" sz="2400" spc="80">
                <a:solidFill>
                  <a:srgbClr val="404040"/>
                </a:solidFill>
                <a:latin typeface="宋体"/>
                <a:cs typeface="宋体"/>
              </a:rPr>
              <a:t>思想进</a:t>
            </a:r>
            <a:r>
              <a:rPr dirty="0" sz="2400" spc="90">
                <a:solidFill>
                  <a:srgbClr val="404040"/>
                </a:solidFill>
                <a:latin typeface="宋体"/>
                <a:cs typeface="宋体"/>
              </a:rPr>
              <a:t>行</a:t>
            </a:r>
            <a:r>
              <a:rPr dirty="0" sz="2400" spc="80">
                <a:solidFill>
                  <a:srgbClr val="404040"/>
                </a:solidFill>
                <a:latin typeface="宋体"/>
                <a:cs typeface="宋体"/>
              </a:rPr>
              <a:t>了一次</a:t>
            </a:r>
            <a:r>
              <a:rPr dirty="0" sz="2400">
                <a:solidFill>
                  <a:srgbClr val="404040"/>
                </a:solidFill>
                <a:latin typeface="宋体"/>
                <a:cs typeface="宋体"/>
              </a:rPr>
              <a:t>系 </a:t>
            </a:r>
            <a:r>
              <a:rPr dirty="0" sz="2400" spc="80">
                <a:solidFill>
                  <a:srgbClr val="404040"/>
                </a:solidFill>
                <a:latin typeface="宋体"/>
                <a:cs typeface="宋体"/>
              </a:rPr>
              <a:t>统而完</a:t>
            </a:r>
            <a:r>
              <a:rPr dirty="0" sz="2400" spc="90">
                <a:solidFill>
                  <a:srgbClr val="404040"/>
                </a:solidFill>
                <a:latin typeface="宋体"/>
                <a:cs typeface="宋体"/>
              </a:rPr>
              <a:t>整</a:t>
            </a:r>
            <a:r>
              <a:rPr dirty="0" sz="2400" spc="80">
                <a:solidFill>
                  <a:srgbClr val="404040"/>
                </a:solidFill>
                <a:latin typeface="宋体"/>
                <a:cs typeface="宋体"/>
              </a:rPr>
              <a:t>的分析</a:t>
            </a:r>
            <a:r>
              <a:rPr dirty="0" sz="2400" spc="90">
                <a:solidFill>
                  <a:srgbClr val="404040"/>
                </a:solidFill>
                <a:latin typeface="宋体"/>
                <a:cs typeface="宋体"/>
              </a:rPr>
              <a:t>整</a:t>
            </a:r>
            <a:r>
              <a:rPr dirty="0" sz="2400" spc="105">
                <a:solidFill>
                  <a:srgbClr val="404040"/>
                </a:solidFill>
                <a:latin typeface="宋体"/>
                <a:cs typeface="宋体"/>
              </a:rPr>
              <a:t>理</a:t>
            </a:r>
            <a:r>
              <a:rPr dirty="0" sz="2400" spc="80">
                <a:solidFill>
                  <a:srgbClr val="404040"/>
                </a:solidFill>
                <a:latin typeface="宋体"/>
                <a:cs typeface="宋体"/>
              </a:rPr>
              <a:t>，是</a:t>
            </a:r>
            <a:r>
              <a:rPr dirty="0" sz="2400" spc="90">
                <a:solidFill>
                  <a:srgbClr val="404040"/>
                </a:solidFill>
                <a:latin typeface="宋体"/>
                <a:cs typeface="宋体"/>
              </a:rPr>
              <a:t>几</a:t>
            </a:r>
            <a:r>
              <a:rPr dirty="0" sz="2400" spc="80">
                <a:solidFill>
                  <a:srgbClr val="404040"/>
                </a:solidFill>
                <a:latin typeface="宋体"/>
                <a:cs typeface="宋体"/>
              </a:rPr>
              <a:t>十年来</a:t>
            </a:r>
            <a:r>
              <a:rPr dirty="0" sz="2400" spc="90">
                <a:solidFill>
                  <a:srgbClr val="404040"/>
                </a:solidFill>
                <a:latin typeface="宋体"/>
                <a:cs typeface="宋体"/>
              </a:rPr>
              <a:t>许</a:t>
            </a:r>
            <a:r>
              <a:rPr dirty="0" sz="2400" spc="80">
                <a:solidFill>
                  <a:srgbClr val="404040"/>
                </a:solidFill>
                <a:latin typeface="宋体"/>
                <a:cs typeface="宋体"/>
              </a:rPr>
              <a:t>多专家</a:t>
            </a:r>
            <a:r>
              <a:rPr dirty="0" sz="2400">
                <a:solidFill>
                  <a:srgbClr val="404040"/>
                </a:solidFill>
                <a:latin typeface="宋体"/>
                <a:cs typeface="宋体"/>
              </a:rPr>
              <a:t>的 </a:t>
            </a:r>
            <a:r>
              <a:rPr dirty="0" sz="2400" spc="80">
                <a:solidFill>
                  <a:srgbClr val="404040"/>
                </a:solidFill>
                <a:latin typeface="宋体"/>
                <a:cs typeface="宋体"/>
              </a:rPr>
              <a:t>研究成</a:t>
            </a:r>
            <a:r>
              <a:rPr dirty="0" sz="2400" spc="70">
                <a:solidFill>
                  <a:srgbClr val="404040"/>
                </a:solidFill>
                <a:latin typeface="宋体"/>
                <a:cs typeface="宋体"/>
              </a:rPr>
              <a:t>果</a:t>
            </a:r>
            <a:r>
              <a:rPr dirty="0" sz="2400" spc="80">
                <a:solidFill>
                  <a:srgbClr val="404040"/>
                </a:solidFill>
                <a:latin typeface="宋体"/>
                <a:cs typeface="宋体"/>
              </a:rPr>
              <a:t>，如何</a:t>
            </a:r>
            <a:r>
              <a:rPr dirty="0" sz="2400" spc="65">
                <a:solidFill>
                  <a:srgbClr val="404040"/>
                </a:solidFill>
                <a:latin typeface="宋体"/>
                <a:cs typeface="宋体"/>
              </a:rPr>
              <a:t>选</a:t>
            </a:r>
            <a:r>
              <a:rPr dirty="0" sz="2400" spc="80">
                <a:solidFill>
                  <a:srgbClr val="404040"/>
                </a:solidFill>
                <a:latin typeface="宋体"/>
                <a:cs typeface="宋体"/>
              </a:rPr>
              <a:t>择其中</a:t>
            </a:r>
            <a:r>
              <a:rPr dirty="0" sz="2400" spc="65">
                <a:solidFill>
                  <a:srgbClr val="404040"/>
                </a:solidFill>
                <a:latin typeface="宋体"/>
                <a:cs typeface="宋体"/>
              </a:rPr>
              <a:t>的</a:t>
            </a:r>
            <a:r>
              <a:rPr dirty="0" sz="2400" spc="80">
                <a:solidFill>
                  <a:srgbClr val="404040"/>
                </a:solidFill>
                <a:latin typeface="宋体"/>
                <a:cs typeface="宋体"/>
              </a:rPr>
              <a:t>典型案</a:t>
            </a:r>
            <a:r>
              <a:rPr dirty="0" sz="2400" spc="65">
                <a:solidFill>
                  <a:srgbClr val="404040"/>
                </a:solidFill>
                <a:latin typeface="宋体"/>
                <a:cs typeface="宋体"/>
              </a:rPr>
              <a:t>例</a:t>
            </a:r>
            <a:r>
              <a:rPr dirty="0" sz="2400" spc="80">
                <a:solidFill>
                  <a:srgbClr val="404040"/>
                </a:solidFill>
                <a:latin typeface="宋体"/>
                <a:cs typeface="宋体"/>
              </a:rPr>
              <a:t>编入</a:t>
            </a:r>
            <a:r>
              <a:rPr dirty="0" sz="2400" spc="90">
                <a:solidFill>
                  <a:srgbClr val="404040"/>
                </a:solidFill>
                <a:latin typeface="宋体"/>
                <a:cs typeface="宋体"/>
              </a:rPr>
              <a:t>教</a:t>
            </a:r>
            <a:r>
              <a:rPr dirty="0" sz="2400" spc="125">
                <a:solidFill>
                  <a:srgbClr val="404040"/>
                </a:solidFill>
                <a:latin typeface="宋体"/>
                <a:cs typeface="宋体"/>
              </a:rPr>
              <a:t>材</a:t>
            </a:r>
            <a:r>
              <a:rPr dirty="0" sz="2400">
                <a:solidFill>
                  <a:srgbClr val="404040"/>
                </a:solidFill>
                <a:latin typeface="宋体"/>
                <a:cs typeface="宋体"/>
              </a:rPr>
              <a:t>， </a:t>
            </a:r>
            <a:r>
              <a:rPr dirty="0" sz="2400" spc="-5">
                <a:solidFill>
                  <a:srgbClr val="404040"/>
                </a:solidFill>
                <a:latin typeface="宋体"/>
                <a:cs typeface="宋体"/>
              </a:rPr>
              <a:t>是值得进一步思考的问</a:t>
            </a:r>
            <a:r>
              <a:rPr dirty="0" sz="2400">
                <a:solidFill>
                  <a:srgbClr val="404040"/>
                </a:solidFill>
                <a:latin typeface="宋体"/>
                <a:cs typeface="宋体"/>
              </a:rPr>
              <a:t>题。</a:t>
            </a:r>
            <a:endParaRPr sz="2400">
              <a:latin typeface="宋体"/>
              <a:cs typeface="宋体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4266" y="161290"/>
            <a:ext cx="393509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solidFill>
                  <a:srgbClr val="F8F8F8"/>
                </a:solidFill>
                <a:latin typeface="宋体"/>
                <a:cs typeface="宋体"/>
              </a:rPr>
              <a:t>深</a:t>
            </a:r>
            <a:r>
              <a:rPr dirty="0" sz="2800" spc="-5">
                <a:solidFill>
                  <a:srgbClr val="F8F8F8"/>
                </a:solidFill>
                <a:latin typeface="宋体"/>
                <a:cs typeface="宋体"/>
              </a:rPr>
              <a:t>化课程</a:t>
            </a:r>
            <a:r>
              <a:rPr dirty="0" sz="2800">
                <a:solidFill>
                  <a:srgbClr val="F8F8F8"/>
                </a:solidFill>
                <a:latin typeface="宋体"/>
                <a:cs typeface="宋体"/>
              </a:rPr>
              <a:t>思</a:t>
            </a:r>
            <a:r>
              <a:rPr dirty="0" sz="2800" spc="-5">
                <a:solidFill>
                  <a:srgbClr val="F8F8F8"/>
                </a:solidFill>
                <a:latin typeface="宋体"/>
                <a:cs typeface="宋体"/>
              </a:rPr>
              <a:t>政的改</a:t>
            </a:r>
            <a:r>
              <a:rPr dirty="0" sz="2800">
                <a:solidFill>
                  <a:srgbClr val="F8F8F8"/>
                </a:solidFill>
                <a:latin typeface="宋体"/>
                <a:cs typeface="宋体"/>
              </a:rPr>
              <a:t>革</a:t>
            </a:r>
            <a:r>
              <a:rPr dirty="0" sz="2800" spc="-5">
                <a:solidFill>
                  <a:srgbClr val="F8F8F8"/>
                </a:solidFill>
                <a:latin typeface="宋体"/>
                <a:cs typeface="宋体"/>
              </a:rPr>
              <a:t>探索</a:t>
            </a:r>
            <a:endParaRPr sz="2800">
              <a:latin typeface="宋体"/>
              <a:cs typeface="宋体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31291" y="981455"/>
            <a:ext cx="180340" cy="195580"/>
          </a:xfrm>
          <a:custGeom>
            <a:avLst/>
            <a:gdLst/>
            <a:ahLst/>
            <a:cxnLst/>
            <a:rect l="l" t="t" r="r" b="b"/>
            <a:pathLst>
              <a:path w="180340" h="195580">
                <a:moveTo>
                  <a:pt x="0" y="195072"/>
                </a:moveTo>
                <a:lnTo>
                  <a:pt x="179832" y="195072"/>
                </a:lnTo>
                <a:lnTo>
                  <a:pt x="179832" y="0"/>
                </a:lnTo>
                <a:lnTo>
                  <a:pt x="0" y="0"/>
                </a:lnTo>
                <a:lnTo>
                  <a:pt x="0" y="195072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42416" y="4463796"/>
            <a:ext cx="1094740" cy="1094740"/>
          </a:xfrm>
          <a:custGeom>
            <a:avLst/>
            <a:gdLst/>
            <a:ahLst/>
            <a:cxnLst/>
            <a:rect l="l" t="t" r="r" b="b"/>
            <a:pathLst>
              <a:path w="1094739" h="1094739">
                <a:moveTo>
                  <a:pt x="547116" y="0"/>
                </a:moveTo>
                <a:lnTo>
                  <a:pt x="499913" y="2008"/>
                </a:lnTo>
                <a:lnTo>
                  <a:pt x="453824" y="7924"/>
                </a:lnTo>
                <a:lnTo>
                  <a:pt x="409014" y="17583"/>
                </a:lnTo>
                <a:lnTo>
                  <a:pt x="365646" y="30821"/>
                </a:lnTo>
                <a:lnTo>
                  <a:pt x="323886" y="47473"/>
                </a:lnTo>
                <a:lnTo>
                  <a:pt x="283897" y="67376"/>
                </a:lnTo>
                <a:lnTo>
                  <a:pt x="245844" y="90364"/>
                </a:lnTo>
                <a:lnTo>
                  <a:pt x="209890" y="116274"/>
                </a:lnTo>
                <a:lnTo>
                  <a:pt x="176202" y="144941"/>
                </a:lnTo>
                <a:lnTo>
                  <a:pt x="144941" y="176202"/>
                </a:lnTo>
                <a:lnTo>
                  <a:pt x="116274" y="209890"/>
                </a:lnTo>
                <a:lnTo>
                  <a:pt x="90364" y="245844"/>
                </a:lnTo>
                <a:lnTo>
                  <a:pt x="67376" y="283897"/>
                </a:lnTo>
                <a:lnTo>
                  <a:pt x="47473" y="323886"/>
                </a:lnTo>
                <a:lnTo>
                  <a:pt x="30821" y="365646"/>
                </a:lnTo>
                <a:lnTo>
                  <a:pt x="17583" y="409014"/>
                </a:lnTo>
                <a:lnTo>
                  <a:pt x="7924" y="453824"/>
                </a:lnTo>
                <a:lnTo>
                  <a:pt x="2008" y="499913"/>
                </a:lnTo>
                <a:lnTo>
                  <a:pt x="0" y="547115"/>
                </a:lnTo>
                <a:lnTo>
                  <a:pt x="2008" y="594318"/>
                </a:lnTo>
                <a:lnTo>
                  <a:pt x="7924" y="640407"/>
                </a:lnTo>
                <a:lnTo>
                  <a:pt x="17583" y="685217"/>
                </a:lnTo>
                <a:lnTo>
                  <a:pt x="30821" y="728585"/>
                </a:lnTo>
                <a:lnTo>
                  <a:pt x="47473" y="770345"/>
                </a:lnTo>
                <a:lnTo>
                  <a:pt x="67376" y="810334"/>
                </a:lnTo>
                <a:lnTo>
                  <a:pt x="90364" y="848387"/>
                </a:lnTo>
                <a:lnTo>
                  <a:pt x="116274" y="884341"/>
                </a:lnTo>
                <a:lnTo>
                  <a:pt x="144941" y="918029"/>
                </a:lnTo>
                <a:lnTo>
                  <a:pt x="176202" y="949290"/>
                </a:lnTo>
                <a:lnTo>
                  <a:pt x="209890" y="977957"/>
                </a:lnTo>
                <a:lnTo>
                  <a:pt x="245844" y="1003867"/>
                </a:lnTo>
                <a:lnTo>
                  <a:pt x="283897" y="1026855"/>
                </a:lnTo>
                <a:lnTo>
                  <a:pt x="323886" y="1046758"/>
                </a:lnTo>
                <a:lnTo>
                  <a:pt x="365646" y="1063410"/>
                </a:lnTo>
                <a:lnTo>
                  <a:pt x="409014" y="1076648"/>
                </a:lnTo>
                <a:lnTo>
                  <a:pt x="453824" y="1086307"/>
                </a:lnTo>
                <a:lnTo>
                  <a:pt x="499913" y="1092223"/>
                </a:lnTo>
                <a:lnTo>
                  <a:pt x="547116" y="1094231"/>
                </a:lnTo>
                <a:lnTo>
                  <a:pt x="594318" y="1092223"/>
                </a:lnTo>
                <a:lnTo>
                  <a:pt x="640407" y="1086307"/>
                </a:lnTo>
                <a:lnTo>
                  <a:pt x="685217" y="1076648"/>
                </a:lnTo>
                <a:lnTo>
                  <a:pt x="728585" y="1063410"/>
                </a:lnTo>
                <a:lnTo>
                  <a:pt x="770345" y="1046758"/>
                </a:lnTo>
                <a:lnTo>
                  <a:pt x="810334" y="1026855"/>
                </a:lnTo>
                <a:lnTo>
                  <a:pt x="848387" y="1003867"/>
                </a:lnTo>
                <a:lnTo>
                  <a:pt x="884341" y="977957"/>
                </a:lnTo>
                <a:lnTo>
                  <a:pt x="918029" y="949290"/>
                </a:lnTo>
                <a:lnTo>
                  <a:pt x="949290" y="918029"/>
                </a:lnTo>
                <a:lnTo>
                  <a:pt x="977957" y="884341"/>
                </a:lnTo>
                <a:lnTo>
                  <a:pt x="1003867" y="848387"/>
                </a:lnTo>
                <a:lnTo>
                  <a:pt x="1026855" y="810334"/>
                </a:lnTo>
                <a:lnTo>
                  <a:pt x="1046758" y="770345"/>
                </a:lnTo>
                <a:lnTo>
                  <a:pt x="1063410" y="728585"/>
                </a:lnTo>
                <a:lnTo>
                  <a:pt x="1076648" y="685217"/>
                </a:lnTo>
                <a:lnTo>
                  <a:pt x="1086307" y="640407"/>
                </a:lnTo>
                <a:lnTo>
                  <a:pt x="1092223" y="594318"/>
                </a:lnTo>
                <a:lnTo>
                  <a:pt x="1094232" y="547115"/>
                </a:lnTo>
                <a:lnTo>
                  <a:pt x="1092223" y="499913"/>
                </a:lnTo>
                <a:lnTo>
                  <a:pt x="1086307" y="453824"/>
                </a:lnTo>
                <a:lnTo>
                  <a:pt x="1076648" y="409014"/>
                </a:lnTo>
                <a:lnTo>
                  <a:pt x="1063410" y="365646"/>
                </a:lnTo>
                <a:lnTo>
                  <a:pt x="1046758" y="323886"/>
                </a:lnTo>
                <a:lnTo>
                  <a:pt x="1026855" y="283897"/>
                </a:lnTo>
                <a:lnTo>
                  <a:pt x="1003867" y="245844"/>
                </a:lnTo>
                <a:lnTo>
                  <a:pt x="977957" y="209890"/>
                </a:lnTo>
                <a:lnTo>
                  <a:pt x="949290" y="176202"/>
                </a:lnTo>
                <a:lnTo>
                  <a:pt x="918029" y="144941"/>
                </a:lnTo>
                <a:lnTo>
                  <a:pt x="884341" y="116274"/>
                </a:lnTo>
                <a:lnTo>
                  <a:pt x="848387" y="90364"/>
                </a:lnTo>
                <a:lnTo>
                  <a:pt x="810334" y="67376"/>
                </a:lnTo>
                <a:lnTo>
                  <a:pt x="770345" y="47473"/>
                </a:lnTo>
                <a:lnTo>
                  <a:pt x="728585" y="30821"/>
                </a:lnTo>
                <a:lnTo>
                  <a:pt x="685217" y="17583"/>
                </a:lnTo>
                <a:lnTo>
                  <a:pt x="640407" y="7924"/>
                </a:lnTo>
                <a:lnTo>
                  <a:pt x="594318" y="2008"/>
                </a:lnTo>
                <a:lnTo>
                  <a:pt x="547116" y="0"/>
                </a:lnTo>
                <a:close/>
              </a:path>
            </a:pathLst>
          </a:custGeom>
          <a:solidFill>
            <a:srgbClr val="DF0D2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324355" y="4789932"/>
            <a:ext cx="530860" cy="441959"/>
          </a:xfrm>
          <a:custGeom>
            <a:avLst/>
            <a:gdLst/>
            <a:ahLst/>
            <a:cxnLst/>
            <a:rect l="l" t="t" r="r" b="b"/>
            <a:pathLst>
              <a:path w="530860" h="441960">
                <a:moveTo>
                  <a:pt x="530351" y="0"/>
                </a:moveTo>
                <a:lnTo>
                  <a:pt x="0" y="0"/>
                </a:lnTo>
                <a:lnTo>
                  <a:pt x="0" y="441960"/>
                </a:lnTo>
                <a:lnTo>
                  <a:pt x="530351" y="441960"/>
                </a:lnTo>
                <a:lnTo>
                  <a:pt x="530351" y="391668"/>
                </a:lnTo>
                <a:lnTo>
                  <a:pt x="50546" y="391668"/>
                </a:lnTo>
                <a:lnTo>
                  <a:pt x="50546" y="50292"/>
                </a:lnTo>
                <a:lnTo>
                  <a:pt x="530351" y="50292"/>
                </a:lnTo>
                <a:lnTo>
                  <a:pt x="530351" y="0"/>
                </a:lnTo>
                <a:close/>
              </a:path>
              <a:path w="530860" h="441960">
                <a:moveTo>
                  <a:pt x="530351" y="50292"/>
                </a:moveTo>
                <a:lnTo>
                  <a:pt x="479806" y="50292"/>
                </a:lnTo>
                <a:lnTo>
                  <a:pt x="479806" y="391668"/>
                </a:lnTo>
                <a:lnTo>
                  <a:pt x="530351" y="391668"/>
                </a:lnTo>
                <a:lnTo>
                  <a:pt x="530351" y="50292"/>
                </a:lnTo>
                <a:close/>
              </a:path>
              <a:path w="530860" h="441960">
                <a:moveTo>
                  <a:pt x="293000" y="150876"/>
                </a:moveTo>
                <a:lnTo>
                  <a:pt x="265430" y="150876"/>
                </a:lnTo>
                <a:lnTo>
                  <a:pt x="335788" y="363728"/>
                </a:lnTo>
                <a:lnTo>
                  <a:pt x="368155" y="284226"/>
                </a:lnTo>
                <a:lnTo>
                  <a:pt x="338074" y="284226"/>
                </a:lnTo>
                <a:lnTo>
                  <a:pt x="293000" y="150876"/>
                </a:lnTo>
                <a:close/>
              </a:path>
              <a:path w="530860" h="441960">
                <a:moveTo>
                  <a:pt x="177250" y="225679"/>
                </a:moveTo>
                <a:lnTo>
                  <a:pt x="143509" y="225679"/>
                </a:lnTo>
                <a:lnTo>
                  <a:pt x="199771" y="291211"/>
                </a:lnTo>
                <a:lnTo>
                  <a:pt x="221637" y="244475"/>
                </a:lnTo>
                <a:lnTo>
                  <a:pt x="192659" y="244475"/>
                </a:lnTo>
                <a:lnTo>
                  <a:pt x="177250" y="225679"/>
                </a:lnTo>
                <a:close/>
              </a:path>
              <a:path w="530860" h="441960">
                <a:moveTo>
                  <a:pt x="396748" y="143891"/>
                </a:moveTo>
                <a:lnTo>
                  <a:pt x="338074" y="284226"/>
                </a:lnTo>
                <a:lnTo>
                  <a:pt x="368155" y="284226"/>
                </a:lnTo>
                <a:lnTo>
                  <a:pt x="396748" y="213995"/>
                </a:lnTo>
                <a:lnTo>
                  <a:pt x="426651" y="213995"/>
                </a:lnTo>
                <a:lnTo>
                  <a:pt x="396748" y="143891"/>
                </a:lnTo>
                <a:close/>
              </a:path>
              <a:path w="530860" h="441960">
                <a:moveTo>
                  <a:pt x="426651" y="213995"/>
                </a:moveTo>
                <a:lnTo>
                  <a:pt x="396748" y="213995"/>
                </a:lnTo>
                <a:lnTo>
                  <a:pt x="422529" y="274828"/>
                </a:lnTo>
                <a:lnTo>
                  <a:pt x="450595" y="270129"/>
                </a:lnTo>
                <a:lnTo>
                  <a:pt x="426651" y="213995"/>
                </a:lnTo>
                <a:close/>
              </a:path>
              <a:path w="530860" h="441960">
                <a:moveTo>
                  <a:pt x="150494" y="193040"/>
                </a:moveTo>
                <a:lnTo>
                  <a:pt x="77850" y="244475"/>
                </a:lnTo>
                <a:lnTo>
                  <a:pt x="96519" y="258445"/>
                </a:lnTo>
                <a:lnTo>
                  <a:pt x="105918" y="251460"/>
                </a:lnTo>
                <a:lnTo>
                  <a:pt x="143509" y="225679"/>
                </a:lnTo>
                <a:lnTo>
                  <a:pt x="177250" y="225679"/>
                </a:lnTo>
                <a:lnTo>
                  <a:pt x="150494" y="193040"/>
                </a:lnTo>
                <a:close/>
              </a:path>
              <a:path w="530860" h="441960">
                <a:moveTo>
                  <a:pt x="267716" y="76073"/>
                </a:moveTo>
                <a:lnTo>
                  <a:pt x="192659" y="244475"/>
                </a:lnTo>
                <a:lnTo>
                  <a:pt x="221637" y="244475"/>
                </a:lnTo>
                <a:lnTo>
                  <a:pt x="265430" y="150876"/>
                </a:lnTo>
                <a:lnTo>
                  <a:pt x="293000" y="150876"/>
                </a:lnTo>
                <a:lnTo>
                  <a:pt x="267716" y="76073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389125" y="1844801"/>
            <a:ext cx="7647940" cy="946785"/>
          </a:xfrm>
          <a:custGeom>
            <a:avLst/>
            <a:gdLst/>
            <a:ahLst/>
            <a:cxnLst/>
            <a:rect l="l" t="t" r="r" b="b"/>
            <a:pathLst>
              <a:path w="7647940" h="946785">
                <a:moveTo>
                  <a:pt x="0" y="157734"/>
                </a:moveTo>
                <a:lnTo>
                  <a:pt x="8040" y="107874"/>
                </a:lnTo>
                <a:lnTo>
                  <a:pt x="30431" y="64574"/>
                </a:lnTo>
                <a:lnTo>
                  <a:pt x="64574" y="30431"/>
                </a:lnTo>
                <a:lnTo>
                  <a:pt x="107874" y="8040"/>
                </a:lnTo>
                <a:lnTo>
                  <a:pt x="157734" y="0"/>
                </a:lnTo>
                <a:lnTo>
                  <a:pt x="7489698" y="0"/>
                </a:lnTo>
                <a:lnTo>
                  <a:pt x="7539557" y="8040"/>
                </a:lnTo>
                <a:lnTo>
                  <a:pt x="7582857" y="30431"/>
                </a:lnTo>
                <a:lnTo>
                  <a:pt x="7617000" y="64574"/>
                </a:lnTo>
                <a:lnTo>
                  <a:pt x="7639391" y="107874"/>
                </a:lnTo>
                <a:lnTo>
                  <a:pt x="7647432" y="157734"/>
                </a:lnTo>
                <a:lnTo>
                  <a:pt x="7647432" y="788670"/>
                </a:lnTo>
                <a:lnTo>
                  <a:pt x="7639391" y="838529"/>
                </a:lnTo>
                <a:lnTo>
                  <a:pt x="7617000" y="881829"/>
                </a:lnTo>
                <a:lnTo>
                  <a:pt x="7582857" y="915972"/>
                </a:lnTo>
                <a:lnTo>
                  <a:pt x="7539557" y="938363"/>
                </a:lnTo>
                <a:lnTo>
                  <a:pt x="7489698" y="946403"/>
                </a:lnTo>
                <a:lnTo>
                  <a:pt x="157734" y="946403"/>
                </a:lnTo>
                <a:lnTo>
                  <a:pt x="107874" y="938363"/>
                </a:lnTo>
                <a:lnTo>
                  <a:pt x="64574" y="915972"/>
                </a:lnTo>
                <a:lnTo>
                  <a:pt x="30431" y="881829"/>
                </a:lnTo>
                <a:lnTo>
                  <a:pt x="8040" y="838529"/>
                </a:lnTo>
                <a:lnTo>
                  <a:pt x="0" y="788670"/>
                </a:lnTo>
                <a:lnTo>
                  <a:pt x="0" y="157734"/>
                </a:lnTo>
                <a:close/>
              </a:path>
            </a:pathLst>
          </a:custGeom>
          <a:ln w="19812">
            <a:solidFill>
              <a:srgbClr val="FFA42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199894" y="4798314"/>
            <a:ext cx="0" cy="157480"/>
          </a:xfrm>
          <a:custGeom>
            <a:avLst/>
            <a:gdLst/>
            <a:ahLst/>
            <a:cxnLst/>
            <a:rect l="l" t="t" r="r" b="b"/>
            <a:pathLst>
              <a:path w="0" h="157479">
                <a:moveTo>
                  <a:pt x="0" y="0"/>
                </a:moveTo>
                <a:lnTo>
                  <a:pt x="0" y="157353"/>
                </a:lnTo>
              </a:path>
            </a:pathLst>
          </a:custGeom>
          <a:ln w="38100">
            <a:solidFill>
              <a:srgbClr val="DF0D2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199894" y="4978146"/>
            <a:ext cx="0" cy="273050"/>
          </a:xfrm>
          <a:custGeom>
            <a:avLst/>
            <a:gdLst/>
            <a:ahLst/>
            <a:cxnLst/>
            <a:rect l="l" t="t" r="r" b="b"/>
            <a:pathLst>
              <a:path w="0" h="273050">
                <a:moveTo>
                  <a:pt x="0" y="0"/>
                </a:moveTo>
                <a:lnTo>
                  <a:pt x="0" y="273049"/>
                </a:lnTo>
              </a:path>
            </a:pathLst>
          </a:custGeom>
          <a:ln w="38100">
            <a:solidFill>
              <a:srgbClr val="DF0D2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59663" y="1551432"/>
            <a:ext cx="982980" cy="15041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690168" y="865378"/>
            <a:ext cx="8301990" cy="51981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0">
                <a:solidFill>
                  <a:srgbClr val="252525"/>
                </a:solidFill>
                <a:latin typeface="宋体"/>
                <a:cs typeface="宋体"/>
              </a:rPr>
              <a:t>元素化合式</a:t>
            </a:r>
            <a:r>
              <a:rPr dirty="0" sz="2400" spc="-100">
                <a:solidFill>
                  <a:srgbClr val="252525"/>
                </a:solidFill>
                <a:latin typeface="Arial"/>
                <a:cs typeface="Arial"/>
              </a:rPr>
              <a:t>——</a:t>
            </a:r>
            <a:r>
              <a:rPr dirty="0" sz="2400" spc="-100">
                <a:solidFill>
                  <a:srgbClr val="252525"/>
                </a:solidFill>
                <a:latin typeface="宋体"/>
                <a:cs typeface="宋体"/>
              </a:rPr>
              <a:t>《传播</a:t>
            </a:r>
            <a:r>
              <a:rPr dirty="0" sz="2400" spc="-110">
                <a:solidFill>
                  <a:srgbClr val="252525"/>
                </a:solidFill>
                <a:latin typeface="宋体"/>
                <a:cs typeface="宋体"/>
              </a:rPr>
              <a:t>学</a:t>
            </a:r>
            <a:r>
              <a:rPr dirty="0" sz="2400">
                <a:solidFill>
                  <a:srgbClr val="252525"/>
                </a:solidFill>
                <a:latin typeface="宋体"/>
                <a:cs typeface="宋体"/>
              </a:rPr>
              <a:t>》</a:t>
            </a:r>
            <a:endParaRPr sz="2400">
              <a:latin typeface="宋体"/>
              <a:cs typeface="宋体"/>
            </a:endParaRPr>
          </a:p>
          <a:p>
            <a:pPr>
              <a:lnSpc>
                <a:spcPct val="100000"/>
              </a:lnSpc>
            </a:pPr>
            <a:endParaRPr sz="2700">
              <a:latin typeface="Times New Roman"/>
              <a:cs typeface="Times New Roman"/>
            </a:endParaRPr>
          </a:p>
          <a:p>
            <a:pPr marL="1474470" marR="106680" indent="-610235">
              <a:lnSpc>
                <a:spcPct val="110000"/>
              </a:lnSpc>
              <a:spcBef>
                <a:spcPts val="2039"/>
              </a:spcBef>
            </a:pPr>
            <a:r>
              <a:rPr dirty="0" sz="2400">
                <a:solidFill>
                  <a:srgbClr val="FF0000"/>
                </a:solidFill>
                <a:latin typeface="宋体"/>
                <a:cs typeface="宋体"/>
              </a:rPr>
              <a:t>挖掘体现中华优秀传统文化、红色文化和先进文化的成 </a:t>
            </a:r>
            <a:r>
              <a:rPr dirty="0" sz="2400" spc="-5">
                <a:solidFill>
                  <a:srgbClr val="FF0000"/>
                </a:solidFill>
                <a:latin typeface="宋体"/>
                <a:cs typeface="宋体"/>
              </a:rPr>
              <a:t>功传播案例，增强学生的文化自信和民族自信</a:t>
            </a:r>
            <a:endParaRPr sz="2400">
              <a:latin typeface="宋体"/>
              <a:cs typeface="宋体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 marL="1752600">
              <a:lnSpc>
                <a:spcPct val="100000"/>
              </a:lnSpc>
            </a:pPr>
            <a:r>
              <a:rPr dirty="0" sz="2500" spc="30" b="1">
                <a:solidFill>
                  <a:srgbClr val="404040"/>
                </a:solidFill>
                <a:latin typeface="微软雅黑"/>
                <a:cs typeface="微软雅黑"/>
              </a:rPr>
              <a:t>社会主义核心</a:t>
            </a:r>
            <a:r>
              <a:rPr dirty="0" sz="2500" spc="15" b="1">
                <a:solidFill>
                  <a:srgbClr val="404040"/>
                </a:solidFill>
                <a:latin typeface="微软雅黑"/>
                <a:cs typeface="微软雅黑"/>
              </a:rPr>
              <a:t>价值</a:t>
            </a:r>
            <a:r>
              <a:rPr dirty="0" sz="2500" spc="30" b="1">
                <a:solidFill>
                  <a:srgbClr val="404040"/>
                </a:solidFill>
                <a:latin typeface="微软雅黑"/>
                <a:cs typeface="微软雅黑"/>
              </a:rPr>
              <a:t>观</a:t>
            </a:r>
            <a:r>
              <a:rPr dirty="0" sz="2500" spc="15" b="1">
                <a:solidFill>
                  <a:srgbClr val="404040"/>
                </a:solidFill>
                <a:latin typeface="微软雅黑"/>
                <a:cs typeface="微软雅黑"/>
              </a:rPr>
              <a:t>内</a:t>
            </a:r>
            <a:r>
              <a:rPr dirty="0" sz="2500" spc="30" b="1">
                <a:solidFill>
                  <a:srgbClr val="404040"/>
                </a:solidFill>
                <a:latin typeface="微软雅黑"/>
                <a:cs typeface="微软雅黑"/>
              </a:rPr>
              <a:t>化</a:t>
            </a:r>
            <a:r>
              <a:rPr dirty="0" sz="2500" spc="15" b="1">
                <a:solidFill>
                  <a:srgbClr val="404040"/>
                </a:solidFill>
                <a:latin typeface="微软雅黑"/>
                <a:cs typeface="微软雅黑"/>
              </a:rPr>
              <a:t>于心</a:t>
            </a:r>
            <a:r>
              <a:rPr dirty="0" sz="2500" spc="30" b="1">
                <a:solidFill>
                  <a:srgbClr val="404040"/>
                </a:solidFill>
                <a:latin typeface="微软雅黑"/>
                <a:cs typeface="微软雅黑"/>
              </a:rPr>
              <a:t>、</a:t>
            </a:r>
            <a:r>
              <a:rPr dirty="0" sz="2500" spc="15" b="1">
                <a:solidFill>
                  <a:srgbClr val="404040"/>
                </a:solidFill>
                <a:latin typeface="微软雅黑"/>
                <a:cs typeface="微软雅黑"/>
              </a:rPr>
              <a:t>外</a:t>
            </a:r>
            <a:r>
              <a:rPr dirty="0" sz="2500" spc="30" b="1">
                <a:solidFill>
                  <a:srgbClr val="404040"/>
                </a:solidFill>
                <a:latin typeface="微软雅黑"/>
                <a:cs typeface="微软雅黑"/>
              </a:rPr>
              <a:t>化</a:t>
            </a:r>
            <a:r>
              <a:rPr dirty="0" sz="2500" spc="15" b="1">
                <a:solidFill>
                  <a:srgbClr val="404040"/>
                </a:solidFill>
                <a:latin typeface="微软雅黑"/>
                <a:cs typeface="微软雅黑"/>
              </a:rPr>
              <a:t>于</a:t>
            </a:r>
            <a:r>
              <a:rPr dirty="0" sz="2500" spc="30" b="1">
                <a:solidFill>
                  <a:srgbClr val="404040"/>
                </a:solidFill>
                <a:latin typeface="微软雅黑"/>
                <a:cs typeface="微软雅黑"/>
              </a:rPr>
              <a:t>行</a:t>
            </a:r>
            <a:endParaRPr sz="2500">
              <a:latin typeface="微软雅黑"/>
              <a:cs typeface="微软雅黑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650">
              <a:latin typeface="Times New Roman"/>
              <a:cs typeface="Times New Roman"/>
            </a:endParaRPr>
          </a:p>
          <a:p>
            <a:pPr marL="1677670" marR="5080">
              <a:lnSpc>
                <a:spcPct val="120000"/>
              </a:lnSpc>
            </a:pPr>
            <a:r>
              <a:rPr dirty="0" sz="2400" spc="80">
                <a:solidFill>
                  <a:srgbClr val="404040"/>
                </a:solidFill>
                <a:latin typeface="宋体"/>
                <a:cs typeface="宋体"/>
              </a:rPr>
              <a:t>以专业</a:t>
            </a:r>
            <a:r>
              <a:rPr dirty="0" sz="2400" spc="90">
                <a:solidFill>
                  <a:srgbClr val="404040"/>
                </a:solidFill>
                <a:latin typeface="宋体"/>
                <a:cs typeface="宋体"/>
              </a:rPr>
              <a:t>知</a:t>
            </a:r>
            <a:r>
              <a:rPr dirty="0" sz="2400" spc="80">
                <a:solidFill>
                  <a:srgbClr val="404040"/>
                </a:solidFill>
                <a:latin typeface="宋体"/>
                <a:cs typeface="宋体"/>
              </a:rPr>
              <a:t>识和技</a:t>
            </a:r>
            <a:r>
              <a:rPr dirty="0" sz="2400" spc="90">
                <a:solidFill>
                  <a:srgbClr val="404040"/>
                </a:solidFill>
                <a:latin typeface="宋体"/>
                <a:cs typeface="宋体"/>
              </a:rPr>
              <a:t>能</a:t>
            </a:r>
            <a:r>
              <a:rPr dirty="0" sz="2400" spc="80">
                <a:solidFill>
                  <a:srgbClr val="404040"/>
                </a:solidFill>
                <a:latin typeface="宋体"/>
                <a:cs typeface="宋体"/>
              </a:rPr>
              <a:t>为载体</a:t>
            </a:r>
            <a:r>
              <a:rPr dirty="0" sz="2400" spc="90">
                <a:solidFill>
                  <a:srgbClr val="404040"/>
                </a:solidFill>
                <a:latin typeface="宋体"/>
                <a:cs typeface="宋体"/>
              </a:rPr>
              <a:t>开</a:t>
            </a:r>
            <a:r>
              <a:rPr dirty="0" sz="2400" spc="80">
                <a:solidFill>
                  <a:srgbClr val="404040"/>
                </a:solidFill>
                <a:latin typeface="宋体"/>
                <a:cs typeface="宋体"/>
              </a:rPr>
              <a:t>展育人</a:t>
            </a:r>
            <a:r>
              <a:rPr dirty="0" sz="2400" spc="90">
                <a:solidFill>
                  <a:srgbClr val="404040"/>
                </a:solidFill>
                <a:latin typeface="宋体"/>
                <a:cs typeface="宋体"/>
              </a:rPr>
              <a:t>的</a:t>
            </a:r>
            <a:r>
              <a:rPr dirty="0" sz="2400" spc="80">
                <a:solidFill>
                  <a:srgbClr val="404040"/>
                </a:solidFill>
                <a:latin typeface="宋体"/>
                <a:cs typeface="宋体"/>
              </a:rPr>
              <a:t>新教</a:t>
            </a:r>
            <a:r>
              <a:rPr dirty="0" sz="2400" spc="130">
                <a:solidFill>
                  <a:srgbClr val="404040"/>
                </a:solidFill>
                <a:latin typeface="宋体"/>
                <a:cs typeface="宋体"/>
              </a:rPr>
              <a:t>材</a:t>
            </a:r>
            <a:r>
              <a:rPr dirty="0" sz="2400">
                <a:solidFill>
                  <a:srgbClr val="404040"/>
                </a:solidFill>
                <a:latin typeface="宋体"/>
                <a:cs typeface="宋体"/>
              </a:rPr>
              <a:t>，  </a:t>
            </a:r>
            <a:r>
              <a:rPr dirty="0" sz="2400" spc="80">
                <a:solidFill>
                  <a:srgbClr val="404040"/>
                </a:solidFill>
                <a:latin typeface="宋体"/>
                <a:cs typeface="宋体"/>
              </a:rPr>
              <a:t>必须深</a:t>
            </a:r>
            <a:r>
              <a:rPr dirty="0" sz="2400" spc="90">
                <a:solidFill>
                  <a:srgbClr val="404040"/>
                </a:solidFill>
                <a:latin typeface="宋体"/>
                <a:cs typeface="宋体"/>
              </a:rPr>
              <a:t>入</a:t>
            </a:r>
            <a:r>
              <a:rPr dirty="0" sz="2400" spc="80">
                <a:solidFill>
                  <a:srgbClr val="404040"/>
                </a:solidFill>
                <a:latin typeface="宋体"/>
                <a:cs typeface="宋体"/>
              </a:rPr>
              <a:t>挖掘课</a:t>
            </a:r>
            <a:r>
              <a:rPr dirty="0" sz="2400" spc="90">
                <a:solidFill>
                  <a:srgbClr val="404040"/>
                </a:solidFill>
                <a:latin typeface="宋体"/>
                <a:cs typeface="宋体"/>
              </a:rPr>
              <a:t>程</a:t>
            </a:r>
            <a:r>
              <a:rPr dirty="0" sz="2400" spc="80">
                <a:solidFill>
                  <a:srgbClr val="404040"/>
                </a:solidFill>
                <a:latin typeface="宋体"/>
                <a:cs typeface="宋体"/>
              </a:rPr>
              <a:t>中蕴含</a:t>
            </a:r>
            <a:r>
              <a:rPr dirty="0" sz="2400" spc="90">
                <a:solidFill>
                  <a:srgbClr val="404040"/>
                </a:solidFill>
                <a:latin typeface="宋体"/>
                <a:cs typeface="宋体"/>
              </a:rPr>
              <a:t>的</a:t>
            </a:r>
            <a:r>
              <a:rPr dirty="0" sz="2400" spc="80">
                <a:solidFill>
                  <a:srgbClr val="404040"/>
                </a:solidFill>
                <a:latin typeface="宋体"/>
                <a:cs typeface="宋体"/>
              </a:rPr>
              <a:t>思政教</a:t>
            </a:r>
            <a:r>
              <a:rPr dirty="0" sz="2400" spc="90">
                <a:solidFill>
                  <a:srgbClr val="404040"/>
                </a:solidFill>
                <a:latin typeface="宋体"/>
                <a:cs typeface="宋体"/>
              </a:rPr>
              <a:t>育</a:t>
            </a:r>
            <a:r>
              <a:rPr dirty="0" sz="2400" spc="80">
                <a:solidFill>
                  <a:srgbClr val="404040"/>
                </a:solidFill>
                <a:latin typeface="宋体"/>
                <a:cs typeface="宋体"/>
              </a:rPr>
              <a:t>资</a:t>
            </a:r>
            <a:r>
              <a:rPr dirty="0" sz="2400" spc="130">
                <a:solidFill>
                  <a:srgbClr val="404040"/>
                </a:solidFill>
                <a:latin typeface="宋体"/>
                <a:cs typeface="宋体"/>
              </a:rPr>
              <a:t>源</a:t>
            </a:r>
            <a:r>
              <a:rPr dirty="0" sz="2400" spc="80">
                <a:solidFill>
                  <a:srgbClr val="404040"/>
                </a:solidFill>
                <a:latin typeface="宋体"/>
                <a:cs typeface="宋体"/>
              </a:rPr>
              <a:t>，</a:t>
            </a:r>
            <a:r>
              <a:rPr dirty="0" sz="2400">
                <a:solidFill>
                  <a:srgbClr val="404040"/>
                </a:solidFill>
                <a:latin typeface="宋体"/>
                <a:cs typeface="宋体"/>
              </a:rPr>
              <a:t>从 </a:t>
            </a:r>
            <a:r>
              <a:rPr dirty="0" sz="2400" spc="80">
                <a:solidFill>
                  <a:srgbClr val="404040"/>
                </a:solidFill>
                <a:latin typeface="宋体"/>
                <a:cs typeface="宋体"/>
              </a:rPr>
              <a:t>教学目</a:t>
            </a:r>
            <a:r>
              <a:rPr dirty="0" sz="2400" spc="70">
                <a:solidFill>
                  <a:srgbClr val="404040"/>
                </a:solidFill>
                <a:latin typeface="宋体"/>
                <a:cs typeface="宋体"/>
              </a:rPr>
              <a:t>标</a:t>
            </a:r>
            <a:r>
              <a:rPr dirty="0" sz="2400" spc="80">
                <a:solidFill>
                  <a:srgbClr val="404040"/>
                </a:solidFill>
                <a:latin typeface="宋体"/>
                <a:cs typeface="宋体"/>
              </a:rPr>
              <a:t>、教学</a:t>
            </a:r>
            <a:r>
              <a:rPr dirty="0" sz="2400" spc="65">
                <a:solidFill>
                  <a:srgbClr val="404040"/>
                </a:solidFill>
                <a:latin typeface="宋体"/>
                <a:cs typeface="宋体"/>
              </a:rPr>
              <a:t>内</a:t>
            </a:r>
            <a:r>
              <a:rPr dirty="0" sz="2400" spc="80">
                <a:solidFill>
                  <a:srgbClr val="404040"/>
                </a:solidFill>
                <a:latin typeface="宋体"/>
                <a:cs typeface="宋体"/>
              </a:rPr>
              <a:t>容和环</a:t>
            </a:r>
            <a:r>
              <a:rPr dirty="0" sz="2400" spc="85">
                <a:solidFill>
                  <a:srgbClr val="404040"/>
                </a:solidFill>
                <a:latin typeface="宋体"/>
                <a:cs typeface="宋体"/>
              </a:rPr>
              <a:t>节</a:t>
            </a:r>
            <a:r>
              <a:rPr dirty="0" sz="2400" spc="80">
                <a:solidFill>
                  <a:srgbClr val="404040"/>
                </a:solidFill>
                <a:latin typeface="宋体"/>
                <a:cs typeface="宋体"/>
              </a:rPr>
              <a:t>、教学</a:t>
            </a:r>
            <a:r>
              <a:rPr dirty="0" sz="2400" spc="65">
                <a:solidFill>
                  <a:srgbClr val="404040"/>
                </a:solidFill>
                <a:latin typeface="宋体"/>
                <a:cs typeface="宋体"/>
              </a:rPr>
              <a:t>策</a:t>
            </a:r>
            <a:r>
              <a:rPr dirty="0" sz="2400" spc="80">
                <a:solidFill>
                  <a:srgbClr val="404040"/>
                </a:solidFill>
                <a:latin typeface="宋体"/>
                <a:cs typeface="宋体"/>
              </a:rPr>
              <a:t>略与</a:t>
            </a:r>
            <a:r>
              <a:rPr dirty="0" sz="2400" spc="90">
                <a:solidFill>
                  <a:srgbClr val="404040"/>
                </a:solidFill>
                <a:latin typeface="宋体"/>
                <a:cs typeface="宋体"/>
              </a:rPr>
              <a:t>方</a:t>
            </a:r>
            <a:r>
              <a:rPr dirty="0" sz="2400" spc="100">
                <a:solidFill>
                  <a:srgbClr val="404040"/>
                </a:solidFill>
                <a:latin typeface="宋体"/>
                <a:cs typeface="宋体"/>
              </a:rPr>
              <a:t>法</a:t>
            </a:r>
            <a:r>
              <a:rPr dirty="0" sz="2400">
                <a:solidFill>
                  <a:srgbClr val="404040"/>
                </a:solidFill>
                <a:latin typeface="宋体"/>
                <a:cs typeface="宋体"/>
              </a:rPr>
              <a:t>、 </a:t>
            </a:r>
            <a:r>
              <a:rPr dirty="0" sz="2400" spc="80">
                <a:solidFill>
                  <a:srgbClr val="404040"/>
                </a:solidFill>
                <a:latin typeface="宋体"/>
                <a:cs typeface="宋体"/>
              </a:rPr>
              <a:t>教学资</a:t>
            </a:r>
            <a:r>
              <a:rPr dirty="0" sz="2400" spc="90">
                <a:solidFill>
                  <a:srgbClr val="404040"/>
                </a:solidFill>
                <a:latin typeface="宋体"/>
                <a:cs typeface="宋体"/>
              </a:rPr>
              <a:t>源</a:t>
            </a:r>
            <a:r>
              <a:rPr dirty="0" sz="2400" spc="80">
                <a:solidFill>
                  <a:srgbClr val="404040"/>
                </a:solidFill>
                <a:latin typeface="宋体"/>
                <a:cs typeface="宋体"/>
              </a:rPr>
              <a:t>分配等</a:t>
            </a:r>
            <a:r>
              <a:rPr dirty="0" sz="2400" spc="90">
                <a:solidFill>
                  <a:srgbClr val="404040"/>
                </a:solidFill>
                <a:latin typeface="宋体"/>
                <a:cs typeface="宋体"/>
              </a:rPr>
              <a:t>方</a:t>
            </a:r>
            <a:r>
              <a:rPr dirty="0" sz="2400" spc="80">
                <a:solidFill>
                  <a:srgbClr val="404040"/>
                </a:solidFill>
                <a:latin typeface="宋体"/>
                <a:cs typeface="宋体"/>
              </a:rPr>
              <a:t>面融入</a:t>
            </a:r>
            <a:r>
              <a:rPr dirty="0" sz="2400" spc="90">
                <a:solidFill>
                  <a:srgbClr val="404040"/>
                </a:solidFill>
                <a:latin typeface="宋体"/>
                <a:cs typeface="宋体"/>
              </a:rPr>
              <a:t>价</a:t>
            </a:r>
            <a:r>
              <a:rPr dirty="0" sz="2400" spc="80">
                <a:solidFill>
                  <a:srgbClr val="404040"/>
                </a:solidFill>
                <a:latin typeface="宋体"/>
                <a:cs typeface="宋体"/>
              </a:rPr>
              <a:t>值引领</a:t>
            </a:r>
            <a:r>
              <a:rPr dirty="0" sz="2400" spc="90">
                <a:solidFill>
                  <a:srgbClr val="404040"/>
                </a:solidFill>
                <a:latin typeface="宋体"/>
                <a:cs typeface="宋体"/>
              </a:rPr>
              <a:t>内</a:t>
            </a:r>
            <a:r>
              <a:rPr dirty="0" sz="2400" spc="125">
                <a:solidFill>
                  <a:srgbClr val="404040"/>
                </a:solidFill>
                <a:latin typeface="宋体"/>
                <a:cs typeface="宋体"/>
              </a:rPr>
              <a:t>容</a:t>
            </a:r>
            <a:r>
              <a:rPr dirty="0" sz="2400" spc="80">
                <a:solidFill>
                  <a:srgbClr val="404040"/>
                </a:solidFill>
                <a:latin typeface="宋体"/>
                <a:cs typeface="宋体"/>
              </a:rPr>
              <a:t>，使社 </a:t>
            </a:r>
            <a:r>
              <a:rPr dirty="0" sz="2400" spc="-5">
                <a:solidFill>
                  <a:srgbClr val="404040"/>
                </a:solidFill>
                <a:latin typeface="宋体"/>
                <a:cs typeface="宋体"/>
              </a:rPr>
              <a:t>会主义核心价值观内化于</a:t>
            </a:r>
            <a:r>
              <a:rPr dirty="0" sz="2400">
                <a:solidFill>
                  <a:srgbClr val="404040"/>
                </a:solidFill>
                <a:latin typeface="宋体"/>
                <a:cs typeface="宋体"/>
              </a:rPr>
              <a:t>心</a:t>
            </a:r>
            <a:r>
              <a:rPr dirty="0" sz="2400" spc="-5">
                <a:solidFill>
                  <a:srgbClr val="404040"/>
                </a:solidFill>
                <a:latin typeface="宋体"/>
                <a:cs typeface="宋体"/>
              </a:rPr>
              <a:t>、外化于行</a:t>
            </a:r>
            <a:r>
              <a:rPr dirty="0" sz="2400">
                <a:solidFill>
                  <a:srgbClr val="404040"/>
                </a:solidFill>
                <a:latin typeface="宋体"/>
                <a:cs typeface="宋体"/>
              </a:rPr>
              <a:t>。</a:t>
            </a:r>
            <a:endParaRPr sz="2400">
              <a:latin typeface="宋体"/>
              <a:cs typeface="宋体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4266" y="161290"/>
            <a:ext cx="393509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solidFill>
                  <a:srgbClr val="F8F8F8"/>
                </a:solidFill>
                <a:latin typeface="宋体"/>
                <a:cs typeface="宋体"/>
              </a:rPr>
              <a:t>深</a:t>
            </a:r>
            <a:r>
              <a:rPr dirty="0" sz="2800" spc="-5">
                <a:solidFill>
                  <a:srgbClr val="F8F8F8"/>
                </a:solidFill>
                <a:latin typeface="宋体"/>
                <a:cs typeface="宋体"/>
              </a:rPr>
              <a:t>化课程</a:t>
            </a:r>
            <a:r>
              <a:rPr dirty="0" sz="2800">
                <a:solidFill>
                  <a:srgbClr val="F8F8F8"/>
                </a:solidFill>
                <a:latin typeface="宋体"/>
                <a:cs typeface="宋体"/>
              </a:rPr>
              <a:t>思</a:t>
            </a:r>
            <a:r>
              <a:rPr dirty="0" sz="2800" spc="-5">
                <a:solidFill>
                  <a:srgbClr val="F8F8F8"/>
                </a:solidFill>
                <a:latin typeface="宋体"/>
                <a:cs typeface="宋体"/>
              </a:rPr>
              <a:t>政的改</a:t>
            </a:r>
            <a:r>
              <a:rPr dirty="0" sz="2800">
                <a:solidFill>
                  <a:srgbClr val="F8F8F8"/>
                </a:solidFill>
                <a:latin typeface="宋体"/>
                <a:cs typeface="宋体"/>
              </a:rPr>
              <a:t>革</a:t>
            </a:r>
            <a:r>
              <a:rPr dirty="0" sz="2800" spc="-5">
                <a:solidFill>
                  <a:srgbClr val="F8F8F8"/>
                </a:solidFill>
                <a:latin typeface="宋体"/>
                <a:cs typeface="宋体"/>
              </a:rPr>
              <a:t>探索</a:t>
            </a:r>
            <a:endParaRPr sz="2800">
              <a:latin typeface="宋体"/>
              <a:cs typeface="宋体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31291" y="981455"/>
            <a:ext cx="180340" cy="195580"/>
          </a:xfrm>
          <a:custGeom>
            <a:avLst/>
            <a:gdLst/>
            <a:ahLst/>
            <a:cxnLst/>
            <a:rect l="l" t="t" r="r" b="b"/>
            <a:pathLst>
              <a:path w="180340" h="195580">
                <a:moveTo>
                  <a:pt x="0" y="195072"/>
                </a:moveTo>
                <a:lnTo>
                  <a:pt x="179832" y="195072"/>
                </a:lnTo>
                <a:lnTo>
                  <a:pt x="179832" y="0"/>
                </a:lnTo>
                <a:lnTo>
                  <a:pt x="0" y="0"/>
                </a:lnTo>
                <a:lnTo>
                  <a:pt x="0" y="195072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74065" y="6034836"/>
            <a:ext cx="79502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080808"/>
                </a:solidFill>
                <a:latin typeface="宋体"/>
                <a:cs typeface="宋体"/>
              </a:rPr>
              <a:t>信息传播方式的革命，中国信息传播方式和技术领先的证明</a:t>
            </a:r>
            <a:endParaRPr sz="2400">
              <a:latin typeface="宋体"/>
              <a:cs typeface="宋体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76955" y="2708148"/>
            <a:ext cx="2990088" cy="29916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319022" y="2003298"/>
            <a:ext cx="7646034" cy="497205"/>
          </a:xfrm>
          <a:custGeom>
            <a:avLst/>
            <a:gdLst/>
            <a:ahLst/>
            <a:cxnLst/>
            <a:rect l="l" t="t" r="r" b="b"/>
            <a:pathLst>
              <a:path w="7646034" h="497205">
                <a:moveTo>
                  <a:pt x="0" y="82803"/>
                </a:moveTo>
                <a:lnTo>
                  <a:pt x="6508" y="50577"/>
                </a:lnTo>
                <a:lnTo>
                  <a:pt x="24256" y="24257"/>
                </a:lnTo>
                <a:lnTo>
                  <a:pt x="50577" y="6508"/>
                </a:lnTo>
                <a:lnTo>
                  <a:pt x="82803" y="0"/>
                </a:lnTo>
                <a:lnTo>
                  <a:pt x="7563104" y="0"/>
                </a:lnTo>
                <a:lnTo>
                  <a:pt x="7595330" y="6508"/>
                </a:lnTo>
                <a:lnTo>
                  <a:pt x="7621651" y="24256"/>
                </a:lnTo>
                <a:lnTo>
                  <a:pt x="7639399" y="50577"/>
                </a:lnTo>
                <a:lnTo>
                  <a:pt x="7645908" y="82803"/>
                </a:lnTo>
                <a:lnTo>
                  <a:pt x="7645908" y="414019"/>
                </a:lnTo>
                <a:lnTo>
                  <a:pt x="7639399" y="446246"/>
                </a:lnTo>
                <a:lnTo>
                  <a:pt x="7621650" y="472566"/>
                </a:lnTo>
                <a:lnTo>
                  <a:pt x="7595330" y="490315"/>
                </a:lnTo>
                <a:lnTo>
                  <a:pt x="7563104" y="496824"/>
                </a:lnTo>
                <a:lnTo>
                  <a:pt x="82803" y="496824"/>
                </a:lnTo>
                <a:lnTo>
                  <a:pt x="50577" y="490315"/>
                </a:lnTo>
                <a:lnTo>
                  <a:pt x="24256" y="472567"/>
                </a:lnTo>
                <a:lnTo>
                  <a:pt x="6508" y="446246"/>
                </a:lnTo>
                <a:lnTo>
                  <a:pt x="0" y="414019"/>
                </a:lnTo>
                <a:lnTo>
                  <a:pt x="0" y="82803"/>
                </a:lnTo>
                <a:close/>
              </a:path>
            </a:pathLst>
          </a:custGeom>
          <a:ln w="19812">
            <a:solidFill>
              <a:srgbClr val="FFA42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690168" y="789178"/>
            <a:ext cx="8122284" cy="1658620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dirty="0" sz="2400" spc="-100">
                <a:solidFill>
                  <a:srgbClr val="252525"/>
                </a:solidFill>
                <a:latin typeface="宋体"/>
                <a:cs typeface="宋体"/>
              </a:rPr>
              <a:t>元素化合式</a:t>
            </a:r>
            <a:r>
              <a:rPr dirty="0" sz="2400" spc="-100">
                <a:solidFill>
                  <a:srgbClr val="252525"/>
                </a:solidFill>
                <a:latin typeface="Arial"/>
                <a:cs typeface="Arial"/>
              </a:rPr>
              <a:t>——</a:t>
            </a:r>
            <a:r>
              <a:rPr dirty="0" sz="2400" spc="-100">
                <a:solidFill>
                  <a:srgbClr val="252525"/>
                </a:solidFill>
                <a:latin typeface="宋体"/>
                <a:cs typeface="宋体"/>
              </a:rPr>
              <a:t>《传播</a:t>
            </a:r>
            <a:r>
              <a:rPr dirty="0" sz="2400" spc="-110">
                <a:solidFill>
                  <a:srgbClr val="252525"/>
                </a:solidFill>
                <a:latin typeface="宋体"/>
                <a:cs typeface="宋体"/>
              </a:rPr>
              <a:t>学</a:t>
            </a:r>
            <a:r>
              <a:rPr dirty="0" sz="2400">
                <a:solidFill>
                  <a:srgbClr val="252525"/>
                </a:solidFill>
                <a:latin typeface="宋体"/>
                <a:cs typeface="宋体"/>
              </a:rPr>
              <a:t>》</a:t>
            </a:r>
            <a:endParaRPr sz="2400">
              <a:latin typeface="宋体"/>
              <a:cs typeface="宋体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2400">
                <a:solidFill>
                  <a:srgbClr val="252525"/>
                </a:solidFill>
                <a:latin typeface="宋体"/>
                <a:cs typeface="宋体"/>
              </a:rPr>
              <a:t>“新四大发明”</a:t>
            </a:r>
            <a:r>
              <a:rPr dirty="0" sz="2400">
                <a:solidFill>
                  <a:srgbClr val="252525"/>
                </a:solidFill>
                <a:latin typeface="Arial"/>
                <a:cs typeface="Arial"/>
              </a:rPr>
              <a:t>——</a:t>
            </a:r>
            <a:r>
              <a:rPr dirty="0" sz="2400">
                <a:solidFill>
                  <a:srgbClr val="252525"/>
                </a:solidFill>
                <a:latin typeface="宋体"/>
                <a:cs typeface="宋体"/>
              </a:rPr>
              <a:t>高铁、支付宝、共享单车和网购</a:t>
            </a:r>
            <a:endParaRPr sz="2400">
              <a:latin typeface="宋体"/>
              <a:cs typeface="宋体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600">
              <a:latin typeface="Times New Roman"/>
              <a:cs typeface="Times New Roman"/>
            </a:endParaRPr>
          </a:p>
          <a:p>
            <a:pPr marL="793750">
              <a:lnSpc>
                <a:spcPct val="100000"/>
              </a:lnSpc>
            </a:pPr>
            <a:r>
              <a:rPr dirty="0" sz="2400">
                <a:solidFill>
                  <a:srgbClr val="FF0000"/>
                </a:solidFill>
                <a:latin typeface="宋体"/>
                <a:cs typeface="宋体"/>
              </a:rPr>
              <a:t>引导学生关注当代中国传播理论和实践，培养文化自信</a:t>
            </a:r>
            <a:endParaRPr sz="2400">
              <a:latin typeface="宋体"/>
              <a:cs typeface="宋体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89559" y="1708404"/>
            <a:ext cx="981456" cy="15041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4266" y="161290"/>
            <a:ext cx="393509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solidFill>
                  <a:srgbClr val="F3F3F3"/>
                </a:solidFill>
                <a:latin typeface="宋体"/>
                <a:cs typeface="宋体"/>
              </a:rPr>
              <a:t>深</a:t>
            </a:r>
            <a:r>
              <a:rPr dirty="0" sz="2800" spc="-5">
                <a:solidFill>
                  <a:srgbClr val="F3F3F3"/>
                </a:solidFill>
                <a:latin typeface="宋体"/>
                <a:cs typeface="宋体"/>
              </a:rPr>
              <a:t>化课程</a:t>
            </a:r>
            <a:r>
              <a:rPr dirty="0" sz="2800">
                <a:solidFill>
                  <a:srgbClr val="F3F3F3"/>
                </a:solidFill>
                <a:latin typeface="宋体"/>
                <a:cs typeface="宋体"/>
              </a:rPr>
              <a:t>思</a:t>
            </a:r>
            <a:r>
              <a:rPr dirty="0" sz="2800" spc="-5">
                <a:solidFill>
                  <a:srgbClr val="F3F3F3"/>
                </a:solidFill>
                <a:latin typeface="宋体"/>
                <a:cs typeface="宋体"/>
              </a:rPr>
              <a:t>政的改</a:t>
            </a:r>
            <a:r>
              <a:rPr dirty="0" sz="2800">
                <a:solidFill>
                  <a:srgbClr val="F3F3F3"/>
                </a:solidFill>
                <a:latin typeface="宋体"/>
                <a:cs typeface="宋体"/>
              </a:rPr>
              <a:t>革</a:t>
            </a:r>
            <a:r>
              <a:rPr dirty="0" sz="2800" spc="-5">
                <a:solidFill>
                  <a:srgbClr val="F3F3F3"/>
                </a:solidFill>
                <a:latin typeface="宋体"/>
                <a:cs typeface="宋体"/>
              </a:rPr>
              <a:t>探索</a:t>
            </a:r>
            <a:endParaRPr sz="2800">
              <a:latin typeface="宋体"/>
              <a:cs typeface="宋体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64742" y="3271195"/>
            <a:ext cx="7087234" cy="23126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 indent="507365">
              <a:lnSpc>
                <a:spcPct val="150000"/>
              </a:lnSpc>
              <a:spcBef>
                <a:spcPts val="105"/>
              </a:spcBef>
            </a:pPr>
            <a:r>
              <a:rPr dirty="0" sz="2000" spc="65">
                <a:latin typeface="宋体"/>
                <a:cs typeface="宋体"/>
              </a:rPr>
              <a:t>当老师在讲一个企业实践的情</a:t>
            </a:r>
            <a:r>
              <a:rPr dirty="0" sz="2000" spc="35">
                <a:latin typeface="宋体"/>
                <a:cs typeface="宋体"/>
              </a:rPr>
              <a:t>景</a:t>
            </a:r>
            <a:r>
              <a:rPr dirty="0" sz="2000" spc="60">
                <a:latin typeface="宋体"/>
                <a:cs typeface="宋体"/>
              </a:rPr>
              <a:t>，其中的人物在交往交流 </a:t>
            </a:r>
            <a:r>
              <a:rPr dirty="0" sz="2000" spc="55">
                <a:latin typeface="宋体"/>
                <a:cs typeface="宋体"/>
              </a:rPr>
              <a:t>中</a:t>
            </a:r>
            <a:r>
              <a:rPr dirty="0" sz="2000" spc="60">
                <a:latin typeface="宋体"/>
                <a:cs typeface="宋体"/>
              </a:rPr>
              <a:t>，</a:t>
            </a:r>
            <a:r>
              <a:rPr dirty="0" sz="2000" spc="45">
                <a:latin typeface="宋体"/>
                <a:cs typeface="宋体"/>
              </a:rPr>
              <a:t>温</a:t>
            </a:r>
            <a:r>
              <a:rPr dirty="0" sz="2000" spc="60">
                <a:latin typeface="宋体"/>
                <a:cs typeface="宋体"/>
              </a:rPr>
              <a:t>文</a:t>
            </a:r>
            <a:r>
              <a:rPr dirty="0" sz="2000" spc="45">
                <a:latin typeface="宋体"/>
                <a:cs typeface="宋体"/>
              </a:rPr>
              <a:t>尔</a:t>
            </a:r>
            <a:r>
              <a:rPr dirty="0" sz="2000" spc="60">
                <a:latin typeface="宋体"/>
                <a:cs typeface="宋体"/>
              </a:rPr>
              <a:t>雅，</a:t>
            </a:r>
            <a:r>
              <a:rPr dirty="0" sz="2000" spc="45">
                <a:latin typeface="宋体"/>
                <a:cs typeface="宋体"/>
              </a:rPr>
              <a:t>谈</a:t>
            </a:r>
            <a:r>
              <a:rPr dirty="0" sz="2000" spc="55">
                <a:latin typeface="宋体"/>
                <a:cs typeface="宋体"/>
              </a:rPr>
              <a:t>吐</a:t>
            </a:r>
            <a:r>
              <a:rPr dirty="0" sz="2000" spc="45">
                <a:latin typeface="宋体"/>
                <a:cs typeface="宋体"/>
              </a:rPr>
              <a:t>文</a:t>
            </a:r>
            <a:r>
              <a:rPr dirty="0" sz="2000" spc="65">
                <a:latin typeface="宋体"/>
                <a:cs typeface="宋体"/>
              </a:rPr>
              <a:t>明</a:t>
            </a:r>
            <a:r>
              <a:rPr dirty="0" sz="2000" spc="60">
                <a:latin typeface="宋体"/>
                <a:cs typeface="宋体"/>
              </a:rPr>
              <a:t>，</a:t>
            </a:r>
            <a:r>
              <a:rPr dirty="0" sz="2000" spc="45">
                <a:latin typeface="宋体"/>
                <a:cs typeface="宋体"/>
              </a:rPr>
              <a:t>就</a:t>
            </a:r>
            <a:r>
              <a:rPr dirty="0" sz="2000" spc="55">
                <a:latin typeface="宋体"/>
                <a:cs typeface="宋体"/>
              </a:rPr>
              <a:t>是</a:t>
            </a:r>
            <a:r>
              <a:rPr dirty="0" sz="2000" spc="45">
                <a:latin typeface="宋体"/>
                <a:cs typeface="宋体"/>
              </a:rPr>
              <a:t>把</a:t>
            </a:r>
            <a:r>
              <a:rPr dirty="0" sz="2000" spc="55">
                <a:latin typeface="宋体"/>
                <a:cs typeface="宋体"/>
              </a:rPr>
              <a:t>专业</a:t>
            </a:r>
            <a:r>
              <a:rPr dirty="0" sz="2000" spc="45">
                <a:latin typeface="宋体"/>
                <a:cs typeface="宋体"/>
              </a:rPr>
              <a:t>知</a:t>
            </a:r>
            <a:r>
              <a:rPr dirty="0" sz="2000" spc="55">
                <a:latin typeface="宋体"/>
                <a:cs typeface="宋体"/>
              </a:rPr>
              <a:t>识</a:t>
            </a:r>
            <a:r>
              <a:rPr dirty="0" sz="2000" spc="45">
                <a:latin typeface="宋体"/>
                <a:cs typeface="宋体"/>
              </a:rPr>
              <a:t>点</a:t>
            </a:r>
            <a:r>
              <a:rPr dirty="0" sz="2000" spc="55">
                <a:latin typeface="宋体"/>
                <a:cs typeface="宋体"/>
              </a:rPr>
              <a:t>和人</a:t>
            </a:r>
            <a:r>
              <a:rPr dirty="0" sz="2000" spc="45">
                <a:latin typeface="宋体"/>
                <a:cs typeface="宋体"/>
              </a:rPr>
              <a:t>文</a:t>
            </a:r>
            <a:r>
              <a:rPr dirty="0" sz="2000" spc="55">
                <a:latin typeface="宋体"/>
                <a:cs typeface="宋体"/>
              </a:rPr>
              <a:t>素</a:t>
            </a:r>
            <a:r>
              <a:rPr dirty="0" sz="2000" spc="45">
                <a:latin typeface="宋体"/>
                <a:cs typeface="宋体"/>
              </a:rPr>
              <a:t>养</a:t>
            </a:r>
            <a:r>
              <a:rPr dirty="0" sz="2000" spc="55">
                <a:latin typeface="宋体"/>
                <a:cs typeface="宋体"/>
              </a:rPr>
              <a:t>结</a:t>
            </a:r>
            <a:r>
              <a:rPr dirty="0" sz="2000">
                <a:latin typeface="宋体"/>
                <a:cs typeface="宋体"/>
              </a:rPr>
              <a:t>合 起</a:t>
            </a:r>
            <a:r>
              <a:rPr dirty="0" sz="2000" spc="-5">
                <a:latin typeface="宋体"/>
                <a:cs typeface="宋体"/>
              </a:rPr>
              <a:t>来</a:t>
            </a:r>
            <a:r>
              <a:rPr dirty="0" sz="2000">
                <a:latin typeface="宋体"/>
                <a:cs typeface="宋体"/>
              </a:rPr>
              <a:t>，</a:t>
            </a:r>
            <a:r>
              <a:rPr dirty="0" sz="2000" spc="-15">
                <a:latin typeface="宋体"/>
                <a:cs typeface="宋体"/>
              </a:rPr>
              <a:t>形</a:t>
            </a:r>
            <a:r>
              <a:rPr dirty="0" sz="2000">
                <a:latin typeface="宋体"/>
                <a:cs typeface="宋体"/>
              </a:rPr>
              <a:t>成</a:t>
            </a:r>
            <a:r>
              <a:rPr dirty="0" sz="2000" spc="-15">
                <a:latin typeface="宋体"/>
                <a:cs typeface="宋体"/>
              </a:rPr>
              <a:t>了</a:t>
            </a:r>
            <a:r>
              <a:rPr dirty="0" sz="2000">
                <a:latin typeface="宋体"/>
                <a:cs typeface="宋体"/>
              </a:rPr>
              <a:t>化学反</a:t>
            </a:r>
            <a:r>
              <a:rPr dirty="0" sz="2000" spc="-10">
                <a:latin typeface="宋体"/>
                <a:cs typeface="宋体"/>
              </a:rPr>
              <a:t>应</a:t>
            </a:r>
            <a:r>
              <a:rPr dirty="0" sz="2000">
                <a:latin typeface="宋体"/>
                <a:cs typeface="宋体"/>
              </a:rPr>
              <a:t>。</a:t>
            </a:r>
            <a:endParaRPr sz="2000">
              <a:latin typeface="宋体"/>
              <a:cs typeface="宋体"/>
            </a:endParaRPr>
          </a:p>
          <a:p>
            <a:pPr marL="520065">
              <a:lnSpc>
                <a:spcPct val="100000"/>
              </a:lnSpc>
              <a:spcBef>
                <a:spcPts val="1200"/>
              </a:spcBef>
            </a:pPr>
            <a:r>
              <a:rPr dirty="0" sz="2000" spc="65">
                <a:latin typeface="宋体"/>
                <a:cs typeface="宋体"/>
              </a:rPr>
              <a:t>老师的为人师</a:t>
            </a:r>
            <a:r>
              <a:rPr dirty="0" sz="2000" spc="50">
                <a:latin typeface="宋体"/>
                <a:cs typeface="宋体"/>
              </a:rPr>
              <a:t>表</a:t>
            </a:r>
            <a:r>
              <a:rPr dirty="0" sz="2000" spc="60">
                <a:latin typeface="宋体"/>
                <a:cs typeface="宋体"/>
              </a:rPr>
              <a:t>、以身作则、言传身教，对学生的道德及</a:t>
            </a:r>
            <a:endParaRPr sz="2000">
              <a:latin typeface="宋体"/>
              <a:cs typeface="宋体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sz="2000">
                <a:latin typeface="宋体"/>
                <a:cs typeface="宋体"/>
              </a:rPr>
              <a:t>课堂纪</a:t>
            </a:r>
            <a:r>
              <a:rPr dirty="0" sz="2000" spc="-15">
                <a:latin typeface="宋体"/>
                <a:cs typeface="宋体"/>
              </a:rPr>
              <a:t>律</a:t>
            </a:r>
            <a:r>
              <a:rPr dirty="0" sz="2000">
                <a:latin typeface="宋体"/>
                <a:cs typeface="宋体"/>
              </a:rPr>
              <a:t>的</a:t>
            </a:r>
            <a:r>
              <a:rPr dirty="0" sz="2000" spc="-15">
                <a:latin typeface="宋体"/>
                <a:cs typeface="宋体"/>
              </a:rPr>
              <a:t>严</a:t>
            </a:r>
            <a:r>
              <a:rPr dirty="0" sz="2000">
                <a:latin typeface="宋体"/>
                <a:cs typeface="宋体"/>
              </a:rPr>
              <a:t>格要求</a:t>
            </a:r>
            <a:r>
              <a:rPr dirty="0" sz="2000" spc="-10">
                <a:latin typeface="宋体"/>
                <a:cs typeface="宋体"/>
              </a:rPr>
              <a:t>。</a:t>
            </a:r>
            <a:r>
              <a:rPr dirty="0" sz="2000">
                <a:latin typeface="宋体"/>
                <a:cs typeface="宋体"/>
              </a:rPr>
              <a:t>传</a:t>
            </a:r>
            <a:r>
              <a:rPr dirty="0" sz="2000" spc="-15">
                <a:latin typeface="宋体"/>
                <a:cs typeface="宋体"/>
              </a:rPr>
              <a:t>道</a:t>
            </a:r>
            <a:r>
              <a:rPr dirty="0" sz="2000">
                <a:latin typeface="宋体"/>
                <a:cs typeface="宋体"/>
              </a:rPr>
              <a:t>授业解</a:t>
            </a:r>
            <a:r>
              <a:rPr dirty="0" sz="2000" spc="-15">
                <a:latin typeface="宋体"/>
                <a:cs typeface="宋体"/>
              </a:rPr>
              <a:t>惑</a:t>
            </a:r>
            <a:r>
              <a:rPr dirty="0" sz="2000">
                <a:latin typeface="宋体"/>
                <a:cs typeface="宋体"/>
              </a:rPr>
              <a:t>。</a:t>
            </a:r>
            <a:endParaRPr sz="2000">
              <a:latin typeface="宋体"/>
              <a:cs typeface="宋体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04081" y="1715145"/>
            <a:ext cx="1875789" cy="1045844"/>
          </a:xfrm>
          <a:custGeom>
            <a:avLst/>
            <a:gdLst/>
            <a:ahLst/>
            <a:cxnLst/>
            <a:rect l="l" t="t" r="r" b="b"/>
            <a:pathLst>
              <a:path w="1875790" h="1045844">
                <a:moveTo>
                  <a:pt x="1201710" y="946520"/>
                </a:moveTo>
                <a:lnTo>
                  <a:pt x="715715" y="946520"/>
                </a:lnTo>
                <a:lnTo>
                  <a:pt x="747286" y="976512"/>
                </a:lnTo>
                <a:lnTo>
                  <a:pt x="784834" y="1001765"/>
                </a:lnTo>
                <a:lnTo>
                  <a:pt x="827479" y="1021780"/>
                </a:lnTo>
                <a:lnTo>
                  <a:pt x="874338" y="1036055"/>
                </a:lnTo>
                <a:lnTo>
                  <a:pt x="926128" y="1044230"/>
                </a:lnTo>
                <a:lnTo>
                  <a:pt x="977520" y="1045243"/>
                </a:lnTo>
                <a:lnTo>
                  <a:pt x="1027485" y="1039517"/>
                </a:lnTo>
                <a:lnTo>
                  <a:pt x="1074996" y="1027472"/>
                </a:lnTo>
                <a:lnTo>
                  <a:pt x="1119022" y="1009530"/>
                </a:lnTo>
                <a:lnTo>
                  <a:pt x="1158535" y="986111"/>
                </a:lnTo>
                <a:lnTo>
                  <a:pt x="1192508" y="957638"/>
                </a:lnTo>
                <a:lnTo>
                  <a:pt x="1201710" y="946520"/>
                </a:lnTo>
                <a:close/>
              </a:path>
              <a:path w="1875790" h="1045844">
                <a:moveTo>
                  <a:pt x="469434" y="91784"/>
                </a:moveTo>
                <a:lnTo>
                  <a:pt x="420694" y="93715"/>
                </a:lnTo>
                <a:lnTo>
                  <a:pt x="369127" y="102642"/>
                </a:lnTo>
                <a:lnTo>
                  <a:pt x="321834" y="117944"/>
                </a:lnTo>
                <a:lnTo>
                  <a:pt x="279521" y="138913"/>
                </a:lnTo>
                <a:lnTo>
                  <a:pt x="242897" y="164839"/>
                </a:lnTo>
                <a:lnTo>
                  <a:pt x="212669" y="195015"/>
                </a:lnTo>
                <a:lnTo>
                  <a:pt x="189544" y="228730"/>
                </a:lnTo>
                <a:lnTo>
                  <a:pt x="174231" y="265277"/>
                </a:lnTo>
                <a:lnTo>
                  <a:pt x="167436" y="303948"/>
                </a:lnTo>
                <a:lnTo>
                  <a:pt x="169869" y="344032"/>
                </a:lnTo>
                <a:lnTo>
                  <a:pt x="168218" y="347334"/>
                </a:lnTo>
                <a:lnTo>
                  <a:pt x="124901" y="354756"/>
                </a:lnTo>
                <a:lnTo>
                  <a:pt x="85525" y="369464"/>
                </a:lnTo>
                <a:lnTo>
                  <a:pt x="51649" y="390697"/>
                </a:lnTo>
                <a:lnTo>
                  <a:pt x="3038" y="460647"/>
                </a:lnTo>
                <a:lnTo>
                  <a:pt x="0" y="505052"/>
                </a:lnTo>
                <a:lnTo>
                  <a:pt x="14602" y="547665"/>
                </a:lnTo>
                <a:lnTo>
                  <a:pt x="45732" y="585243"/>
                </a:lnTo>
                <a:lnTo>
                  <a:pt x="92272" y="614542"/>
                </a:lnTo>
                <a:lnTo>
                  <a:pt x="67509" y="639585"/>
                </a:lnTo>
                <a:lnTo>
                  <a:pt x="50663" y="667723"/>
                </a:lnTo>
                <a:lnTo>
                  <a:pt x="42176" y="697910"/>
                </a:lnTo>
                <a:lnTo>
                  <a:pt x="42488" y="729096"/>
                </a:lnTo>
                <a:lnTo>
                  <a:pt x="55066" y="766340"/>
                </a:lnTo>
                <a:lnTo>
                  <a:pt x="79275" y="798659"/>
                </a:lnTo>
                <a:lnTo>
                  <a:pt x="113115" y="824854"/>
                </a:lnTo>
                <a:lnTo>
                  <a:pt x="154586" y="843725"/>
                </a:lnTo>
                <a:lnTo>
                  <a:pt x="201687" y="854074"/>
                </a:lnTo>
                <a:lnTo>
                  <a:pt x="252419" y="854699"/>
                </a:lnTo>
                <a:lnTo>
                  <a:pt x="253562" y="856223"/>
                </a:lnTo>
                <a:lnTo>
                  <a:pt x="254832" y="857747"/>
                </a:lnTo>
                <a:lnTo>
                  <a:pt x="255975" y="859271"/>
                </a:lnTo>
                <a:lnTo>
                  <a:pt x="284604" y="890163"/>
                </a:lnTo>
                <a:lnTo>
                  <a:pt x="317997" y="916870"/>
                </a:lnTo>
                <a:lnTo>
                  <a:pt x="355442" y="939256"/>
                </a:lnTo>
                <a:lnTo>
                  <a:pt x="396230" y="957186"/>
                </a:lnTo>
                <a:lnTo>
                  <a:pt x="439651" y="970524"/>
                </a:lnTo>
                <a:lnTo>
                  <a:pt x="484995" y="979134"/>
                </a:lnTo>
                <a:lnTo>
                  <a:pt x="531553" y="982881"/>
                </a:lnTo>
                <a:lnTo>
                  <a:pt x="578613" y="981629"/>
                </a:lnTo>
                <a:lnTo>
                  <a:pt x="625467" y="975241"/>
                </a:lnTo>
                <a:lnTo>
                  <a:pt x="671404" y="963584"/>
                </a:lnTo>
                <a:lnTo>
                  <a:pt x="715715" y="946520"/>
                </a:lnTo>
                <a:lnTo>
                  <a:pt x="1201710" y="946520"/>
                </a:lnTo>
                <a:lnTo>
                  <a:pt x="1219911" y="924531"/>
                </a:lnTo>
                <a:lnTo>
                  <a:pt x="1239717" y="887211"/>
                </a:lnTo>
                <a:lnTo>
                  <a:pt x="1504303" y="887211"/>
                </a:lnTo>
                <a:lnTo>
                  <a:pt x="1548660" y="861383"/>
                </a:lnTo>
                <a:lnTo>
                  <a:pt x="1579616" y="833390"/>
                </a:lnTo>
                <a:lnTo>
                  <a:pt x="1603109" y="801186"/>
                </a:lnTo>
                <a:lnTo>
                  <a:pt x="1618122" y="765533"/>
                </a:lnTo>
                <a:lnTo>
                  <a:pt x="1623638" y="727191"/>
                </a:lnTo>
                <a:lnTo>
                  <a:pt x="1660593" y="721361"/>
                </a:lnTo>
                <a:lnTo>
                  <a:pt x="1729740" y="699223"/>
                </a:lnTo>
                <a:lnTo>
                  <a:pt x="1804407" y="652265"/>
                </a:lnTo>
                <a:lnTo>
                  <a:pt x="1837746" y="616443"/>
                </a:lnTo>
                <a:lnTo>
                  <a:pt x="1860848" y="577044"/>
                </a:lnTo>
                <a:lnTo>
                  <a:pt x="1873494" y="535326"/>
                </a:lnTo>
                <a:lnTo>
                  <a:pt x="1875467" y="492548"/>
                </a:lnTo>
                <a:lnTo>
                  <a:pt x="1866547" y="449970"/>
                </a:lnTo>
                <a:lnTo>
                  <a:pt x="1846515" y="408850"/>
                </a:lnTo>
                <a:lnTo>
                  <a:pt x="1815154" y="370448"/>
                </a:lnTo>
                <a:lnTo>
                  <a:pt x="1818176" y="364783"/>
                </a:lnTo>
                <a:lnTo>
                  <a:pt x="1820948" y="359034"/>
                </a:lnTo>
                <a:lnTo>
                  <a:pt x="1823458" y="353214"/>
                </a:lnTo>
                <a:lnTo>
                  <a:pt x="1825695" y="347334"/>
                </a:lnTo>
                <a:lnTo>
                  <a:pt x="1833765" y="307156"/>
                </a:lnTo>
                <a:lnTo>
                  <a:pt x="1829782" y="267928"/>
                </a:lnTo>
                <a:lnTo>
                  <a:pt x="1814721" y="230945"/>
                </a:lnTo>
                <a:lnTo>
                  <a:pt x="1789561" y="197498"/>
                </a:lnTo>
                <a:lnTo>
                  <a:pt x="1755280" y="168881"/>
                </a:lnTo>
                <a:lnTo>
                  <a:pt x="1712854" y="146386"/>
                </a:lnTo>
                <a:lnTo>
                  <a:pt x="1663262" y="131307"/>
                </a:lnTo>
                <a:lnTo>
                  <a:pt x="1660004" y="122163"/>
                </a:lnTo>
                <a:lnTo>
                  <a:pt x="608273" y="122163"/>
                </a:lnTo>
                <a:lnTo>
                  <a:pt x="564247" y="106163"/>
                </a:lnTo>
                <a:lnTo>
                  <a:pt x="517626" y="95985"/>
                </a:lnTo>
                <a:lnTo>
                  <a:pt x="469434" y="91784"/>
                </a:lnTo>
                <a:close/>
              </a:path>
              <a:path w="1875790" h="1045844">
                <a:moveTo>
                  <a:pt x="1504303" y="887211"/>
                </a:moveTo>
                <a:lnTo>
                  <a:pt x="1239717" y="887211"/>
                </a:lnTo>
                <a:lnTo>
                  <a:pt x="1270210" y="899502"/>
                </a:lnTo>
                <a:lnTo>
                  <a:pt x="1302502" y="908484"/>
                </a:lnTo>
                <a:lnTo>
                  <a:pt x="1336104" y="914036"/>
                </a:lnTo>
                <a:lnTo>
                  <a:pt x="1370527" y="916040"/>
                </a:lnTo>
                <a:lnTo>
                  <a:pt x="1421173" y="912494"/>
                </a:lnTo>
                <a:lnTo>
                  <a:pt x="1468422" y="901695"/>
                </a:lnTo>
                <a:lnTo>
                  <a:pt x="1504303" y="887211"/>
                </a:lnTo>
                <a:close/>
              </a:path>
              <a:path w="1875790" h="1045844">
                <a:moveTo>
                  <a:pt x="820274" y="28885"/>
                </a:moveTo>
                <a:lnTo>
                  <a:pt x="769512" y="31901"/>
                </a:lnTo>
                <a:lnTo>
                  <a:pt x="721053" y="43176"/>
                </a:lnTo>
                <a:lnTo>
                  <a:pt x="676776" y="62272"/>
                </a:lnTo>
                <a:lnTo>
                  <a:pt x="638556" y="88747"/>
                </a:lnTo>
                <a:lnTo>
                  <a:pt x="608273" y="122163"/>
                </a:lnTo>
                <a:lnTo>
                  <a:pt x="1660004" y="122163"/>
                </a:lnTo>
                <a:lnTo>
                  <a:pt x="1653756" y="104629"/>
                </a:lnTo>
                <a:lnTo>
                  <a:pt x="1638465" y="79809"/>
                </a:lnTo>
                <a:lnTo>
                  <a:pt x="1638055" y="79364"/>
                </a:lnTo>
                <a:lnTo>
                  <a:pt x="974922" y="79364"/>
                </a:lnTo>
                <a:lnTo>
                  <a:pt x="962599" y="70770"/>
                </a:lnTo>
                <a:lnTo>
                  <a:pt x="949490" y="62902"/>
                </a:lnTo>
                <a:lnTo>
                  <a:pt x="935667" y="55772"/>
                </a:lnTo>
                <a:lnTo>
                  <a:pt x="921201" y="49392"/>
                </a:lnTo>
                <a:lnTo>
                  <a:pt x="871463" y="34569"/>
                </a:lnTo>
                <a:lnTo>
                  <a:pt x="820274" y="28885"/>
                </a:lnTo>
                <a:close/>
              </a:path>
              <a:path w="1875790" h="1045844">
                <a:moveTo>
                  <a:pt x="1131950" y="22"/>
                </a:moveTo>
                <a:lnTo>
                  <a:pt x="1084411" y="7149"/>
                </a:lnTo>
                <a:lnTo>
                  <a:pt x="1040778" y="23155"/>
                </a:lnTo>
                <a:lnTo>
                  <a:pt x="1003474" y="47430"/>
                </a:lnTo>
                <a:lnTo>
                  <a:pt x="974922" y="79364"/>
                </a:lnTo>
                <a:lnTo>
                  <a:pt x="1638055" y="79364"/>
                </a:lnTo>
                <a:lnTo>
                  <a:pt x="1617792" y="57369"/>
                </a:lnTo>
                <a:lnTo>
                  <a:pt x="1616489" y="56377"/>
                </a:lnTo>
                <a:lnTo>
                  <a:pt x="1295089" y="56377"/>
                </a:lnTo>
                <a:lnTo>
                  <a:pt x="1281019" y="43870"/>
                </a:lnTo>
                <a:lnTo>
                  <a:pt x="1265212" y="32708"/>
                </a:lnTo>
                <a:lnTo>
                  <a:pt x="1247833" y="22998"/>
                </a:lnTo>
                <a:lnTo>
                  <a:pt x="1229049" y="14848"/>
                </a:lnTo>
                <a:lnTo>
                  <a:pt x="1180970" y="2385"/>
                </a:lnTo>
                <a:lnTo>
                  <a:pt x="1131950" y="22"/>
                </a:lnTo>
                <a:close/>
              </a:path>
              <a:path w="1875790" h="1045844">
                <a:moveTo>
                  <a:pt x="1461670" y="0"/>
                </a:moveTo>
                <a:lnTo>
                  <a:pt x="1415670" y="2866"/>
                </a:lnTo>
                <a:lnTo>
                  <a:pt x="1371386" y="13290"/>
                </a:lnTo>
                <a:lnTo>
                  <a:pt x="1330598" y="31164"/>
                </a:lnTo>
                <a:lnTo>
                  <a:pt x="1295089" y="56377"/>
                </a:lnTo>
                <a:lnTo>
                  <a:pt x="1616489" y="56377"/>
                </a:lnTo>
                <a:lnTo>
                  <a:pt x="1592142" y="37835"/>
                </a:lnTo>
                <a:lnTo>
                  <a:pt x="1551687" y="17375"/>
                </a:lnTo>
                <a:lnTo>
                  <a:pt x="1507603" y="4800"/>
                </a:lnTo>
                <a:lnTo>
                  <a:pt x="1461670" y="0"/>
                </a:lnTo>
                <a:close/>
              </a:path>
            </a:pathLst>
          </a:custGeom>
          <a:solidFill>
            <a:srgbClr val="0988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548496" y="3434460"/>
            <a:ext cx="58419" cy="58419"/>
          </a:xfrm>
          <a:custGeom>
            <a:avLst/>
            <a:gdLst/>
            <a:ahLst/>
            <a:cxnLst/>
            <a:rect l="l" t="t" r="r" b="b"/>
            <a:pathLst>
              <a:path w="58420" h="58420">
                <a:moveTo>
                  <a:pt x="29082" y="0"/>
                </a:moveTo>
                <a:lnTo>
                  <a:pt x="17734" y="2274"/>
                </a:lnTo>
                <a:lnTo>
                  <a:pt x="8493" y="8477"/>
                </a:lnTo>
                <a:lnTo>
                  <a:pt x="2276" y="17680"/>
                </a:lnTo>
                <a:lnTo>
                  <a:pt x="0" y="28955"/>
                </a:lnTo>
                <a:lnTo>
                  <a:pt x="2276" y="40304"/>
                </a:lnTo>
                <a:lnTo>
                  <a:pt x="8493" y="49545"/>
                </a:lnTo>
                <a:lnTo>
                  <a:pt x="17734" y="55762"/>
                </a:lnTo>
                <a:lnTo>
                  <a:pt x="29082" y="58038"/>
                </a:lnTo>
                <a:lnTo>
                  <a:pt x="40358" y="55762"/>
                </a:lnTo>
                <a:lnTo>
                  <a:pt x="49561" y="49545"/>
                </a:lnTo>
                <a:lnTo>
                  <a:pt x="55764" y="40304"/>
                </a:lnTo>
                <a:lnTo>
                  <a:pt x="58038" y="28955"/>
                </a:lnTo>
                <a:lnTo>
                  <a:pt x="55764" y="17680"/>
                </a:lnTo>
                <a:lnTo>
                  <a:pt x="49561" y="8477"/>
                </a:lnTo>
                <a:lnTo>
                  <a:pt x="40358" y="2274"/>
                </a:lnTo>
                <a:lnTo>
                  <a:pt x="29082" y="0"/>
                </a:lnTo>
                <a:close/>
              </a:path>
            </a:pathLst>
          </a:custGeom>
          <a:solidFill>
            <a:srgbClr val="0988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362568" y="3174492"/>
            <a:ext cx="116204" cy="1162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144002" y="2866644"/>
            <a:ext cx="174244" cy="1742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3119754" y="1460119"/>
            <a:ext cx="231140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latin typeface="宋体"/>
                <a:cs typeface="宋体"/>
              </a:rPr>
              <a:t>隐性渗透式</a:t>
            </a:r>
            <a:endParaRPr sz="3600">
              <a:latin typeface="宋体"/>
              <a:cs typeface="宋体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0168" y="879094"/>
            <a:ext cx="12446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080808"/>
                </a:solidFill>
                <a:latin typeface="宋体"/>
                <a:cs typeface="宋体"/>
              </a:rPr>
              <a:t>融合手段</a:t>
            </a:r>
            <a:endParaRPr sz="2400">
              <a:latin typeface="宋体"/>
              <a:cs typeface="宋体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31291" y="981455"/>
            <a:ext cx="224154" cy="195580"/>
          </a:xfrm>
          <a:custGeom>
            <a:avLst/>
            <a:gdLst/>
            <a:ahLst/>
            <a:cxnLst/>
            <a:rect l="l" t="t" r="r" b="b"/>
            <a:pathLst>
              <a:path w="224154" h="195580">
                <a:moveTo>
                  <a:pt x="0" y="195072"/>
                </a:moveTo>
                <a:lnTo>
                  <a:pt x="224028" y="195072"/>
                </a:lnTo>
                <a:lnTo>
                  <a:pt x="224028" y="0"/>
                </a:lnTo>
                <a:lnTo>
                  <a:pt x="0" y="0"/>
                </a:lnTo>
                <a:lnTo>
                  <a:pt x="0" y="195072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4266" y="161290"/>
            <a:ext cx="393509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solidFill>
                  <a:srgbClr val="F3F3F3"/>
                </a:solidFill>
                <a:latin typeface="宋体"/>
                <a:cs typeface="宋体"/>
              </a:rPr>
              <a:t>深</a:t>
            </a:r>
            <a:r>
              <a:rPr dirty="0" sz="2800" spc="-5">
                <a:solidFill>
                  <a:srgbClr val="F3F3F3"/>
                </a:solidFill>
                <a:latin typeface="宋体"/>
                <a:cs typeface="宋体"/>
              </a:rPr>
              <a:t>化课程</a:t>
            </a:r>
            <a:r>
              <a:rPr dirty="0" sz="2800">
                <a:solidFill>
                  <a:srgbClr val="F3F3F3"/>
                </a:solidFill>
                <a:latin typeface="宋体"/>
                <a:cs typeface="宋体"/>
              </a:rPr>
              <a:t>思</a:t>
            </a:r>
            <a:r>
              <a:rPr dirty="0" sz="2800" spc="-5">
                <a:solidFill>
                  <a:srgbClr val="F3F3F3"/>
                </a:solidFill>
                <a:latin typeface="宋体"/>
                <a:cs typeface="宋体"/>
              </a:rPr>
              <a:t>政的改</a:t>
            </a:r>
            <a:r>
              <a:rPr dirty="0" sz="2800">
                <a:solidFill>
                  <a:srgbClr val="F3F3F3"/>
                </a:solidFill>
                <a:latin typeface="宋体"/>
                <a:cs typeface="宋体"/>
              </a:rPr>
              <a:t>革</a:t>
            </a:r>
            <a:r>
              <a:rPr dirty="0" sz="2800" spc="-5">
                <a:solidFill>
                  <a:srgbClr val="F3F3F3"/>
                </a:solidFill>
                <a:latin typeface="宋体"/>
                <a:cs typeface="宋体"/>
              </a:rPr>
              <a:t>探索</a:t>
            </a:r>
            <a:endParaRPr sz="2800">
              <a:latin typeface="宋体"/>
              <a:cs typeface="宋体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658356" y="4716778"/>
            <a:ext cx="2485644" cy="21412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67868" y="1341119"/>
            <a:ext cx="1216660" cy="538480"/>
          </a:xfrm>
          <a:custGeom>
            <a:avLst/>
            <a:gdLst/>
            <a:ahLst/>
            <a:cxnLst/>
            <a:rect l="l" t="t" r="r" b="b"/>
            <a:pathLst>
              <a:path w="1216660" h="538480">
                <a:moveTo>
                  <a:pt x="237499" y="91302"/>
                </a:moveTo>
                <a:lnTo>
                  <a:pt x="152883" y="98562"/>
                </a:lnTo>
                <a:lnTo>
                  <a:pt x="108528" y="113950"/>
                </a:lnTo>
                <a:lnTo>
                  <a:pt x="70968" y="137304"/>
                </a:lnTo>
                <a:lnTo>
                  <a:pt x="40769" y="167819"/>
                </a:lnTo>
                <a:lnTo>
                  <a:pt x="18497" y="204687"/>
                </a:lnTo>
                <a:lnTo>
                  <a:pt x="4718" y="247102"/>
                </a:lnTo>
                <a:lnTo>
                  <a:pt x="0" y="294258"/>
                </a:lnTo>
                <a:lnTo>
                  <a:pt x="5203" y="340215"/>
                </a:lnTo>
                <a:lnTo>
                  <a:pt x="20114" y="382631"/>
                </a:lnTo>
                <a:lnTo>
                  <a:pt x="43680" y="420218"/>
                </a:lnTo>
                <a:lnTo>
                  <a:pt x="74849" y="451693"/>
                </a:lnTo>
                <a:lnTo>
                  <a:pt x="112571" y="475767"/>
                </a:lnTo>
                <a:lnTo>
                  <a:pt x="155794" y="491154"/>
                </a:lnTo>
                <a:lnTo>
                  <a:pt x="203466" y="496569"/>
                </a:lnTo>
                <a:lnTo>
                  <a:pt x="439293" y="496569"/>
                </a:lnTo>
                <a:lnTo>
                  <a:pt x="500789" y="505248"/>
                </a:lnTo>
                <a:lnTo>
                  <a:pt x="561335" y="512909"/>
                </a:lnTo>
                <a:lnTo>
                  <a:pt x="619980" y="519552"/>
                </a:lnTo>
                <a:lnTo>
                  <a:pt x="675770" y="525176"/>
                </a:lnTo>
                <a:lnTo>
                  <a:pt x="727753" y="529779"/>
                </a:lnTo>
                <a:lnTo>
                  <a:pt x="774979" y="533362"/>
                </a:lnTo>
                <a:lnTo>
                  <a:pt x="816494" y="535922"/>
                </a:lnTo>
                <a:lnTo>
                  <a:pt x="878585" y="537971"/>
                </a:lnTo>
                <a:lnTo>
                  <a:pt x="912497" y="535993"/>
                </a:lnTo>
                <a:lnTo>
                  <a:pt x="950204" y="529893"/>
                </a:lnTo>
                <a:lnTo>
                  <a:pt x="990229" y="519420"/>
                </a:lnTo>
                <a:lnTo>
                  <a:pt x="1031089" y="504325"/>
                </a:lnTo>
                <a:lnTo>
                  <a:pt x="1071304" y="484359"/>
                </a:lnTo>
                <a:lnTo>
                  <a:pt x="1109394" y="459272"/>
                </a:lnTo>
                <a:lnTo>
                  <a:pt x="1143879" y="428814"/>
                </a:lnTo>
                <a:lnTo>
                  <a:pt x="1173277" y="392736"/>
                </a:lnTo>
                <a:lnTo>
                  <a:pt x="1196109" y="350788"/>
                </a:lnTo>
                <a:lnTo>
                  <a:pt x="1210894" y="302721"/>
                </a:lnTo>
                <a:lnTo>
                  <a:pt x="1216152" y="248284"/>
                </a:lnTo>
                <a:lnTo>
                  <a:pt x="1211337" y="197391"/>
                </a:lnTo>
                <a:lnTo>
                  <a:pt x="1197501" y="152058"/>
                </a:lnTo>
                <a:lnTo>
                  <a:pt x="1179491" y="119506"/>
                </a:lnTo>
                <a:lnTo>
                  <a:pt x="462419" y="119506"/>
                </a:lnTo>
                <a:lnTo>
                  <a:pt x="397309" y="109179"/>
                </a:lnTo>
                <a:lnTo>
                  <a:pt x="336639" y="100589"/>
                </a:lnTo>
                <a:lnTo>
                  <a:pt x="282630" y="94406"/>
                </a:lnTo>
                <a:lnTo>
                  <a:pt x="237499" y="91302"/>
                </a:lnTo>
                <a:close/>
              </a:path>
              <a:path w="1216660" h="538480">
                <a:moveTo>
                  <a:pt x="924813" y="0"/>
                </a:moveTo>
                <a:lnTo>
                  <a:pt x="865382" y="2264"/>
                </a:lnTo>
                <a:lnTo>
                  <a:pt x="815424" y="8534"/>
                </a:lnTo>
                <a:lnTo>
                  <a:pt x="773237" y="18030"/>
                </a:lnTo>
                <a:lnTo>
                  <a:pt x="705367" y="43564"/>
                </a:lnTo>
                <a:lnTo>
                  <a:pt x="648158" y="72608"/>
                </a:lnTo>
                <a:lnTo>
                  <a:pt x="619296" y="86491"/>
                </a:lnTo>
                <a:lnTo>
                  <a:pt x="587993" y="98905"/>
                </a:lnTo>
                <a:lnTo>
                  <a:pt x="552547" y="109067"/>
                </a:lnTo>
                <a:lnTo>
                  <a:pt x="511257" y="116195"/>
                </a:lnTo>
                <a:lnTo>
                  <a:pt x="462419" y="119506"/>
                </a:lnTo>
                <a:lnTo>
                  <a:pt x="1179491" y="119506"/>
                </a:lnTo>
                <a:lnTo>
                  <a:pt x="1146422" y="78530"/>
                </a:lnTo>
                <a:lnTo>
                  <a:pt x="1111006" y="50563"/>
                </a:lnTo>
                <a:lnTo>
                  <a:pt x="1070224" y="28612"/>
                </a:lnTo>
                <a:lnTo>
                  <a:pt x="1024988" y="12792"/>
                </a:lnTo>
                <a:lnTo>
                  <a:pt x="976214" y="3217"/>
                </a:lnTo>
                <a:lnTo>
                  <a:pt x="924813" y="0"/>
                </a:lnTo>
                <a:close/>
              </a:path>
            </a:pathLst>
          </a:custGeom>
          <a:solidFill>
            <a:srgbClr val="E9706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31291" y="981455"/>
            <a:ext cx="180340" cy="195580"/>
          </a:xfrm>
          <a:custGeom>
            <a:avLst/>
            <a:gdLst/>
            <a:ahLst/>
            <a:cxnLst/>
            <a:rect l="l" t="t" r="r" b="b"/>
            <a:pathLst>
              <a:path w="180340" h="195580">
                <a:moveTo>
                  <a:pt x="0" y="195072"/>
                </a:moveTo>
                <a:lnTo>
                  <a:pt x="179832" y="195072"/>
                </a:lnTo>
                <a:lnTo>
                  <a:pt x="179832" y="0"/>
                </a:lnTo>
                <a:lnTo>
                  <a:pt x="0" y="0"/>
                </a:lnTo>
                <a:lnTo>
                  <a:pt x="0" y="195072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690168" y="674497"/>
            <a:ext cx="7875270" cy="4133215"/>
          </a:xfrm>
          <a:prstGeom prst="rect">
            <a:avLst/>
          </a:prstGeom>
        </p:spPr>
        <p:txBody>
          <a:bodyPr wrap="square" lIns="0" tIns="2032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00"/>
              </a:spcBef>
            </a:pPr>
            <a:r>
              <a:rPr dirty="0" sz="2400" spc="-100">
                <a:solidFill>
                  <a:srgbClr val="252525"/>
                </a:solidFill>
                <a:latin typeface="宋体"/>
                <a:cs typeface="宋体"/>
              </a:rPr>
              <a:t>课程思</a:t>
            </a:r>
            <a:r>
              <a:rPr dirty="0" sz="2400" spc="-110">
                <a:solidFill>
                  <a:srgbClr val="252525"/>
                </a:solidFill>
                <a:latin typeface="宋体"/>
                <a:cs typeface="宋体"/>
              </a:rPr>
              <a:t>政改</a:t>
            </a:r>
            <a:r>
              <a:rPr dirty="0" sz="2400" spc="-100">
                <a:solidFill>
                  <a:srgbClr val="252525"/>
                </a:solidFill>
                <a:latin typeface="宋体"/>
                <a:cs typeface="宋体"/>
              </a:rPr>
              <a:t>革的研</a:t>
            </a:r>
            <a:r>
              <a:rPr dirty="0" sz="2400" spc="-110">
                <a:solidFill>
                  <a:srgbClr val="252525"/>
                </a:solidFill>
                <a:latin typeface="宋体"/>
                <a:cs typeface="宋体"/>
              </a:rPr>
              <a:t>究探索</a:t>
            </a:r>
            <a:endParaRPr sz="2400">
              <a:latin typeface="宋体"/>
              <a:cs typeface="宋体"/>
            </a:endParaRPr>
          </a:p>
          <a:p>
            <a:pPr algn="ctr" marR="299720">
              <a:lnSpc>
                <a:spcPct val="100000"/>
              </a:lnSpc>
              <a:spcBef>
                <a:spcPts val="1505"/>
              </a:spcBef>
            </a:pPr>
            <a:r>
              <a:rPr dirty="0" sz="2400" spc="10" b="1">
                <a:solidFill>
                  <a:srgbClr val="C4251D"/>
                </a:solidFill>
                <a:latin typeface="Microsoft JhengHei"/>
                <a:cs typeface="Microsoft JhengHei"/>
              </a:rPr>
              <a:t>课程思政关键词汇编（语境系统）</a:t>
            </a:r>
            <a:endParaRPr sz="2400">
              <a:latin typeface="Microsoft JhengHei"/>
              <a:cs typeface="Microsoft JhengHei"/>
            </a:endParaRPr>
          </a:p>
          <a:p>
            <a:pPr marL="121920" marR="5080">
              <a:lnSpc>
                <a:spcPct val="150000"/>
              </a:lnSpc>
              <a:spcBef>
                <a:spcPts val="1970"/>
              </a:spcBef>
            </a:pPr>
            <a:r>
              <a:rPr dirty="0" sz="2000" spc="30">
                <a:latin typeface="宋体"/>
                <a:cs typeface="宋体"/>
              </a:rPr>
              <a:t>习</a:t>
            </a:r>
            <a:r>
              <a:rPr dirty="0" sz="2000" spc="20">
                <a:latin typeface="宋体"/>
                <a:cs typeface="宋体"/>
              </a:rPr>
              <a:t>主</a:t>
            </a:r>
            <a:r>
              <a:rPr dirty="0" sz="2000" spc="30">
                <a:latin typeface="宋体"/>
                <a:cs typeface="宋体"/>
              </a:rPr>
              <a:t>席</a:t>
            </a:r>
            <a:r>
              <a:rPr dirty="0" sz="2000" spc="20">
                <a:latin typeface="宋体"/>
                <a:cs typeface="宋体"/>
              </a:rPr>
              <a:t>的</a:t>
            </a:r>
            <a:r>
              <a:rPr dirty="0" sz="2000" spc="30">
                <a:latin typeface="宋体"/>
                <a:cs typeface="宋体"/>
              </a:rPr>
              <a:t>有</a:t>
            </a:r>
            <a:r>
              <a:rPr dirty="0" sz="2000" spc="20">
                <a:latin typeface="宋体"/>
                <a:cs typeface="宋体"/>
              </a:rPr>
              <a:t>关</a:t>
            </a:r>
            <a:r>
              <a:rPr dirty="0" sz="2000" spc="30">
                <a:latin typeface="宋体"/>
                <a:cs typeface="宋体"/>
              </a:rPr>
              <a:t>语</a:t>
            </a:r>
            <a:r>
              <a:rPr dirty="0" sz="2000" spc="35">
                <a:latin typeface="宋体"/>
                <a:cs typeface="宋体"/>
              </a:rPr>
              <a:t>录。</a:t>
            </a:r>
            <a:r>
              <a:rPr dirty="0" sz="2000" spc="20">
                <a:latin typeface="宋体"/>
                <a:cs typeface="宋体"/>
              </a:rPr>
              <a:t>德智融</a:t>
            </a:r>
            <a:r>
              <a:rPr dirty="0" sz="2000" spc="35">
                <a:latin typeface="宋体"/>
                <a:cs typeface="宋体"/>
              </a:rPr>
              <a:t>汇</a:t>
            </a:r>
            <a:r>
              <a:rPr dirty="0" sz="2000" spc="20">
                <a:latin typeface="宋体"/>
                <a:cs typeface="宋体"/>
              </a:rPr>
              <a:t>（</a:t>
            </a:r>
            <a:r>
              <a:rPr dirty="0" sz="2000" spc="35">
                <a:latin typeface="宋体"/>
                <a:cs typeface="宋体"/>
              </a:rPr>
              <a:t>合</a:t>
            </a:r>
            <a:r>
              <a:rPr dirty="0" sz="2000" spc="20">
                <a:latin typeface="宋体"/>
                <a:cs typeface="宋体"/>
              </a:rPr>
              <a:t>），</a:t>
            </a:r>
            <a:r>
              <a:rPr dirty="0" sz="2000" spc="25">
                <a:latin typeface="宋体"/>
                <a:cs typeface="宋体"/>
              </a:rPr>
              <a:t>德</a:t>
            </a:r>
            <a:r>
              <a:rPr dirty="0" sz="2000" spc="35">
                <a:latin typeface="宋体"/>
                <a:cs typeface="宋体"/>
              </a:rPr>
              <a:t>智</a:t>
            </a:r>
            <a:r>
              <a:rPr dirty="0" sz="2000" spc="20">
                <a:latin typeface="宋体"/>
                <a:cs typeface="宋体"/>
              </a:rPr>
              <a:t>（</a:t>
            </a:r>
            <a:r>
              <a:rPr dirty="0" sz="2000" spc="35">
                <a:latin typeface="宋体"/>
                <a:cs typeface="宋体"/>
              </a:rPr>
              <a:t>技</a:t>
            </a:r>
            <a:r>
              <a:rPr dirty="0" sz="2000" spc="20">
                <a:latin typeface="宋体"/>
                <a:cs typeface="宋体"/>
              </a:rPr>
              <a:t>）融汇</a:t>
            </a:r>
            <a:r>
              <a:rPr dirty="0" sz="2000" spc="35">
                <a:latin typeface="宋体"/>
                <a:cs typeface="宋体"/>
              </a:rPr>
              <a:t>（</a:t>
            </a:r>
            <a:r>
              <a:rPr dirty="0" sz="2000" spc="20">
                <a:latin typeface="宋体"/>
                <a:cs typeface="宋体"/>
              </a:rPr>
              <a:t>合</a:t>
            </a:r>
            <a:r>
              <a:rPr dirty="0" sz="2000" spc="35">
                <a:latin typeface="宋体"/>
                <a:cs typeface="宋体"/>
              </a:rPr>
              <a:t>）</a:t>
            </a:r>
            <a:r>
              <a:rPr dirty="0" sz="2000" spc="20">
                <a:latin typeface="宋体"/>
                <a:cs typeface="宋体"/>
              </a:rPr>
              <a:t>。</a:t>
            </a:r>
            <a:r>
              <a:rPr dirty="0" sz="2000">
                <a:latin typeface="宋体"/>
                <a:cs typeface="宋体"/>
              </a:rPr>
              <a:t>和 </a:t>
            </a:r>
            <a:r>
              <a:rPr dirty="0" sz="2000" spc="30">
                <a:latin typeface="宋体"/>
                <a:cs typeface="宋体"/>
              </a:rPr>
              <a:t>风</a:t>
            </a:r>
            <a:r>
              <a:rPr dirty="0" sz="2000" spc="20">
                <a:latin typeface="宋体"/>
                <a:cs typeface="宋体"/>
              </a:rPr>
              <a:t>细</a:t>
            </a:r>
            <a:r>
              <a:rPr dirty="0" sz="2000" spc="35">
                <a:latin typeface="宋体"/>
                <a:cs typeface="宋体"/>
              </a:rPr>
              <a:t>雨</a:t>
            </a:r>
            <a:r>
              <a:rPr dirty="0" sz="2000" spc="25">
                <a:latin typeface="宋体"/>
                <a:cs typeface="宋体"/>
              </a:rPr>
              <a:t>，</a:t>
            </a:r>
            <a:r>
              <a:rPr dirty="0" sz="2000" spc="30">
                <a:latin typeface="宋体"/>
                <a:cs typeface="宋体"/>
              </a:rPr>
              <a:t>春</a:t>
            </a:r>
            <a:r>
              <a:rPr dirty="0" sz="2000" spc="20">
                <a:latin typeface="宋体"/>
                <a:cs typeface="宋体"/>
              </a:rPr>
              <a:t>风</a:t>
            </a:r>
            <a:r>
              <a:rPr dirty="0" sz="2000" spc="30">
                <a:latin typeface="宋体"/>
                <a:cs typeface="宋体"/>
              </a:rPr>
              <a:t>化</a:t>
            </a:r>
            <a:r>
              <a:rPr dirty="0" sz="2000" spc="25">
                <a:latin typeface="宋体"/>
                <a:cs typeface="宋体"/>
              </a:rPr>
              <a:t>雨</a:t>
            </a:r>
            <a:r>
              <a:rPr dirty="0" sz="2000" spc="35">
                <a:latin typeface="宋体"/>
                <a:cs typeface="宋体"/>
              </a:rPr>
              <a:t>，</a:t>
            </a:r>
            <a:r>
              <a:rPr dirty="0" sz="2000" spc="20">
                <a:latin typeface="宋体"/>
                <a:cs typeface="宋体"/>
              </a:rPr>
              <a:t>润物无</a:t>
            </a:r>
            <a:r>
              <a:rPr dirty="0" sz="2000" spc="35">
                <a:latin typeface="宋体"/>
                <a:cs typeface="宋体"/>
              </a:rPr>
              <a:t>声</a:t>
            </a:r>
            <a:r>
              <a:rPr dirty="0" sz="2000" spc="20">
                <a:latin typeface="宋体"/>
                <a:cs typeface="宋体"/>
              </a:rPr>
              <a:t>，</a:t>
            </a:r>
            <a:r>
              <a:rPr dirty="0" sz="2000" spc="30">
                <a:latin typeface="宋体"/>
                <a:cs typeface="宋体"/>
              </a:rPr>
              <a:t>潜</a:t>
            </a:r>
            <a:r>
              <a:rPr dirty="0" sz="2000" spc="20">
                <a:latin typeface="宋体"/>
                <a:cs typeface="宋体"/>
              </a:rPr>
              <a:t>移默</a:t>
            </a:r>
            <a:r>
              <a:rPr dirty="0" sz="2000" spc="30">
                <a:latin typeface="宋体"/>
                <a:cs typeface="宋体"/>
              </a:rPr>
              <a:t>化</a:t>
            </a:r>
            <a:r>
              <a:rPr dirty="0" sz="2000" spc="35">
                <a:latin typeface="宋体"/>
                <a:cs typeface="宋体"/>
              </a:rPr>
              <a:t>，</a:t>
            </a:r>
            <a:r>
              <a:rPr dirty="0" sz="2000" spc="20">
                <a:latin typeface="宋体"/>
                <a:cs typeface="宋体"/>
              </a:rPr>
              <a:t>于</a:t>
            </a:r>
            <a:r>
              <a:rPr dirty="0" sz="2000" spc="30">
                <a:latin typeface="宋体"/>
                <a:cs typeface="宋体"/>
              </a:rPr>
              <a:t>无</a:t>
            </a:r>
            <a:r>
              <a:rPr dirty="0" sz="2000" spc="20">
                <a:latin typeface="宋体"/>
                <a:cs typeface="宋体"/>
              </a:rPr>
              <a:t>声</a:t>
            </a:r>
            <a:r>
              <a:rPr dirty="0" sz="2000" spc="25">
                <a:latin typeface="宋体"/>
                <a:cs typeface="宋体"/>
              </a:rPr>
              <a:t>处</a:t>
            </a:r>
            <a:r>
              <a:rPr dirty="0" sz="2000" spc="20">
                <a:latin typeface="宋体"/>
                <a:cs typeface="宋体"/>
              </a:rPr>
              <a:t>，</a:t>
            </a:r>
            <a:r>
              <a:rPr dirty="0" sz="2000" spc="35">
                <a:latin typeface="宋体"/>
                <a:cs typeface="宋体"/>
              </a:rPr>
              <a:t>画</a:t>
            </a:r>
            <a:r>
              <a:rPr dirty="0" sz="2000" spc="20">
                <a:latin typeface="宋体"/>
                <a:cs typeface="宋体"/>
              </a:rPr>
              <a:t>龙</a:t>
            </a:r>
            <a:r>
              <a:rPr dirty="0" sz="2000" spc="35">
                <a:latin typeface="宋体"/>
                <a:cs typeface="宋体"/>
              </a:rPr>
              <a:t>点</a:t>
            </a:r>
            <a:r>
              <a:rPr dirty="0" sz="2000" spc="25">
                <a:latin typeface="宋体"/>
                <a:cs typeface="宋体"/>
              </a:rPr>
              <a:t>睛</a:t>
            </a:r>
            <a:r>
              <a:rPr dirty="0" sz="2000">
                <a:latin typeface="宋体"/>
                <a:cs typeface="宋体"/>
              </a:rPr>
              <a:t>，  </a:t>
            </a:r>
            <a:r>
              <a:rPr dirty="0" sz="2000" spc="30">
                <a:latin typeface="宋体"/>
                <a:cs typeface="宋体"/>
              </a:rPr>
              <a:t>点</a:t>
            </a:r>
            <a:r>
              <a:rPr dirty="0" sz="2000" spc="20">
                <a:latin typeface="宋体"/>
                <a:cs typeface="宋体"/>
              </a:rPr>
              <a:t>睛生</a:t>
            </a:r>
            <a:r>
              <a:rPr dirty="0" sz="2000" spc="40">
                <a:latin typeface="宋体"/>
                <a:cs typeface="宋体"/>
              </a:rPr>
              <a:t>辉</a:t>
            </a:r>
            <a:r>
              <a:rPr dirty="0" sz="2000" spc="20">
                <a:latin typeface="宋体"/>
                <a:cs typeface="宋体"/>
              </a:rPr>
              <a:t>，精</a:t>
            </a:r>
            <a:r>
              <a:rPr dirty="0" sz="2000" spc="30">
                <a:latin typeface="宋体"/>
                <a:cs typeface="宋体"/>
              </a:rPr>
              <a:t>准</a:t>
            </a:r>
            <a:r>
              <a:rPr dirty="0" sz="2000" spc="20">
                <a:latin typeface="宋体"/>
                <a:cs typeface="宋体"/>
              </a:rPr>
              <a:t>发</a:t>
            </a:r>
            <a:r>
              <a:rPr dirty="0" sz="2000" spc="25">
                <a:latin typeface="宋体"/>
                <a:cs typeface="宋体"/>
              </a:rPr>
              <a:t>力</a:t>
            </a:r>
            <a:r>
              <a:rPr dirty="0" sz="2000" spc="35">
                <a:latin typeface="宋体"/>
                <a:cs typeface="宋体"/>
              </a:rPr>
              <a:t>，</a:t>
            </a:r>
            <a:r>
              <a:rPr dirty="0" sz="2000" spc="20">
                <a:latin typeface="宋体"/>
                <a:cs typeface="宋体"/>
              </a:rPr>
              <a:t>精准</a:t>
            </a:r>
            <a:r>
              <a:rPr dirty="0" sz="2000" spc="35">
                <a:latin typeface="宋体"/>
                <a:cs typeface="宋体"/>
              </a:rPr>
              <a:t>滴</a:t>
            </a:r>
            <a:r>
              <a:rPr dirty="0" sz="2000" spc="25">
                <a:latin typeface="宋体"/>
                <a:cs typeface="宋体"/>
              </a:rPr>
              <a:t>灌</a:t>
            </a:r>
            <a:r>
              <a:rPr dirty="0" sz="2000" spc="20">
                <a:latin typeface="宋体"/>
                <a:cs typeface="宋体"/>
              </a:rPr>
              <a:t>。</a:t>
            </a:r>
            <a:r>
              <a:rPr dirty="0" sz="2000" spc="30">
                <a:latin typeface="宋体"/>
                <a:cs typeface="宋体"/>
              </a:rPr>
              <a:t>显</a:t>
            </a:r>
            <a:r>
              <a:rPr dirty="0" sz="2000" spc="20">
                <a:latin typeface="宋体"/>
                <a:cs typeface="宋体"/>
              </a:rPr>
              <a:t>性的</a:t>
            </a:r>
            <a:r>
              <a:rPr dirty="0" sz="2000" spc="30">
                <a:latin typeface="宋体"/>
                <a:cs typeface="宋体"/>
              </a:rPr>
              <a:t>思</a:t>
            </a:r>
            <a:r>
              <a:rPr dirty="0" sz="2000" spc="20">
                <a:latin typeface="宋体"/>
                <a:cs typeface="宋体"/>
              </a:rPr>
              <a:t>政</a:t>
            </a:r>
            <a:r>
              <a:rPr dirty="0" sz="2000" spc="35">
                <a:latin typeface="宋体"/>
                <a:cs typeface="宋体"/>
              </a:rPr>
              <a:t>课，</a:t>
            </a:r>
            <a:r>
              <a:rPr dirty="0" sz="2000" spc="20">
                <a:latin typeface="宋体"/>
                <a:cs typeface="宋体"/>
              </a:rPr>
              <a:t>隐性</a:t>
            </a:r>
            <a:r>
              <a:rPr dirty="0" sz="2000" spc="30">
                <a:latin typeface="宋体"/>
                <a:cs typeface="宋体"/>
              </a:rPr>
              <a:t>的</a:t>
            </a:r>
            <a:r>
              <a:rPr dirty="0" sz="2000" spc="20">
                <a:latin typeface="宋体"/>
                <a:cs typeface="宋体"/>
              </a:rPr>
              <a:t>非思政</a:t>
            </a:r>
            <a:r>
              <a:rPr dirty="0" sz="2000" spc="50">
                <a:latin typeface="宋体"/>
                <a:cs typeface="宋体"/>
              </a:rPr>
              <a:t>课</a:t>
            </a:r>
            <a:r>
              <a:rPr dirty="0" sz="2000">
                <a:latin typeface="宋体"/>
                <a:cs typeface="宋体"/>
              </a:rPr>
              <a:t>。 </a:t>
            </a:r>
            <a:r>
              <a:rPr dirty="0" sz="2000" spc="30">
                <a:latin typeface="宋体"/>
                <a:cs typeface="宋体"/>
              </a:rPr>
              <a:t>专</a:t>
            </a:r>
            <a:r>
              <a:rPr dirty="0" sz="2000" spc="20">
                <a:latin typeface="宋体"/>
                <a:cs typeface="宋体"/>
              </a:rPr>
              <a:t>业</a:t>
            </a:r>
            <a:r>
              <a:rPr dirty="0" sz="2000" spc="30">
                <a:latin typeface="宋体"/>
                <a:cs typeface="宋体"/>
              </a:rPr>
              <a:t>课</a:t>
            </a:r>
            <a:r>
              <a:rPr dirty="0" sz="2000" spc="20">
                <a:latin typeface="宋体"/>
                <a:cs typeface="宋体"/>
              </a:rPr>
              <a:t>画</a:t>
            </a:r>
            <a:r>
              <a:rPr dirty="0" sz="2000" spc="45">
                <a:latin typeface="宋体"/>
                <a:cs typeface="宋体"/>
              </a:rPr>
              <a:t>龙</a:t>
            </a:r>
            <a:r>
              <a:rPr dirty="0" sz="2000" spc="20">
                <a:latin typeface="宋体"/>
                <a:cs typeface="宋体"/>
              </a:rPr>
              <a:t>，</a:t>
            </a:r>
            <a:r>
              <a:rPr dirty="0" sz="2000" spc="30">
                <a:latin typeface="宋体"/>
                <a:cs typeface="宋体"/>
              </a:rPr>
              <a:t>思</a:t>
            </a:r>
            <a:r>
              <a:rPr dirty="0" sz="2000" spc="20">
                <a:latin typeface="宋体"/>
                <a:cs typeface="宋体"/>
              </a:rPr>
              <a:t>政</a:t>
            </a:r>
            <a:r>
              <a:rPr dirty="0" sz="2000" spc="30">
                <a:latin typeface="宋体"/>
                <a:cs typeface="宋体"/>
              </a:rPr>
              <a:t>课</a:t>
            </a:r>
            <a:r>
              <a:rPr dirty="0" sz="2000" spc="20">
                <a:latin typeface="宋体"/>
                <a:cs typeface="宋体"/>
              </a:rPr>
              <a:t>点</a:t>
            </a:r>
            <a:r>
              <a:rPr dirty="0" sz="2000" spc="30">
                <a:latin typeface="宋体"/>
                <a:cs typeface="宋体"/>
              </a:rPr>
              <a:t>睛</a:t>
            </a:r>
            <a:r>
              <a:rPr dirty="0" sz="2000" spc="20">
                <a:latin typeface="宋体"/>
                <a:cs typeface="宋体"/>
              </a:rPr>
              <a:t>。</a:t>
            </a:r>
            <a:r>
              <a:rPr dirty="0" sz="2000" spc="30">
                <a:latin typeface="宋体"/>
                <a:cs typeface="宋体"/>
              </a:rPr>
              <a:t>形</a:t>
            </a:r>
            <a:r>
              <a:rPr dirty="0" sz="2000" spc="20">
                <a:latin typeface="宋体"/>
                <a:cs typeface="宋体"/>
              </a:rPr>
              <a:t>而</a:t>
            </a:r>
            <a:r>
              <a:rPr dirty="0" sz="2000" spc="30">
                <a:latin typeface="宋体"/>
                <a:cs typeface="宋体"/>
              </a:rPr>
              <a:t>上</a:t>
            </a:r>
            <a:r>
              <a:rPr dirty="0" sz="2000" spc="20">
                <a:latin typeface="宋体"/>
                <a:cs typeface="宋体"/>
              </a:rPr>
              <a:t>的德</a:t>
            </a:r>
            <a:r>
              <a:rPr dirty="0" sz="2000" spc="35">
                <a:latin typeface="宋体"/>
                <a:cs typeface="宋体"/>
              </a:rPr>
              <a:t>育，</a:t>
            </a:r>
            <a:r>
              <a:rPr dirty="0" sz="2000" spc="20">
                <a:latin typeface="宋体"/>
                <a:cs typeface="宋体"/>
              </a:rPr>
              <a:t>形</a:t>
            </a:r>
            <a:r>
              <a:rPr dirty="0" sz="2000" spc="30">
                <a:latin typeface="宋体"/>
                <a:cs typeface="宋体"/>
              </a:rPr>
              <a:t>而</a:t>
            </a:r>
            <a:r>
              <a:rPr dirty="0" sz="2000" spc="20">
                <a:latin typeface="宋体"/>
                <a:cs typeface="宋体"/>
              </a:rPr>
              <a:t>下的专</a:t>
            </a:r>
            <a:r>
              <a:rPr dirty="0" sz="2000" spc="45">
                <a:latin typeface="宋体"/>
                <a:cs typeface="宋体"/>
              </a:rPr>
              <a:t>业</a:t>
            </a:r>
            <a:r>
              <a:rPr dirty="0" sz="2000" spc="20">
                <a:latin typeface="宋体"/>
                <a:cs typeface="宋体"/>
              </a:rPr>
              <a:t>。</a:t>
            </a:r>
            <a:r>
              <a:rPr dirty="0" sz="2000" spc="30">
                <a:latin typeface="宋体"/>
                <a:cs typeface="宋体"/>
              </a:rPr>
              <a:t>相</a:t>
            </a:r>
            <a:r>
              <a:rPr dirty="0" sz="2000" spc="20">
                <a:latin typeface="宋体"/>
                <a:cs typeface="宋体"/>
              </a:rPr>
              <a:t>辅</a:t>
            </a:r>
            <a:r>
              <a:rPr dirty="0" sz="2000">
                <a:latin typeface="宋体"/>
                <a:cs typeface="宋体"/>
              </a:rPr>
              <a:t>相 </a:t>
            </a:r>
            <a:r>
              <a:rPr dirty="0" sz="2000" spc="35">
                <a:latin typeface="宋体"/>
                <a:cs typeface="宋体"/>
              </a:rPr>
              <a:t>成</a:t>
            </a:r>
            <a:r>
              <a:rPr dirty="0" sz="2000" spc="20">
                <a:latin typeface="宋体"/>
                <a:cs typeface="宋体"/>
              </a:rPr>
              <a:t>，</a:t>
            </a:r>
            <a:r>
              <a:rPr dirty="0" sz="2000" spc="30">
                <a:latin typeface="宋体"/>
                <a:cs typeface="宋体"/>
              </a:rPr>
              <a:t>同</a:t>
            </a:r>
            <a:r>
              <a:rPr dirty="0" sz="2000" spc="20">
                <a:latin typeface="宋体"/>
                <a:cs typeface="宋体"/>
              </a:rPr>
              <a:t>向</a:t>
            </a:r>
            <a:r>
              <a:rPr dirty="0" sz="2000" spc="30">
                <a:latin typeface="宋体"/>
                <a:cs typeface="宋体"/>
              </a:rPr>
              <a:t>同行</a:t>
            </a:r>
            <a:r>
              <a:rPr dirty="0" sz="2000" spc="35">
                <a:latin typeface="宋体"/>
                <a:cs typeface="宋体"/>
              </a:rPr>
              <a:t>，</a:t>
            </a:r>
            <a:r>
              <a:rPr dirty="0" sz="2000" spc="20">
                <a:latin typeface="宋体"/>
                <a:cs typeface="宋体"/>
              </a:rPr>
              <a:t>形</a:t>
            </a:r>
            <a:r>
              <a:rPr dirty="0" sz="2000" spc="30">
                <a:latin typeface="宋体"/>
                <a:cs typeface="宋体"/>
              </a:rPr>
              <a:t>成</a:t>
            </a:r>
            <a:r>
              <a:rPr dirty="0" sz="2000" spc="20">
                <a:latin typeface="宋体"/>
                <a:cs typeface="宋体"/>
              </a:rPr>
              <a:t>合</a:t>
            </a:r>
            <a:r>
              <a:rPr dirty="0" sz="2000" spc="30">
                <a:latin typeface="宋体"/>
                <a:cs typeface="宋体"/>
              </a:rPr>
              <a:t>力</a:t>
            </a:r>
            <a:r>
              <a:rPr dirty="0" sz="2000" spc="20">
                <a:latin typeface="宋体"/>
                <a:cs typeface="宋体"/>
              </a:rPr>
              <a:t>。</a:t>
            </a:r>
            <a:r>
              <a:rPr dirty="0" sz="2000" spc="30">
                <a:latin typeface="宋体"/>
                <a:cs typeface="宋体"/>
              </a:rPr>
              <a:t>引</a:t>
            </a:r>
            <a:r>
              <a:rPr dirty="0" sz="2000" spc="20">
                <a:latin typeface="宋体"/>
                <a:cs typeface="宋体"/>
              </a:rPr>
              <a:t>人</a:t>
            </a:r>
            <a:r>
              <a:rPr dirty="0" sz="2000" spc="30">
                <a:latin typeface="宋体"/>
                <a:cs typeface="宋体"/>
              </a:rPr>
              <a:t>入</a:t>
            </a:r>
            <a:r>
              <a:rPr dirty="0" sz="2000" spc="20">
                <a:latin typeface="宋体"/>
                <a:cs typeface="宋体"/>
              </a:rPr>
              <a:t>胜中潜</a:t>
            </a:r>
            <a:r>
              <a:rPr dirty="0" sz="2000" spc="30">
                <a:latin typeface="宋体"/>
                <a:cs typeface="宋体"/>
              </a:rPr>
              <a:t>移</a:t>
            </a:r>
            <a:r>
              <a:rPr dirty="0" sz="2000" spc="20">
                <a:latin typeface="宋体"/>
                <a:cs typeface="宋体"/>
              </a:rPr>
              <a:t>默</a:t>
            </a:r>
            <a:r>
              <a:rPr dirty="0" sz="2000" spc="50">
                <a:latin typeface="宋体"/>
                <a:cs typeface="宋体"/>
              </a:rPr>
              <a:t>化</a:t>
            </a:r>
            <a:r>
              <a:rPr dirty="0" sz="2000" spc="20">
                <a:latin typeface="宋体"/>
                <a:cs typeface="宋体"/>
              </a:rPr>
              <a:t>，于无</a:t>
            </a:r>
            <a:r>
              <a:rPr dirty="0" sz="2000" spc="30">
                <a:latin typeface="宋体"/>
                <a:cs typeface="宋体"/>
              </a:rPr>
              <a:t>声</a:t>
            </a:r>
            <a:r>
              <a:rPr dirty="0" sz="2000" spc="20">
                <a:latin typeface="宋体"/>
                <a:cs typeface="宋体"/>
              </a:rPr>
              <a:t>处</a:t>
            </a:r>
            <a:r>
              <a:rPr dirty="0" sz="2000" spc="30">
                <a:latin typeface="宋体"/>
                <a:cs typeface="宋体"/>
              </a:rPr>
              <a:t>里</a:t>
            </a:r>
            <a:r>
              <a:rPr dirty="0" sz="2000" spc="20">
                <a:latin typeface="宋体"/>
                <a:cs typeface="宋体"/>
              </a:rPr>
              <a:t>恍</a:t>
            </a:r>
            <a:r>
              <a:rPr dirty="0" sz="2000">
                <a:latin typeface="宋体"/>
                <a:cs typeface="宋体"/>
              </a:rPr>
              <a:t>然 大悟。</a:t>
            </a:r>
            <a:endParaRPr sz="2000">
              <a:latin typeface="宋体"/>
              <a:cs typeface="宋体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4266" y="161290"/>
            <a:ext cx="393509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solidFill>
                  <a:srgbClr val="F3F3F3"/>
                </a:solidFill>
                <a:latin typeface="宋体"/>
                <a:cs typeface="宋体"/>
              </a:rPr>
              <a:t>深</a:t>
            </a:r>
            <a:r>
              <a:rPr dirty="0" sz="2800" spc="-5">
                <a:solidFill>
                  <a:srgbClr val="F3F3F3"/>
                </a:solidFill>
                <a:latin typeface="宋体"/>
                <a:cs typeface="宋体"/>
              </a:rPr>
              <a:t>化课程</a:t>
            </a:r>
            <a:r>
              <a:rPr dirty="0" sz="2800">
                <a:solidFill>
                  <a:srgbClr val="F3F3F3"/>
                </a:solidFill>
                <a:latin typeface="宋体"/>
                <a:cs typeface="宋体"/>
              </a:rPr>
              <a:t>思</a:t>
            </a:r>
            <a:r>
              <a:rPr dirty="0" sz="2800" spc="-5">
                <a:solidFill>
                  <a:srgbClr val="F3F3F3"/>
                </a:solidFill>
                <a:latin typeface="宋体"/>
                <a:cs typeface="宋体"/>
              </a:rPr>
              <a:t>政的改</a:t>
            </a:r>
            <a:r>
              <a:rPr dirty="0" sz="2800">
                <a:solidFill>
                  <a:srgbClr val="F3F3F3"/>
                </a:solidFill>
                <a:latin typeface="宋体"/>
                <a:cs typeface="宋体"/>
              </a:rPr>
              <a:t>革</a:t>
            </a:r>
            <a:r>
              <a:rPr dirty="0" sz="2800" spc="-5">
                <a:solidFill>
                  <a:srgbClr val="F3F3F3"/>
                </a:solidFill>
                <a:latin typeface="宋体"/>
                <a:cs typeface="宋体"/>
              </a:rPr>
              <a:t>探索</a:t>
            </a:r>
            <a:endParaRPr sz="2800">
              <a:latin typeface="宋体"/>
              <a:cs typeface="宋体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2981" y="1106170"/>
            <a:ext cx="1651635" cy="513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>
                <a:solidFill>
                  <a:srgbClr val="080808"/>
                </a:solidFill>
                <a:latin typeface="宋体"/>
                <a:cs typeface="宋体"/>
              </a:rPr>
              <a:t>寓道</a:t>
            </a:r>
            <a:r>
              <a:rPr dirty="0" sz="3200" spc="-15">
                <a:solidFill>
                  <a:srgbClr val="080808"/>
                </a:solidFill>
                <a:latin typeface="宋体"/>
                <a:cs typeface="宋体"/>
              </a:rPr>
              <a:t>于</a:t>
            </a:r>
            <a:r>
              <a:rPr dirty="0" sz="3200">
                <a:solidFill>
                  <a:srgbClr val="080808"/>
                </a:solidFill>
                <a:latin typeface="宋体"/>
                <a:cs typeface="宋体"/>
              </a:rPr>
              <a:t>教</a:t>
            </a:r>
            <a:endParaRPr sz="3200">
              <a:latin typeface="宋体"/>
              <a:cs typeface="宋体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Limit</a:t>
            </a:r>
            <a:r>
              <a:rPr dirty="0" spc="-55"/>
              <a:t> </a:t>
            </a:r>
            <a:r>
              <a:rPr dirty="0" spc="-5"/>
              <a:t>f(x)=A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622675" y="3139262"/>
            <a:ext cx="398780" cy="6972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>
                <a:solidFill>
                  <a:srgbClr val="C4251D"/>
                </a:solidFill>
                <a:latin typeface="Arial"/>
                <a:cs typeface="Arial"/>
              </a:rPr>
              <a:t>X</a:t>
            </a:r>
            <a:endParaRPr sz="4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287646" y="3465703"/>
            <a:ext cx="572135" cy="111760"/>
          </a:xfrm>
          <a:custGeom>
            <a:avLst/>
            <a:gdLst/>
            <a:ahLst/>
            <a:cxnLst/>
            <a:rect l="l" t="t" r="r" b="b"/>
            <a:pathLst>
              <a:path w="572135" h="111760">
                <a:moveTo>
                  <a:pt x="515201" y="66322"/>
                </a:moveTo>
                <a:lnTo>
                  <a:pt x="465454" y="94234"/>
                </a:lnTo>
                <a:lnTo>
                  <a:pt x="463803" y="100330"/>
                </a:lnTo>
                <a:lnTo>
                  <a:pt x="466470" y="105156"/>
                </a:lnTo>
                <a:lnTo>
                  <a:pt x="469138" y="109855"/>
                </a:lnTo>
                <a:lnTo>
                  <a:pt x="475106" y="111506"/>
                </a:lnTo>
                <a:lnTo>
                  <a:pt x="554646" y="66929"/>
                </a:lnTo>
                <a:lnTo>
                  <a:pt x="551814" y="66929"/>
                </a:lnTo>
                <a:lnTo>
                  <a:pt x="515201" y="66322"/>
                </a:lnTo>
                <a:close/>
              </a:path>
              <a:path w="572135" h="111760">
                <a:moveTo>
                  <a:pt x="532305" y="56710"/>
                </a:moveTo>
                <a:lnTo>
                  <a:pt x="515201" y="66322"/>
                </a:lnTo>
                <a:lnTo>
                  <a:pt x="551814" y="66929"/>
                </a:lnTo>
                <a:lnTo>
                  <a:pt x="551841" y="65532"/>
                </a:lnTo>
                <a:lnTo>
                  <a:pt x="546862" y="65532"/>
                </a:lnTo>
                <a:lnTo>
                  <a:pt x="532305" y="56710"/>
                </a:lnTo>
                <a:close/>
              </a:path>
              <a:path w="572135" h="111760">
                <a:moveTo>
                  <a:pt x="477012" y="0"/>
                </a:moveTo>
                <a:lnTo>
                  <a:pt x="470915" y="1524"/>
                </a:lnTo>
                <a:lnTo>
                  <a:pt x="468122" y="6223"/>
                </a:lnTo>
                <a:lnTo>
                  <a:pt x="465200" y="10922"/>
                </a:lnTo>
                <a:lnTo>
                  <a:pt x="466725" y="17018"/>
                </a:lnTo>
                <a:lnTo>
                  <a:pt x="471424" y="19812"/>
                </a:lnTo>
                <a:lnTo>
                  <a:pt x="515473" y="46508"/>
                </a:lnTo>
                <a:lnTo>
                  <a:pt x="552195" y="47117"/>
                </a:lnTo>
                <a:lnTo>
                  <a:pt x="551814" y="66929"/>
                </a:lnTo>
                <a:lnTo>
                  <a:pt x="554646" y="66929"/>
                </a:lnTo>
                <a:lnTo>
                  <a:pt x="571626" y="57404"/>
                </a:lnTo>
                <a:lnTo>
                  <a:pt x="481711" y="2921"/>
                </a:lnTo>
                <a:lnTo>
                  <a:pt x="477012" y="0"/>
                </a:lnTo>
                <a:close/>
              </a:path>
              <a:path w="572135" h="111760">
                <a:moveTo>
                  <a:pt x="253" y="37973"/>
                </a:moveTo>
                <a:lnTo>
                  <a:pt x="0" y="57785"/>
                </a:lnTo>
                <a:lnTo>
                  <a:pt x="515201" y="66322"/>
                </a:lnTo>
                <a:lnTo>
                  <a:pt x="532305" y="56710"/>
                </a:lnTo>
                <a:lnTo>
                  <a:pt x="515473" y="46508"/>
                </a:lnTo>
                <a:lnTo>
                  <a:pt x="253" y="37973"/>
                </a:lnTo>
                <a:close/>
              </a:path>
              <a:path w="572135" h="111760">
                <a:moveTo>
                  <a:pt x="547115" y="48387"/>
                </a:moveTo>
                <a:lnTo>
                  <a:pt x="532305" y="56710"/>
                </a:lnTo>
                <a:lnTo>
                  <a:pt x="546862" y="65532"/>
                </a:lnTo>
                <a:lnTo>
                  <a:pt x="547115" y="48387"/>
                </a:lnTo>
                <a:close/>
              </a:path>
              <a:path w="572135" h="111760">
                <a:moveTo>
                  <a:pt x="552171" y="48387"/>
                </a:moveTo>
                <a:lnTo>
                  <a:pt x="547115" y="48387"/>
                </a:lnTo>
                <a:lnTo>
                  <a:pt x="546862" y="65532"/>
                </a:lnTo>
                <a:lnTo>
                  <a:pt x="551841" y="65532"/>
                </a:lnTo>
                <a:lnTo>
                  <a:pt x="552171" y="48387"/>
                </a:lnTo>
                <a:close/>
              </a:path>
              <a:path w="572135" h="111760">
                <a:moveTo>
                  <a:pt x="515473" y="46508"/>
                </a:moveTo>
                <a:lnTo>
                  <a:pt x="532305" y="56710"/>
                </a:lnTo>
                <a:lnTo>
                  <a:pt x="547115" y="48387"/>
                </a:lnTo>
                <a:lnTo>
                  <a:pt x="552171" y="48387"/>
                </a:lnTo>
                <a:lnTo>
                  <a:pt x="552195" y="47117"/>
                </a:lnTo>
                <a:lnTo>
                  <a:pt x="515473" y="46508"/>
                </a:lnTo>
                <a:close/>
              </a:path>
            </a:pathLst>
          </a:custGeom>
          <a:solidFill>
            <a:srgbClr val="C420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005578" y="2784728"/>
            <a:ext cx="822325" cy="1366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800" spc="-5">
                <a:solidFill>
                  <a:srgbClr val="C4251D"/>
                </a:solidFill>
                <a:latin typeface="Arial"/>
                <a:cs typeface="Arial"/>
              </a:rPr>
              <a:t>∞</a:t>
            </a:r>
            <a:endParaRPr sz="8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344930" y="3861053"/>
            <a:ext cx="6456045" cy="2350135"/>
          </a:xfrm>
          <a:custGeom>
            <a:avLst/>
            <a:gdLst/>
            <a:ahLst/>
            <a:cxnLst/>
            <a:rect l="l" t="t" r="r" b="b"/>
            <a:pathLst>
              <a:path w="6456045" h="2350135">
                <a:moveTo>
                  <a:pt x="114426" y="0"/>
                </a:moveTo>
                <a:lnTo>
                  <a:pt x="3714301" y="0"/>
                </a:lnTo>
                <a:lnTo>
                  <a:pt x="5562885" y="0"/>
                </a:lnTo>
                <a:lnTo>
                  <a:pt x="6243943" y="0"/>
                </a:lnTo>
                <a:lnTo>
                  <a:pt x="6341237" y="0"/>
                </a:lnTo>
                <a:lnTo>
                  <a:pt x="6359280" y="7541"/>
                </a:lnTo>
                <a:lnTo>
                  <a:pt x="6397534" y="61969"/>
                </a:lnTo>
                <a:lnTo>
                  <a:pt x="6415595" y="104917"/>
                </a:lnTo>
                <a:lnTo>
                  <a:pt x="6431513" y="155730"/>
                </a:lnTo>
                <a:lnTo>
                  <a:pt x="6444214" y="212437"/>
                </a:lnTo>
                <a:lnTo>
                  <a:pt x="6452622" y="273070"/>
                </a:lnTo>
                <a:lnTo>
                  <a:pt x="6455664" y="335661"/>
                </a:lnTo>
                <a:lnTo>
                  <a:pt x="6455664" y="1257597"/>
                </a:lnTo>
                <a:lnTo>
                  <a:pt x="6455664" y="1731024"/>
                </a:lnTo>
                <a:lnTo>
                  <a:pt x="6455664" y="1905444"/>
                </a:lnTo>
                <a:lnTo>
                  <a:pt x="6455664" y="1930361"/>
                </a:lnTo>
                <a:lnTo>
                  <a:pt x="6453245" y="1988962"/>
                </a:lnTo>
                <a:lnTo>
                  <a:pt x="6446491" y="2051016"/>
                </a:lnTo>
                <a:lnTo>
                  <a:pt x="6436157" y="2113761"/>
                </a:lnTo>
                <a:lnTo>
                  <a:pt x="6422998" y="2174434"/>
                </a:lnTo>
                <a:lnTo>
                  <a:pt x="6407768" y="2230272"/>
                </a:lnTo>
                <a:lnTo>
                  <a:pt x="6391223" y="2278512"/>
                </a:lnTo>
                <a:lnTo>
                  <a:pt x="6374116" y="2316389"/>
                </a:lnTo>
                <a:lnTo>
                  <a:pt x="6341237" y="2350008"/>
                </a:lnTo>
                <a:lnTo>
                  <a:pt x="2741362" y="2350008"/>
                </a:lnTo>
                <a:lnTo>
                  <a:pt x="892778" y="2350008"/>
                </a:lnTo>
                <a:lnTo>
                  <a:pt x="211720" y="2350008"/>
                </a:lnTo>
                <a:lnTo>
                  <a:pt x="114426" y="2350008"/>
                </a:lnTo>
                <a:lnTo>
                  <a:pt x="94558" y="2342790"/>
                </a:lnTo>
                <a:lnTo>
                  <a:pt x="59466" y="2291089"/>
                </a:lnTo>
                <a:lnTo>
                  <a:pt x="44522" y="2250635"/>
                </a:lnTo>
                <a:lnTo>
                  <a:pt x="31496" y="2203130"/>
                </a:lnTo>
                <a:lnTo>
                  <a:pt x="20527" y="2150591"/>
                </a:lnTo>
                <a:lnTo>
                  <a:pt x="11754" y="2095029"/>
                </a:lnTo>
                <a:lnTo>
                  <a:pt x="5316" y="2038461"/>
                </a:lnTo>
                <a:lnTo>
                  <a:pt x="1352" y="1982900"/>
                </a:lnTo>
                <a:lnTo>
                  <a:pt x="0" y="1930361"/>
                </a:lnTo>
                <a:lnTo>
                  <a:pt x="0" y="1008425"/>
                </a:lnTo>
                <a:lnTo>
                  <a:pt x="0" y="534998"/>
                </a:lnTo>
                <a:lnTo>
                  <a:pt x="0" y="360578"/>
                </a:lnTo>
                <a:lnTo>
                  <a:pt x="0" y="335661"/>
                </a:lnTo>
                <a:lnTo>
                  <a:pt x="2103" y="273070"/>
                </a:lnTo>
                <a:lnTo>
                  <a:pt x="8235" y="212437"/>
                </a:lnTo>
                <a:lnTo>
                  <a:pt x="18122" y="155730"/>
                </a:lnTo>
                <a:lnTo>
                  <a:pt x="31496" y="104917"/>
                </a:lnTo>
                <a:lnTo>
                  <a:pt x="48083" y="61969"/>
                </a:lnTo>
                <a:lnTo>
                  <a:pt x="67615" y="28854"/>
                </a:lnTo>
                <a:lnTo>
                  <a:pt x="89820" y="7541"/>
                </a:lnTo>
                <a:lnTo>
                  <a:pt x="114426" y="0"/>
                </a:lnTo>
                <a:close/>
              </a:path>
            </a:pathLst>
          </a:custGeom>
          <a:ln w="19812">
            <a:solidFill>
              <a:srgbClr val="FFA22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797046" y="4033266"/>
            <a:ext cx="15494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080808"/>
                </a:solidFill>
                <a:latin typeface="宋体"/>
                <a:cs typeface="宋体"/>
              </a:rPr>
              <a:t>极限原理：</a:t>
            </a:r>
            <a:endParaRPr sz="2400">
              <a:latin typeface="宋体"/>
              <a:cs typeface="宋体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1404492" y="4637468"/>
          <a:ext cx="5855970" cy="14027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56585"/>
                <a:gridCol w="1372235"/>
                <a:gridCol w="1327785"/>
              </a:tblGrid>
              <a:tr h="426846">
                <a:tc>
                  <a:txBody>
                    <a:bodyPr/>
                    <a:lstStyle/>
                    <a:p>
                      <a:pPr marL="31750">
                        <a:lnSpc>
                          <a:spcPts val="2540"/>
                        </a:lnSpc>
                      </a:pPr>
                      <a:r>
                        <a:rPr dirty="0" sz="2400">
                          <a:solidFill>
                            <a:srgbClr val="080808"/>
                          </a:solidFill>
                          <a:latin typeface="宋体"/>
                          <a:cs typeface="宋体"/>
                        </a:rPr>
                        <a:t>不忘初心（极限目标）</a:t>
                      </a:r>
                      <a:endParaRPr sz="2400">
                        <a:latin typeface="宋体"/>
                        <a:cs typeface="宋体"/>
                      </a:endParaRPr>
                    </a:p>
                  </a:txBody>
                  <a:tcPr marL="0" marR="0" marB="0" marT="0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2540"/>
                        </a:lnSpc>
                      </a:pPr>
                      <a:r>
                        <a:rPr dirty="0" sz="2400">
                          <a:solidFill>
                            <a:srgbClr val="080808"/>
                          </a:solidFill>
                          <a:latin typeface="宋体"/>
                          <a:cs typeface="宋体"/>
                        </a:rPr>
                        <a:t>砥砺前行</a:t>
                      </a:r>
                      <a:endParaRPr sz="2400">
                        <a:latin typeface="宋体"/>
                        <a:cs typeface="宋体"/>
                      </a:endParaRPr>
                    </a:p>
                  </a:txBody>
                  <a:tcPr marL="0" marR="0" marB="0" marT="0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0">
                        <a:lnSpc>
                          <a:spcPts val="2540"/>
                        </a:lnSpc>
                      </a:pPr>
                      <a:r>
                        <a:rPr dirty="0" sz="2400">
                          <a:solidFill>
                            <a:srgbClr val="080808"/>
                          </a:solidFill>
                          <a:latin typeface="宋体"/>
                          <a:cs typeface="宋体"/>
                        </a:rPr>
                        <a:t>无限接近</a:t>
                      </a:r>
                      <a:endParaRPr sz="2400">
                        <a:latin typeface="宋体"/>
                        <a:cs typeface="宋体"/>
                      </a:endParaRPr>
                    </a:p>
                  </a:txBody>
                  <a:tcPr marL="0" marR="0" marB="0" marT="0">
                    <a:solidFill>
                      <a:srgbClr val="F3F3F3"/>
                    </a:solidFill>
                  </a:tcPr>
                </a:tc>
              </a:tr>
              <a:tr h="548767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2400">
                          <a:solidFill>
                            <a:srgbClr val="080808"/>
                          </a:solidFill>
                          <a:latin typeface="宋体"/>
                          <a:cs typeface="宋体"/>
                        </a:rPr>
                        <a:t>工匠精神——精益求精</a:t>
                      </a:r>
                      <a:endParaRPr sz="2400">
                        <a:latin typeface="宋体"/>
                        <a:cs typeface="宋体"/>
                      </a:endParaRPr>
                    </a:p>
                  </a:txBody>
                  <a:tcPr marL="0" marR="0" marB="0" marT="78740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2400">
                          <a:solidFill>
                            <a:srgbClr val="080808"/>
                          </a:solidFill>
                          <a:latin typeface="宋体"/>
                          <a:cs typeface="宋体"/>
                        </a:rPr>
                        <a:t>方得始终</a:t>
                      </a:r>
                      <a:endParaRPr sz="2400">
                        <a:latin typeface="宋体"/>
                        <a:cs typeface="宋体"/>
                      </a:endParaRPr>
                    </a:p>
                  </a:txBody>
                  <a:tcPr marL="0" marR="0" marB="0" marT="78740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3F3F3"/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marL="31750">
                        <a:lnSpc>
                          <a:spcPts val="2640"/>
                        </a:lnSpc>
                        <a:spcBef>
                          <a:spcPts val="620"/>
                        </a:spcBef>
                      </a:pPr>
                      <a:r>
                        <a:rPr dirty="0" sz="2400">
                          <a:solidFill>
                            <a:srgbClr val="080808"/>
                          </a:solidFill>
                          <a:latin typeface="宋体"/>
                          <a:cs typeface="宋体"/>
                        </a:rPr>
                        <a:t>辞海精神——一丝不苟</a:t>
                      </a:r>
                      <a:endParaRPr sz="2400">
                        <a:latin typeface="宋体"/>
                        <a:cs typeface="宋体"/>
                      </a:endParaRPr>
                    </a:p>
                  </a:txBody>
                  <a:tcPr marL="0" marR="0" marB="0" marT="78740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2640"/>
                        </a:lnSpc>
                        <a:spcBef>
                          <a:spcPts val="620"/>
                        </a:spcBef>
                      </a:pPr>
                      <a:r>
                        <a:rPr dirty="0" sz="2400">
                          <a:solidFill>
                            <a:srgbClr val="080808"/>
                          </a:solidFill>
                          <a:latin typeface="宋体"/>
                          <a:cs typeface="宋体"/>
                        </a:rPr>
                        <a:t>字斟句酌</a:t>
                      </a:r>
                      <a:endParaRPr sz="2400">
                        <a:latin typeface="宋体"/>
                        <a:cs typeface="宋体"/>
                      </a:endParaRPr>
                    </a:p>
                  </a:txBody>
                  <a:tcPr marL="0" marR="0" marB="0" marT="78740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0">
                        <a:lnSpc>
                          <a:spcPts val="2640"/>
                        </a:lnSpc>
                        <a:spcBef>
                          <a:spcPts val="620"/>
                        </a:spcBef>
                      </a:pPr>
                      <a:r>
                        <a:rPr dirty="0" sz="2400">
                          <a:solidFill>
                            <a:srgbClr val="080808"/>
                          </a:solidFill>
                          <a:latin typeface="宋体"/>
                          <a:cs typeface="宋体"/>
                        </a:rPr>
                        <a:t>作风严谨</a:t>
                      </a:r>
                      <a:endParaRPr sz="2400">
                        <a:latin typeface="宋体"/>
                        <a:cs typeface="宋体"/>
                      </a:endParaRPr>
                    </a:p>
                  </a:txBody>
                  <a:tcPr marL="0" marR="0" marB="0" marT="78740"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sp>
        <p:nvSpPr>
          <p:cNvPr id="11" name="object 11"/>
          <p:cNvSpPr/>
          <p:nvPr/>
        </p:nvSpPr>
        <p:spPr>
          <a:xfrm>
            <a:off x="7271004" y="826008"/>
            <a:ext cx="1847214" cy="1053465"/>
          </a:xfrm>
          <a:custGeom>
            <a:avLst/>
            <a:gdLst/>
            <a:ahLst/>
            <a:cxnLst/>
            <a:rect l="l" t="t" r="r" b="b"/>
            <a:pathLst>
              <a:path w="1847215" h="1053464">
                <a:moveTo>
                  <a:pt x="619251" y="0"/>
                </a:moveTo>
                <a:lnTo>
                  <a:pt x="572030" y="2991"/>
                </a:lnTo>
                <a:lnTo>
                  <a:pt x="526658" y="11720"/>
                </a:lnTo>
                <a:lnTo>
                  <a:pt x="483472" y="25821"/>
                </a:lnTo>
                <a:lnTo>
                  <a:pt x="442808" y="44925"/>
                </a:lnTo>
                <a:lnTo>
                  <a:pt x="405000" y="68667"/>
                </a:lnTo>
                <a:lnTo>
                  <a:pt x="370383" y="96680"/>
                </a:lnTo>
                <a:lnTo>
                  <a:pt x="339295" y="128595"/>
                </a:lnTo>
                <a:lnTo>
                  <a:pt x="312069" y="164047"/>
                </a:lnTo>
                <a:lnTo>
                  <a:pt x="289041" y="202668"/>
                </a:lnTo>
                <a:lnTo>
                  <a:pt x="270546" y="244092"/>
                </a:lnTo>
                <a:lnTo>
                  <a:pt x="256920" y="287951"/>
                </a:lnTo>
                <a:lnTo>
                  <a:pt x="248499" y="333878"/>
                </a:lnTo>
                <a:lnTo>
                  <a:pt x="245618" y="381507"/>
                </a:lnTo>
                <a:lnTo>
                  <a:pt x="246618" y="409701"/>
                </a:lnTo>
                <a:lnTo>
                  <a:pt x="249618" y="437896"/>
                </a:lnTo>
                <a:lnTo>
                  <a:pt x="254619" y="466089"/>
                </a:lnTo>
                <a:lnTo>
                  <a:pt x="261620" y="494283"/>
                </a:lnTo>
                <a:lnTo>
                  <a:pt x="214684" y="501758"/>
                </a:lnTo>
                <a:lnTo>
                  <a:pt x="170470" y="516571"/>
                </a:lnTo>
                <a:lnTo>
                  <a:pt x="129728" y="538103"/>
                </a:lnTo>
                <a:lnTo>
                  <a:pt x="93203" y="565735"/>
                </a:lnTo>
                <a:lnTo>
                  <a:pt x="61642" y="598845"/>
                </a:lnTo>
                <a:lnTo>
                  <a:pt x="35795" y="636815"/>
                </a:lnTo>
                <a:lnTo>
                  <a:pt x="16407" y="679025"/>
                </a:lnTo>
                <a:lnTo>
                  <a:pt x="4226" y="724854"/>
                </a:lnTo>
                <a:lnTo>
                  <a:pt x="0" y="773683"/>
                </a:lnTo>
                <a:lnTo>
                  <a:pt x="4599" y="822902"/>
                </a:lnTo>
                <a:lnTo>
                  <a:pt x="17812" y="869637"/>
                </a:lnTo>
                <a:lnTo>
                  <a:pt x="38758" y="913007"/>
                </a:lnTo>
                <a:lnTo>
                  <a:pt x="66559" y="952128"/>
                </a:lnTo>
                <a:lnTo>
                  <a:pt x="100336" y="986117"/>
                </a:lnTo>
                <a:lnTo>
                  <a:pt x="139210" y="1014090"/>
                </a:lnTo>
                <a:lnTo>
                  <a:pt x="182302" y="1035164"/>
                </a:lnTo>
                <a:lnTo>
                  <a:pt x="228732" y="1048456"/>
                </a:lnTo>
                <a:lnTo>
                  <a:pt x="277622" y="1053083"/>
                </a:lnTo>
                <a:lnTo>
                  <a:pt x="1569466" y="1053083"/>
                </a:lnTo>
                <a:lnTo>
                  <a:pt x="1614858" y="1049324"/>
                </a:lnTo>
                <a:lnTo>
                  <a:pt x="1657786" y="1038473"/>
                </a:lnTo>
                <a:lnTo>
                  <a:pt x="1697704" y="1021177"/>
                </a:lnTo>
                <a:lnTo>
                  <a:pt x="1734068" y="998077"/>
                </a:lnTo>
                <a:lnTo>
                  <a:pt x="1766331" y="969819"/>
                </a:lnTo>
                <a:lnTo>
                  <a:pt x="1793951" y="937046"/>
                </a:lnTo>
                <a:lnTo>
                  <a:pt x="1816381" y="900402"/>
                </a:lnTo>
                <a:lnTo>
                  <a:pt x="1833077" y="860531"/>
                </a:lnTo>
                <a:lnTo>
                  <a:pt x="1843494" y="818077"/>
                </a:lnTo>
                <a:lnTo>
                  <a:pt x="1847088" y="773683"/>
                </a:lnTo>
                <a:lnTo>
                  <a:pt x="1843494" y="727845"/>
                </a:lnTo>
                <a:lnTo>
                  <a:pt x="1833077" y="684233"/>
                </a:lnTo>
                <a:lnTo>
                  <a:pt x="1816381" y="643460"/>
                </a:lnTo>
                <a:lnTo>
                  <a:pt x="1793951" y="606139"/>
                </a:lnTo>
                <a:lnTo>
                  <a:pt x="1766331" y="572881"/>
                </a:lnTo>
                <a:lnTo>
                  <a:pt x="1734068" y="544297"/>
                </a:lnTo>
                <a:lnTo>
                  <a:pt x="1697704" y="521000"/>
                </a:lnTo>
                <a:lnTo>
                  <a:pt x="1657786" y="503602"/>
                </a:lnTo>
                <a:lnTo>
                  <a:pt x="1614858" y="492715"/>
                </a:lnTo>
                <a:lnTo>
                  <a:pt x="1569466" y="488950"/>
                </a:lnTo>
                <a:lnTo>
                  <a:pt x="1505457" y="488950"/>
                </a:lnTo>
                <a:lnTo>
                  <a:pt x="1508541" y="476853"/>
                </a:lnTo>
                <a:lnTo>
                  <a:pt x="1510125" y="464756"/>
                </a:lnTo>
                <a:lnTo>
                  <a:pt x="1510708" y="452659"/>
                </a:lnTo>
                <a:lnTo>
                  <a:pt x="1510792" y="440563"/>
                </a:lnTo>
                <a:lnTo>
                  <a:pt x="1507302" y="393095"/>
                </a:lnTo>
                <a:lnTo>
                  <a:pt x="1497170" y="347735"/>
                </a:lnTo>
                <a:lnTo>
                  <a:pt x="1480902" y="304991"/>
                </a:lnTo>
                <a:lnTo>
                  <a:pt x="1459002" y="265372"/>
                </a:lnTo>
                <a:lnTo>
                  <a:pt x="1431977" y="229387"/>
                </a:lnTo>
                <a:lnTo>
                  <a:pt x="1422991" y="220344"/>
                </a:lnTo>
                <a:lnTo>
                  <a:pt x="960881" y="220344"/>
                </a:lnTo>
                <a:lnTo>
                  <a:pt x="938634" y="178804"/>
                </a:lnTo>
                <a:lnTo>
                  <a:pt x="911329" y="140499"/>
                </a:lnTo>
                <a:lnTo>
                  <a:pt x="879451" y="105870"/>
                </a:lnTo>
                <a:lnTo>
                  <a:pt x="843484" y="75359"/>
                </a:lnTo>
                <a:lnTo>
                  <a:pt x="803912" y="49406"/>
                </a:lnTo>
                <a:lnTo>
                  <a:pt x="761219" y="28452"/>
                </a:lnTo>
                <a:lnTo>
                  <a:pt x="715888" y="12939"/>
                </a:lnTo>
                <a:lnTo>
                  <a:pt x="668405" y="3308"/>
                </a:lnTo>
                <a:lnTo>
                  <a:pt x="619251" y="0"/>
                </a:lnTo>
                <a:close/>
              </a:path>
              <a:path w="1847215" h="1053464">
                <a:moveTo>
                  <a:pt x="1190498" y="118237"/>
                </a:moveTo>
                <a:lnTo>
                  <a:pt x="1137393" y="122662"/>
                </a:lnTo>
                <a:lnTo>
                  <a:pt x="1087380" y="135598"/>
                </a:lnTo>
                <a:lnTo>
                  <a:pt x="1040957" y="156532"/>
                </a:lnTo>
                <a:lnTo>
                  <a:pt x="998624" y="184951"/>
                </a:lnTo>
                <a:lnTo>
                  <a:pt x="960881" y="220344"/>
                </a:lnTo>
                <a:lnTo>
                  <a:pt x="1422991" y="220344"/>
                </a:lnTo>
                <a:lnTo>
                  <a:pt x="1364572" y="170348"/>
                </a:lnTo>
                <a:lnTo>
                  <a:pt x="1325203" y="148312"/>
                </a:lnTo>
                <a:lnTo>
                  <a:pt x="1282731" y="131942"/>
                </a:lnTo>
                <a:lnTo>
                  <a:pt x="1237660" y="121748"/>
                </a:lnTo>
                <a:lnTo>
                  <a:pt x="1190498" y="118237"/>
                </a:lnTo>
                <a:close/>
              </a:path>
            </a:pathLst>
          </a:custGeom>
          <a:solidFill>
            <a:srgbClr val="B7EB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4266" y="161290"/>
            <a:ext cx="393509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solidFill>
                  <a:srgbClr val="F3F3F3"/>
                </a:solidFill>
                <a:latin typeface="宋体"/>
                <a:cs typeface="宋体"/>
              </a:rPr>
              <a:t>深</a:t>
            </a:r>
            <a:r>
              <a:rPr dirty="0" sz="2800" spc="-5">
                <a:solidFill>
                  <a:srgbClr val="F3F3F3"/>
                </a:solidFill>
                <a:latin typeface="宋体"/>
                <a:cs typeface="宋体"/>
              </a:rPr>
              <a:t>化课程</a:t>
            </a:r>
            <a:r>
              <a:rPr dirty="0" sz="2800">
                <a:solidFill>
                  <a:srgbClr val="F3F3F3"/>
                </a:solidFill>
                <a:latin typeface="宋体"/>
                <a:cs typeface="宋体"/>
              </a:rPr>
              <a:t>思</a:t>
            </a:r>
            <a:r>
              <a:rPr dirty="0" sz="2800" spc="-5">
                <a:solidFill>
                  <a:srgbClr val="F3F3F3"/>
                </a:solidFill>
                <a:latin typeface="宋体"/>
                <a:cs typeface="宋体"/>
              </a:rPr>
              <a:t>政的改</a:t>
            </a:r>
            <a:r>
              <a:rPr dirty="0" sz="2800">
                <a:solidFill>
                  <a:srgbClr val="F3F3F3"/>
                </a:solidFill>
                <a:latin typeface="宋体"/>
                <a:cs typeface="宋体"/>
              </a:rPr>
              <a:t>革</a:t>
            </a:r>
            <a:r>
              <a:rPr dirty="0" sz="2800" spc="-5">
                <a:solidFill>
                  <a:srgbClr val="F3F3F3"/>
                </a:solidFill>
                <a:latin typeface="宋体"/>
                <a:cs typeface="宋体"/>
              </a:rPr>
              <a:t>探索</a:t>
            </a:r>
            <a:endParaRPr sz="2800">
              <a:latin typeface="宋体"/>
              <a:cs typeface="宋体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31291" y="981455"/>
            <a:ext cx="180340" cy="195580"/>
          </a:xfrm>
          <a:custGeom>
            <a:avLst/>
            <a:gdLst/>
            <a:ahLst/>
            <a:cxnLst/>
            <a:rect l="l" t="t" r="r" b="b"/>
            <a:pathLst>
              <a:path w="180340" h="195580">
                <a:moveTo>
                  <a:pt x="0" y="195072"/>
                </a:moveTo>
                <a:lnTo>
                  <a:pt x="179832" y="195072"/>
                </a:lnTo>
                <a:lnTo>
                  <a:pt x="179832" y="0"/>
                </a:lnTo>
                <a:lnTo>
                  <a:pt x="0" y="0"/>
                </a:lnTo>
                <a:lnTo>
                  <a:pt x="0" y="195072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90168" y="865378"/>
            <a:ext cx="323786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0">
                <a:solidFill>
                  <a:srgbClr val="252525"/>
                </a:solidFill>
                <a:latin typeface="宋体"/>
                <a:cs typeface="宋体"/>
              </a:rPr>
              <a:t>课程思</a:t>
            </a:r>
            <a:r>
              <a:rPr dirty="0" sz="2400" spc="-110">
                <a:solidFill>
                  <a:srgbClr val="252525"/>
                </a:solidFill>
                <a:latin typeface="宋体"/>
                <a:cs typeface="宋体"/>
              </a:rPr>
              <a:t>政改</a:t>
            </a:r>
            <a:r>
              <a:rPr dirty="0" sz="2400" spc="-100">
                <a:solidFill>
                  <a:srgbClr val="252525"/>
                </a:solidFill>
                <a:latin typeface="宋体"/>
                <a:cs typeface="宋体"/>
              </a:rPr>
              <a:t>革的研</a:t>
            </a:r>
            <a:r>
              <a:rPr dirty="0" sz="2400" spc="-110">
                <a:solidFill>
                  <a:srgbClr val="252525"/>
                </a:solidFill>
                <a:latin typeface="宋体"/>
                <a:cs typeface="宋体"/>
              </a:rPr>
              <a:t>究探索</a:t>
            </a:r>
            <a:endParaRPr sz="2400">
              <a:latin typeface="宋体"/>
              <a:cs typeface="宋体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28700" y="1830323"/>
            <a:ext cx="3747516" cy="37505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292852" y="1214627"/>
            <a:ext cx="1175385" cy="462280"/>
          </a:xfrm>
          <a:prstGeom prst="rect">
            <a:avLst/>
          </a:prstGeom>
          <a:solidFill>
            <a:srgbClr val="B7EBFF"/>
          </a:solidFill>
        </p:spPr>
        <p:txBody>
          <a:bodyPr wrap="square" lIns="0" tIns="55244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434"/>
              </a:spcBef>
            </a:pPr>
            <a:r>
              <a:rPr dirty="0" sz="2300" spc="5" b="1">
                <a:solidFill>
                  <a:srgbClr val="080808"/>
                </a:solidFill>
                <a:latin typeface="Microsoft JhengHei"/>
                <a:cs typeface="Microsoft JhengHei"/>
              </a:rPr>
              <a:t>道</a:t>
            </a:r>
            <a:endParaRPr sz="2300">
              <a:latin typeface="Microsoft JhengHei"/>
              <a:cs typeface="Microsoft JhengHe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72480" y="1787169"/>
            <a:ext cx="2539365" cy="787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3599"/>
              </a:lnSpc>
              <a:spcBef>
                <a:spcPts val="100"/>
              </a:spcBef>
            </a:pPr>
            <a:r>
              <a:rPr dirty="0" sz="2200">
                <a:latin typeface="宋体"/>
                <a:cs typeface="宋体"/>
              </a:rPr>
              <a:t>价</a:t>
            </a:r>
            <a:r>
              <a:rPr dirty="0" sz="2200" spc="-5">
                <a:latin typeface="宋体"/>
                <a:cs typeface="宋体"/>
              </a:rPr>
              <a:t>值观</a:t>
            </a:r>
            <a:r>
              <a:rPr dirty="0" sz="2200">
                <a:latin typeface="宋体"/>
                <a:cs typeface="宋体"/>
              </a:rPr>
              <a:t>、</a:t>
            </a:r>
            <a:r>
              <a:rPr dirty="0" sz="2200" spc="-5">
                <a:latin typeface="宋体"/>
                <a:cs typeface="宋体"/>
              </a:rPr>
              <a:t>爱</a:t>
            </a:r>
            <a:r>
              <a:rPr dirty="0" sz="2200">
                <a:latin typeface="宋体"/>
                <a:cs typeface="宋体"/>
              </a:rPr>
              <a:t>国</a:t>
            </a:r>
            <a:r>
              <a:rPr dirty="0" sz="2200" spc="-5">
                <a:latin typeface="宋体"/>
                <a:cs typeface="宋体"/>
              </a:rPr>
              <a:t>主义、 </a:t>
            </a:r>
            <a:r>
              <a:rPr dirty="0" sz="2200">
                <a:latin typeface="宋体"/>
                <a:cs typeface="宋体"/>
              </a:rPr>
              <a:t>思</a:t>
            </a:r>
            <a:r>
              <a:rPr dirty="0" sz="2200" spc="-5">
                <a:latin typeface="宋体"/>
                <a:cs typeface="宋体"/>
              </a:rPr>
              <a:t>想政</a:t>
            </a:r>
            <a:r>
              <a:rPr dirty="0" sz="2200">
                <a:latin typeface="宋体"/>
                <a:cs typeface="宋体"/>
              </a:rPr>
              <a:t>治</a:t>
            </a:r>
            <a:r>
              <a:rPr dirty="0" sz="2200" spc="-5">
                <a:latin typeface="宋体"/>
                <a:cs typeface="宋体"/>
              </a:rPr>
              <a:t>、</a:t>
            </a:r>
            <a:r>
              <a:rPr dirty="0" sz="2200">
                <a:latin typeface="宋体"/>
                <a:cs typeface="宋体"/>
              </a:rPr>
              <a:t>人</a:t>
            </a:r>
            <a:r>
              <a:rPr dirty="0" sz="2200" spc="-5">
                <a:latin typeface="宋体"/>
                <a:cs typeface="宋体"/>
              </a:rPr>
              <a:t>文素养</a:t>
            </a:r>
            <a:endParaRPr sz="2200">
              <a:latin typeface="宋体"/>
              <a:cs typeface="宋体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92852" y="2702051"/>
            <a:ext cx="1176655" cy="462280"/>
          </a:xfrm>
          <a:prstGeom prst="rect">
            <a:avLst/>
          </a:prstGeom>
          <a:solidFill>
            <a:srgbClr val="EF9F9C"/>
          </a:solidFill>
        </p:spPr>
        <p:txBody>
          <a:bodyPr wrap="square" lIns="0" tIns="5588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440"/>
              </a:spcBef>
            </a:pPr>
            <a:r>
              <a:rPr dirty="0" sz="2300" b="1">
                <a:latin typeface="Microsoft JhengHei"/>
                <a:cs typeface="Microsoft JhengHei"/>
              </a:rPr>
              <a:t>法</a:t>
            </a:r>
            <a:endParaRPr sz="2300">
              <a:latin typeface="Microsoft JhengHei"/>
              <a:cs typeface="Microsoft JhengHe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92852" y="4191000"/>
            <a:ext cx="1176655" cy="462280"/>
          </a:xfrm>
          <a:prstGeom prst="rect">
            <a:avLst/>
          </a:prstGeom>
          <a:solidFill>
            <a:srgbClr val="FF9900"/>
          </a:solidFill>
        </p:spPr>
        <p:txBody>
          <a:bodyPr wrap="square" lIns="0" tIns="5588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440"/>
              </a:spcBef>
            </a:pPr>
            <a:r>
              <a:rPr dirty="0" sz="2300" b="1">
                <a:latin typeface="Microsoft JhengHei"/>
                <a:cs typeface="Microsoft JhengHei"/>
              </a:rPr>
              <a:t>术</a:t>
            </a:r>
            <a:endParaRPr sz="2300">
              <a:latin typeface="Microsoft JhengHei"/>
              <a:cs typeface="Microsoft JhengHe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22373" y="2835402"/>
            <a:ext cx="1348740" cy="35115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24765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latin typeface="Microsoft JhengHei"/>
                <a:cs typeface="Microsoft JhengHei"/>
              </a:rPr>
              <a:t>道</a:t>
            </a:r>
            <a:endParaRPr sz="2400">
              <a:latin typeface="Microsoft JhengHei"/>
              <a:cs typeface="Microsoft JhengHei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algn="ctr" marR="24765">
              <a:lnSpc>
                <a:spcPct val="100000"/>
              </a:lnSpc>
              <a:spcBef>
                <a:spcPts val="1595"/>
              </a:spcBef>
            </a:pPr>
            <a:r>
              <a:rPr dirty="0" sz="2400" b="1">
                <a:latin typeface="Microsoft JhengHei"/>
                <a:cs typeface="Microsoft JhengHei"/>
              </a:rPr>
              <a:t>法</a:t>
            </a:r>
            <a:endParaRPr sz="2400">
              <a:latin typeface="Microsoft JhengHei"/>
              <a:cs typeface="Microsoft JhengHei"/>
            </a:endParaRPr>
          </a:p>
          <a:p>
            <a:pPr algn="ctr" marL="504825" marR="530225">
              <a:lnSpc>
                <a:spcPct val="150600"/>
              </a:lnSpc>
              <a:spcBef>
                <a:spcPts val="1730"/>
              </a:spcBef>
            </a:pPr>
            <a:r>
              <a:rPr dirty="0" sz="2400" b="1">
                <a:latin typeface="Microsoft JhengHei"/>
                <a:cs typeface="Microsoft JhengHei"/>
              </a:rPr>
              <a:t>术 器</a:t>
            </a:r>
            <a:endParaRPr sz="2400">
              <a:latin typeface="Microsoft JhengHei"/>
              <a:cs typeface="Microsoft JhengHe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3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2600" b="1">
                <a:latin typeface="微软雅黑"/>
                <a:cs typeface="微软雅黑"/>
              </a:rPr>
              <a:t>道法术器</a:t>
            </a:r>
            <a:endParaRPr sz="2600">
              <a:latin typeface="微软雅黑"/>
              <a:cs typeface="微软雅黑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92852" y="5678423"/>
            <a:ext cx="1176655" cy="462280"/>
          </a:xfrm>
          <a:prstGeom prst="rect">
            <a:avLst/>
          </a:prstGeom>
          <a:solidFill>
            <a:srgbClr val="00AFEF"/>
          </a:solidFill>
        </p:spPr>
        <p:txBody>
          <a:bodyPr wrap="square" lIns="0" tIns="5651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445"/>
              </a:spcBef>
            </a:pPr>
            <a:r>
              <a:rPr dirty="0" sz="2300" spc="5" b="1">
                <a:latin typeface="Microsoft JhengHei"/>
                <a:cs typeface="Microsoft JhengHei"/>
              </a:rPr>
              <a:t>器</a:t>
            </a:r>
            <a:endParaRPr sz="2300">
              <a:latin typeface="Microsoft JhengHei"/>
              <a:cs typeface="Microsoft JhengHe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72480" y="6234785"/>
            <a:ext cx="1422400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>
                <a:latin typeface="宋体"/>
                <a:cs typeface="宋体"/>
              </a:rPr>
              <a:t>信</a:t>
            </a:r>
            <a:r>
              <a:rPr dirty="0" sz="2200" spc="-5">
                <a:latin typeface="宋体"/>
                <a:cs typeface="宋体"/>
              </a:rPr>
              <a:t>息化</a:t>
            </a:r>
            <a:r>
              <a:rPr dirty="0" sz="2200">
                <a:latin typeface="宋体"/>
                <a:cs typeface="宋体"/>
              </a:rPr>
              <a:t>技</a:t>
            </a:r>
            <a:r>
              <a:rPr dirty="0" sz="2200" spc="-5">
                <a:latin typeface="宋体"/>
                <a:cs typeface="宋体"/>
              </a:rPr>
              <a:t>术</a:t>
            </a:r>
            <a:endParaRPr sz="2200">
              <a:latin typeface="宋体"/>
              <a:cs typeface="宋体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53888" y="3239119"/>
            <a:ext cx="2542540" cy="788670"/>
          </a:xfrm>
          <a:prstGeom prst="rect">
            <a:avLst/>
          </a:prstGeom>
        </p:spPr>
        <p:txBody>
          <a:bodyPr wrap="square" lIns="0" tIns="5905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465"/>
              </a:spcBef>
            </a:pPr>
            <a:r>
              <a:rPr dirty="0" sz="2200">
                <a:latin typeface="宋体"/>
                <a:cs typeface="宋体"/>
              </a:rPr>
              <a:t>寓道于教、</a:t>
            </a:r>
            <a:r>
              <a:rPr dirty="0" sz="2200" spc="-5">
                <a:latin typeface="宋体"/>
                <a:cs typeface="宋体"/>
              </a:rPr>
              <a:t>寓德于教</a:t>
            </a:r>
            <a:endParaRPr sz="2200">
              <a:latin typeface="宋体"/>
              <a:cs typeface="宋体"/>
            </a:endParaRPr>
          </a:p>
          <a:p>
            <a:pPr algn="ctr" marL="1270">
              <a:lnSpc>
                <a:spcPct val="100000"/>
              </a:lnSpc>
              <a:spcBef>
                <a:spcPts val="365"/>
              </a:spcBef>
            </a:pPr>
            <a:r>
              <a:rPr dirty="0" sz="2200">
                <a:latin typeface="宋体"/>
                <a:cs typeface="宋体"/>
              </a:rPr>
              <a:t>寓</a:t>
            </a:r>
            <a:r>
              <a:rPr dirty="0" sz="2200" spc="-5">
                <a:latin typeface="宋体"/>
                <a:cs typeface="宋体"/>
              </a:rPr>
              <a:t>教于乐</a:t>
            </a:r>
            <a:endParaRPr sz="2200">
              <a:latin typeface="宋体"/>
              <a:cs typeface="宋体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72480" y="4692802"/>
            <a:ext cx="3378200" cy="787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3599"/>
              </a:lnSpc>
              <a:spcBef>
                <a:spcPts val="100"/>
              </a:spcBef>
            </a:pPr>
            <a:r>
              <a:rPr dirty="0" sz="2200">
                <a:latin typeface="宋体"/>
                <a:cs typeface="宋体"/>
              </a:rPr>
              <a:t>画</a:t>
            </a:r>
            <a:r>
              <a:rPr dirty="0" sz="2200" spc="-5">
                <a:latin typeface="宋体"/>
                <a:cs typeface="宋体"/>
              </a:rPr>
              <a:t>龙点</a:t>
            </a:r>
            <a:r>
              <a:rPr dirty="0" sz="2200">
                <a:latin typeface="宋体"/>
                <a:cs typeface="宋体"/>
              </a:rPr>
              <a:t>睛</a:t>
            </a:r>
            <a:r>
              <a:rPr dirty="0" sz="2200" spc="-5">
                <a:latin typeface="宋体"/>
                <a:cs typeface="宋体"/>
              </a:rPr>
              <a:t>式</a:t>
            </a:r>
            <a:r>
              <a:rPr dirty="0" sz="2200">
                <a:latin typeface="宋体"/>
                <a:cs typeface="宋体"/>
              </a:rPr>
              <a:t>、</a:t>
            </a:r>
            <a:r>
              <a:rPr dirty="0" sz="2200" spc="-5">
                <a:latin typeface="宋体"/>
                <a:cs typeface="宋体"/>
              </a:rPr>
              <a:t>专题</a:t>
            </a:r>
            <a:r>
              <a:rPr dirty="0" sz="2200">
                <a:latin typeface="宋体"/>
                <a:cs typeface="宋体"/>
              </a:rPr>
              <a:t>嵌</a:t>
            </a:r>
            <a:r>
              <a:rPr dirty="0" sz="2200" spc="-5">
                <a:latin typeface="宋体"/>
                <a:cs typeface="宋体"/>
              </a:rPr>
              <a:t>入</a:t>
            </a:r>
            <a:r>
              <a:rPr dirty="0" sz="2200">
                <a:latin typeface="宋体"/>
                <a:cs typeface="宋体"/>
              </a:rPr>
              <a:t>式</a:t>
            </a:r>
            <a:r>
              <a:rPr dirty="0" sz="2200" spc="-5">
                <a:latin typeface="宋体"/>
                <a:cs typeface="宋体"/>
              </a:rPr>
              <a:t>、 </a:t>
            </a:r>
            <a:r>
              <a:rPr dirty="0" sz="2200">
                <a:latin typeface="宋体"/>
                <a:cs typeface="宋体"/>
              </a:rPr>
              <a:t>元</a:t>
            </a:r>
            <a:r>
              <a:rPr dirty="0" sz="2200" spc="-5">
                <a:latin typeface="宋体"/>
                <a:cs typeface="宋体"/>
              </a:rPr>
              <a:t>素化</a:t>
            </a:r>
            <a:r>
              <a:rPr dirty="0" sz="2200">
                <a:latin typeface="宋体"/>
                <a:cs typeface="宋体"/>
              </a:rPr>
              <a:t>合</a:t>
            </a:r>
            <a:r>
              <a:rPr dirty="0" sz="2200" spc="-5">
                <a:latin typeface="宋体"/>
                <a:cs typeface="宋体"/>
              </a:rPr>
              <a:t>式</a:t>
            </a:r>
            <a:r>
              <a:rPr dirty="0" sz="2200">
                <a:latin typeface="宋体"/>
                <a:cs typeface="宋体"/>
              </a:rPr>
              <a:t>、</a:t>
            </a:r>
            <a:r>
              <a:rPr dirty="0" sz="2200" spc="-5">
                <a:latin typeface="宋体"/>
                <a:cs typeface="宋体"/>
              </a:rPr>
              <a:t>隐性</a:t>
            </a:r>
            <a:r>
              <a:rPr dirty="0" sz="2200">
                <a:latin typeface="宋体"/>
                <a:cs typeface="宋体"/>
              </a:rPr>
              <a:t>渗</a:t>
            </a:r>
            <a:r>
              <a:rPr dirty="0" sz="2200" spc="-5">
                <a:latin typeface="宋体"/>
                <a:cs typeface="宋体"/>
              </a:rPr>
              <a:t>透式</a:t>
            </a:r>
            <a:endParaRPr sz="2200">
              <a:latin typeface="宋体"/>
              <a:cs typeface="宋体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4266" y="161290"/>
            <a:ext cx="393509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solidFill>
                  <a:srgbClr val="F3F3F3"/>
                </a:solidFill>
                <a:latin typeface="宋体"/>
                <a:cs typeface="宋体"/>
              </a:rPr>
              <a:t>深</a:t>
            </a:r>
            <a:r>
              <a:rPr dirty="0" sz="2800" spc="-5">
                <a:solidFill>
                  <a:srgbClr val="F3F3F3"/>
                </a:solidFill>
                <a:latin typeface="宋体"/>
                <a:cs typeface="宋体"/>
              </a:rPr>
              <a:t>化课程</a:t>
            </a:r>
            <a:r>
              <a:rPr dirty="0" sz="2800">
                <a:solidFill>
                  <a:srgbClr val="F3F3F3"/>
                </a:solidFill>
                <a:latin typeface="宋体"/>
                <a:cs typeface="宋体"/>
              </a:rPr>
              <a:t>思</a:t>
            </a:r>
            <a:r>
              <a:rPr dirty="0" sz="2800" spc="-5">
                <a:solidFill>
                  <a:srgbClr val="F3F3F3"/>
                </a:solidFill>
                <a:latin typeface="宋体"/>
                <a:cs typeface="宋体"/>
              </a:rPr>
              <a:t>政的改</a:t>
            </a:r>
            <a:r>
              <a:rPr dirty="0" sz="2800">
                <a:solidFill>
                  <a:srgbClr val="F3F3F3"/>
                </a:solidFill>
                <a:latin typeface="宋体"/>
                <a:cs typeface="宋体"/>
              </a:rPr>
              <a:t>革</a:t>
            </a:r>
            <a:r>
              <a:rPr dirty="0" sz="2800" spc="-5">
                <a:solidFill>
                  <a:srgbClr val="F3F3F3"/>
                </a:solidFill>
                <a:latin typeface="宋体"/>
                <a:cs typeface="宋体"/>
              </a:rPr>
              <a:t>探索</a:t>
            </a:r>
            <a:endParaRPr sz="2800">
              <a:latin typeface="宋体"/>
              <a:cs typeface="宋体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73074" y="2126742"/>
            <a:ext cx="7129780" cy="2697480"/>
          </a:xfrm>
          <a:custGeom>
            <a:avLst/>
            <a:gdLst/>
            <a:ahLst/>
            <a:cxnLst/>
            <a:rect l="l" t="t" r="r" b="b"/>
            <a:pathLst>
              <a:path w="7129780" h="2697479">
                <a:moveTo>
                  <a:pt x="0" y="82423"/>
                </a:moveTo>
                <a:lnTo>
                  <a:pt x="6480" y="50363"/>
                </a:lnTo>
                <a:lnTo>
                  <a:pt x="24152" y="24161"/>
                </a:lnTo>
                <a:lnTo>
                  <a:pt x="50363" y="6484"/>
                </a:lnTo>
                <a:lnTo>
                  <a:pt x="82461" y="0"/>
                </a:lnTo>
                <a:lnTo>
                  <a:pt x="7046849" y="0"/>
                </a:lnTo>
                <a:lnTo>
                  <a:pt x="7078908" y="6484"/>
                </a:lnTo>
                <a:lnTo>
                  <a:pt x="7105110" y="24161"/>
                </a:lnTo>
                <a:lnTo>
                  <a:pt x="7122787" y="50363"/>
                </a:lnTo>
                <a:lnTo>
                  <a:pt x="7129272" y="82423"/>
                </a:lnTo>
                <a:lnTo>
                  <a:pt x="7129272" y="2615057"/>
                </a:lnTo>
                <a:lnTo>
                  <a:pt x="7122787" y="2647116"/>
                </a:lnTo>
                <a:lnTo>
                  <a:pt x="7105110" y="2673318"/>
                </a:lnTo>
                <a:lnTo>
                  <a:pt x="7078908" y="2690995"/>
                </a:lnTo>
                <a:lnTo>
                  <a:pt x="7046849" y="2697480"/>
                </a:lnTo>
                <a:lnTo>
                  <a:pt x="82461" y="2697480"/>
                </a:lnTo>
                <a:lnTo>
                  <a:pt x="50363" y="2690995"/>
                </a:lnTo>
                <a:lnTo>
                  <a:pt x="24152" y="2673318"/>
                </a:lnTo>
                <a:lnTo>
                  <a:pt x="6480" y="2647116"/>
                </a:lnTo>
                <a:lnTo>
                  <a:pt x="0" y="2615057"/>
                </a:lnTo>
                <a:lnTo>
                  <a:pt x="0" y="82423"/>
                </a:lnTo>
                <a:close/>
              </a:path>
            </a:pathLst>
          </a:custGeom>
          <a:ln w="25908">
            <a:solidFill>
              <a:srgbClr val="EC8883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721096" y="2287523"/>
            <a:ext cx="2259329" cy="24742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956553" y="2486405"/>
            <a:ext cx="1801495" cy="2016760"/>
          </a:xfrm>
          <a:custGeom>
            <a:avLst/>
            <a:gdLst/>
            <a:ahLst/>
            <a:cxnLst/>
            <a:rect l="l" t="t" r="r" b="b"/>
            <a:pathLst>
              <a:path w="1801495" h="2016760">
                <a:moveTo>
                  <a:pt x="1707642" y="0"/>
                </a:moveTo>
                <a:lnTo>
                  <a:pt x="93725" y="0"/>
                </a:lnTo>
                <a:lnTo>
                  <a:pt x="57221" y="7358"/>
                </a:lnTo>
                <a:lnTo>
                  <a:pt x="27431" y="27432"/>
                </a:lnTo>
                <a:lnTo>
                  <a:pt x="7358" y="57221"/>
                </a:lnTo>
                <a:lnTo>
                  <a:pt x="0" y="93726"/>
                </a:lnTo>
                <a:lnTo>
                  <a:pt x="0" y="1922526"/>
                </a:lnTo>
                <a:lnTo>
                  <a:pt x="7358" y="1959030"/>
                </a:lnTo>
                <a:lnTo>
                  <a:pt x="27432" y="1988820"/>
                </a:lnTo>
                <a:lnTo>
                  <a:pt x="57221" y="2008893"/>
                </a:lnTo>
                <a:lnTo>
                  <a:pt x="93725" y="2016252"/>
                </a:lnTo>
                <a:lnTo>
                  <a:pt x="1707642" y="2016252"/>
                </a:lnTo>
                <a:lnTo>
                  <a:pt x="1744146" y="2008893"/>
                </a:lnTo>
                <a:lnTo>
                  <a:pt x="1773935" y="1988820"/>
                </a:lnTo>
                <a:lnTo>
                  <a:pt x="1794009" y="1959030"/>
                </a:lnTo>
                <a:lnTo>
                  <a:pt x="1801368" y="1922526"/>
                </a:lnTo>
                <a:lnTo>
                  <a:pt x="1801368" y="93726"/>
                </a:lnTo>
                <a:lnTo>
                  <a:pt x="1794009" y="57221"/>
                </a:lnTo>
                <a:lnTo>
                  <a:pt x="1773936" y="27432"/>
                </a:lnTo>
                <a:lnTo>
                  <a:pt x="1744146" y="7358"/>
                </a:lnTo>
                <a:lnTo>
                  <a:pt x="1707642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956553" y="2486405"/>
            <a:ext cx="1801495" cy="2016760"/>
          </a:xfrm>
          <a:custGeom>
            <a:avLst/>
            <a:gdLst/>
            <a:ahLst/>
            <a:cxnLst/>
            <a:rect l="l" t="t" r="r" b="b"/>
            <a:pathLst>
              <a:path w="1801495" h="2016760">
                <a:moveTo>
                  <a:pt x="0" y="93726"/>
                </a:moveTo>
                <a:lnTo>
                  <a:pt x="7358" y="57221"/>
                </a:lnTo>
                <a:lnTo>
                  <a:pt x="27432" y="27431"/>
                </a:lnTo>
                <a:lnTo>
                  <a:pt x="57221" y="7358"/>
                </a:lnTo>
                <a:lnTo>
                  <a:pt x="93725" y="0"/>
                </a:lnTo>
                <a:lnTo>
                  <a:pt x="1707642" y="0"/>
                </a:lnTo>
                <a:lnTo>
                  <a:pt x="1744146" y="7358"/>
                </a:lnTo>
                <a:lnTo>
                  <a:pt x="1773936" y="27432"/>
                </a:lnTo>
                <a:lnTo>
                  <a:pt x="1794009" y="57221"/>
                </a:lnTo>
                <a:lnTo>
                  <a:pt x="1801368" y="93726"/>
                </a:lnTo>
                <a:lnTo>
                  <a:pt x="1801368" y="1922526"/>
                </a:lnTo>
                <a:lnTo>
                  <a:pt x="1794009" y="1959030"/>
                </a:lnTo>
                <a:lnTo>
                  <a:pt x="1773935" y="1988820"/>
                </a:lnTo>
                <a:lnTo>
                  <a:pt x="1744146" y="2008893"/>
                </a:lnTo>
                <a:lnTo>
                  <a:pt x="1707642" y="2016252"/>
                </a:lnTo>
                <a:lnTo>
                  <a:pt x="93725" y="2016252"/>
                </a:lnTo>
                <a:lnTo>
                  <a:pt x="57221" y="2008893"/>
                </a:lnTo>
                <a:lnTo>
                  <a:pt x="27432" y="1988820"/>
                </a:lnTo>
                <a:lnTo>
                  <a:pt x="7358" y="1959030"/>
                </a:lnTo>
                <a:lnTo>
                  <a:pt x="0" y="1922526"/>
                </a:lnTo>
                <a:lnTo>
                  <a:pt x="0" y="93726"/>
                </a:lnTo>
                <a:close/>
              </a:path>
            </a:pathLst>
          </a:custGeom>
          <a:ln w="19812">
            <a:solidFill>
              <a:srgbClr val="4D4D4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6091554" y="2795397"/>
            <a:ext cx="1562100" cy="13055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800" spc="225">
                <a:latin typeface="宋体"/>
                <a:cs typeface="宋体"/>
              </a:rPr>
              <a:t>改进</a:t>
            </a:r>
            <a:r>
              <a:rPr dirty="0" sz="2800" spc="220">
                <a:latin typeface="宋体"/>
                <a:cs typeface="宋体"/>
              </a:rPr>
              <a:t>中</a:t>
            </a:r>
            <a:r>
              <a:rPr dirty="0" sz="2800" spc="-5">
                <a:latin typeface="宋体"/>
                <a:cs typeface="宋体"/>
              </a:rPr>
              <a:t>强 </a:t>
            </a:r>
            <a:r>
              <a:rPr dirty="0" sz="2800" spc="220">
                <a:latin typeface="宋体"/>
                <a:cs typeface="宋体"/>
              </a:rPr>
              <a:t>化，创新 </a:t>
            </a:r>
            <a:r>
              <a:rPr dirty="0" sz="2800" spc="5">
                <a:latin typeface="宋体"/>
                <a:cs typeface="宋体"/>
              </a:rPr>
              <a:t>中</a:t>
            </a:r>
            <a:r>
              <a:rPr dirty="0" sz="2800" spc="-5">
                <a:latin typeface="宋体"/>
                <a:cs typeface="宋体"/>
              </a:rPr>
              <a:t>提高</a:t>
            </a:r>
            <a:endParaRPr sz="2800">
              <a:latin typeface="宋体"/>
              <a:cs typeface="宋体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477767" y="2287523"/>
            <a:ext cx="2259330" cy="24742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713226" y="2486405"/>
            <a:ext cx="1801495" cy="2016760"/>
          </a:xfrm>
          <a:custGeom>
            <a:avLst/>
            <a:gdLst/>
            <a:ahLst/>
            <a:cxnLst/>
            <a:rect l="l" t="t" r="r" b="b"/>
            <a:pathLst>
              <a:path w="1801495" h="2016760">
                <a:moveTo>
                  <a:pt x="1695703" y="0"/>
                </a:moveTo>
                <a:lnTo>
                  <a:pt x="105663" y="0"/>
                </a:lnTo>
                <a:lnTo>
                  <a:pt x="64561" y="8312"/>
                </a:lnTo>
                <a:lnTo>
                  <a:pt x="30972" y="30972"/>
                </a:lnTo>
                <a:lnTo>
                  <a:pt x="8312" y="64561"/>
                </a:lnTo>
                <a:lnTo>
                  <a:pt x="0" y="105664"/>
                </a:lnTo>
                <a:lnTo>
                  <a:pt x="0" y="1910588"/>
                </a:lnTo>
                <a:lnTo>
                  <a:pt x="8312" y="1951690"/>
                </a:lnTo>
                <a:lnTo>
                  <a:pt x="30972" y="1985279"/>
                </a:lnTo>
                <a:lnTo>
                  <a:pt x="64561" y="2007939"/>
                </a:lnTo>
                <a:lnTo>
                  <a:pt x="105663" y="2016252"/>
                </a:lnTo>
                <a:lnTo>
                  <a:pt x="1695703" y="2016252"/>
                </a:lnTo>
                <a:lnTo>
                  <a:pt x="1736806" y="2007939"/>
                </a:lnTo>
                <a:lnTo>
                  <a:pt x="1770395" y="1985279"/>
                </a:lnTo>
                <a:lnTo>
                  <a:pt x="1793055" y="1951690"/>
                </a:lnTo>
                <a:lnTo>
                  <a:pt x="1801368" y="1910588"/>
                </a:lnTo>
                <a:lnTo>
                  <a:pt x="1801368" y="105664"/>
                </a:lnTo>
                <a:lnTo>
                  <a:pt x="1793055" y="64561"/>
                </a:lnTo>
                <a:lnTo>
                  <a:pt x="1770395" y="30972"/>
                </a:lnTo>
                <a:lnTo>
                  <a:pt x="1736806" y="8312"/>
                </a:lnTo>
                <a:lnTo>
                  <a:pt x="1695703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713226" y="2486405"/>
            <a:ext cx="1801495" cy="2016760"/>
          </a:xfrm>
          <a:custGeom>
            <a:avLst/>
            <a:gdLst/>
            <a:ahLst/>
            <a:cxnLst/>
            <a:rect l="l" t="t" r="r" b="b"/>
            <a:pathLst>
              <a:path w="1801495" h="2016760">
                <a:moveTo>
                  <a:pt x="0" y="105664"/>
                </a:moveTo>
                <a:lnTo>
                  <a:pt x="8312" y="64561"/>
                </a:lnTo>
                <a:lnTo>
                  <a:pt x="30972" y="30972"/>
                </a:lnTo>
                <a:lnTo>
                  <a:pt x="64561" y="8312"/>
                </a:lnTo>
                <a:lnTo>
                  <a:pt x="105663" y="0"/>
                </a:lnTo>
                <a:lnTo>
                  <a:pt x="1695703" y="0"/>
                </a:lnTo>
                <a:lnTo>
                  <a:pt x="1736806" y="8312"/>
                </a:lnTo>
                <a:lnTo>
                  <a:pt x="1770395" y="30972"/>
                </a:lnTo>
                <a:lnTo>
                  <a:pt x="1793055" y="64561"/>
                </a:lnTo>
                <a:lnTo>
                  <a:pt x="1801368" y="105664"/>
                </a:lnTo>
                <a:lnTo>
                  <a:pt x="1801368" y="1910588"/>
                </a:lnTo>
                <a:lnTo>
                  <a:pt x="1793055" y="1951690"/>
                </a:lnTo>
                <a:lnTo>
                  <a:pt x="1770395" y="1985279"/>
                </a:lnTo>
                <a:lnTo>
                  <a:pt x="1736806" y="2007939"/>
                </a:lnTo>
                <a:lnTo>
                  <a:pt x="1695703" y="2016252"/>
                </a:lnTo>
                <a:lnTo>
                  <a:pt x="105663" y="2016252"/>
                </a:lnTo>
                <a:lnTo>
                  <a:pt x="64561" y="2007939"/>
                </a:lnTo>
                <a:lnTo>
                  <a:pt x="30972" y="1985279"/>
                </a:lnTo>
                <a:lnTo>
                  <a:pt x="8312" y="1951690"/>
                </a:lnTo>
                <a:lnTo>
                  <a:pt x="0" y="1910588"/>
                </a:lnTo>
                <a:lnTo>
                  <a:pt x="0" y="105664"/>
                </a:lnTo>
                <a:close/>
              </a:path>
            </a:pathLst>
          </a:custGeom>
          <a:ln w="19812">
            <a:solidFill>
              <a:srgbClr val="4D4D4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779520" y="2749295"/>
            <a:ext cx="1656714" cy="1385570"/>
          </a:xfrm>
          <a:custGeom>
            <a:avLst/>
            <a:gdLst/>
            <a:ahLst/>
            <a:cxnLst/>
            <a:rect l="l" t="t" r="r" b="b"/>
            <a:pathLst>
              <a:path w="1656714" h="1385570">
                <a:moveTo>
                  <a:pt x="0" y="1385315"/>
                </a:moveTo>
                <a:lnTo>
                  <a:pt x="1656588" y="1385315"/>
                </a:lnTo>
                <a:lnTo>
                  <a:pt x="1656588" y="0"/>
                </a:lnTo>
                <a:lnTo>
                  <a:pt x="0" y="0"/>
                </a:lnTo>
                <a:lnTo>
                  <a:pt x="0" y="1385315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3859148" y="2795397"/>
            <a:ext cx="1516380" cy="13055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800" spc="120">
                <a:latin typeface="宋体"/>
                <a:cs typeface="宋体"/>
              </a:rPr>
              <a:t>点线</a:t>
            </a:r>
            <a:r>
              <a:rPr dirty="0" sz="2800" spc="135">
                <a:latin typeface="宋体"/>
                <a:cs typeface="宋体"/>
              </a:rPr>
              <a:t>面</a:t>
            </a:r>
            <a:r>
              <a:rPr dirty="0" sz="2800" spc="-5">
                <a:latin typeface="宋体"/>
                <a:cs typeface="宋体"/>
              </a:rPr>
              <a:t>推 </a:t>
            </a:r>
            <a:r>
              <a:rPr dirty="0" sz="2800" spc="120">
                <a:latin typeface="宋体"/>
                <a:cs typeface="宋体"/>
              </a:rPr>
              <a:t>广</a:t>
            </a:r>
            <a:r>
              <a:rPr dirty="0" sz="2800" spc="125">
                <a:latin typeface="宋体"/>
                <a:cs typeface="宋体"/>
              </a:rPr>
              <a:t>，</a:t>
            </a:r>
            <a:r>
              <a:rPr dirty="0" sz="2800" spc="135">
                <a:latin typeface="宋体"/>
                <a:cs typeface="宋体"/>
              </a:rPr>
              <a:t>全课 </a:t>
            </a:r>
            <a:r>
              <a:rPr dirty="0" sz="2800">
                <a:latin typeface="宋体"/>
                <a:cs typeface="宋体"/>
              </a:rPr>
              <a:t>程</a:t>
            </a:r>
            <a:r>
              <a:rPr dirty="0" sz="2800" spc="-5">
                <a:latin typeface="宋体"/>
                <a:cs typeface="宋体"/>
              </a:rPr>
              <a:t>覆盖</a:t>
            </a:r>
            <a:endParaRPr sz="2800">
              <a:latin typeface="宋体"/>
              <a:cs typeface="宋体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97280" y="2287523"/>
            <a:ext cx="2257806" cy="24757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332738" y="2486405"/>
            <a:ext cx="1800225" cy="2018030"/>
          </a:xfrm>
          <a:custGeom>
            <a:avLst/>
            <a:gdLst/>
            <a:ahLst/>
            <a:cxnLst/>
            <a:rect l="l" t="t" r="r" b="b"/>
            <a:pathLst>
              <a:path w="1800225" h="2018029">
                <a:moveTo>
                  <a:pt x="1694180" y="0"/>
                </a:moveTo>
                <a:lnTo>
                  <a:pt x="105664" y="0"/>
                </a:lnTo>
                <a:lnTo>
                  <a:pt x="64508" y="8294"/>
                </a:lnTo>
                <a:lnTo>
                  <a:pt x="30924" y="30924"/>
                </a:lnTo>
                <a:lnTo>
                  <a:pt x="8294" y="64508"/>
                </a:lnTo>
                <a:lnTo>
                  <a:pt x="0" y="105664"/>
                </a:lnTo>
                <a:lnTo>
                  <a:pt x="0" y="1912112"/>
                </a:lnTo>
                <a:lnTo>
                  <a:pt x="8294" y="1953267"/>
                </a:lnTo>
                <a:lnTo>
                  <a:pt x="30924" y="1986851"/>
                </a:lnTo>
                <a:lnTo>
                  <a:pt x="64508" y="2009481"/>
                </a:lnTo>
                <a:lnTo>
                  <a:pt x="105664" y="2017776"/>
                </a:lnTo>
                <a:lnTo>
                  <a:pt x="1694180" y="2017776"/>
                </a:lnTo>
                <a:lnTo>
                  <a:pt x="1735335" y="2009481"/>
                </a:lnTo>
                <a:lnTo>
                  <a:pt x="1768919" y="1986851"/>
                </a:lnTo>
                <a:lnTo>
                  <a:pt x="1791549" y="1953267"/>
                </a:lnTo>
                <a:lnTo>
                  <a:pt x="1799844" y="1912112"/>
                </a:lnTo>
                <a:lnTo>
                  <a:pt x="1799844" y="105664"/>
                </a:lnTo>
                <a:lnTo>
                  <a:pt x="1791549" y="64508"/>
                </a:lnTo>
                <a:lnTo>
                  <a:pt x="1768919" y="30924"/>
                </a:lnTo>
                <a:lnTo>
                  <a:pt x="1735335" y="8294"/>
                </a:lnTo>
                <a:lnTo>
                  <a:pt x="1694180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332738" y="2486405"/>
            <a:ext cx="1800225" cy="2018030"/>
          </a:xfrm>
          <a:custGeom>
            <a:avLst/>
            <a:gdLst/>
            <a:ahLst/>
            <a:cxnLst/>
            <a:rect l="l" t="t" r="r" b="b"/>
            <a:pathLst>
              <a:path w="1800225" h="2018029">
                <a:moveTo>
                  <a:pt x="0" y="105664"/>
                </a:moveTo>
                <a:lnTo>
                  <a:pt x="8294" y="64508"/>
                </a:lnTo>
                <a:lnTo>
                  <a:pt x="30924" y="30924"/>
                </a:lnTo>
                <a:lnTo>
                  <a:pt x="64508" y="8294"/>
                </a:lnTo>
                <a:lnTo>
                  <a:pt x="105664" y="0"/>
                </a:lnTo>
                <a:lnTo>
                  <a:pt x="1694180" y="0"/>
                </a:lnTo>
                <a:lnTo>
                  <a:pt x="1735335" y="8294"/>
                </a:lnTo>
                <a:lnTo>
                  <a:pt x="1768919" y="30924"/>
                </a:lnTo>
                <a:lnTo>
                  <a:pt x="1791549" y="64508"/>
                </a:lnTo>
                <a:lnTo>
                  <a:pt x="1799844" y="105664"/>
                </a:lnTo>
                <a:lnTo>
                  <a:pt x="1799844" y="1912112"/>
                </a:lnTo>
                <a:lnTo>
                  <a:pt x="1791549" y="1953267"/>
                </a:lnTo>
                <a:lnTo>
                  <a:pt x="1768919" y="1986851"/>
                </a:lnTo>
                <a:lnTo>
                  <a:pt x="1735335" y="2009481"/>
                </a:lnTo>
                <a:lnTo>
                  <a:pt x="1694180" y="2017776"/>
                </a:lnTo>
                <a:lnTo>
                  <a:pt x="105664" y="2017776"/>
                </a:lnTo>
                <a:lnTo>
                  <a:pt x="64508" y="2009481"/>
                </a:lnTo>
                <a:lnTo>
                  <a:pt x="30924" y="1986851"/>
                </a:lnTo>
                <a:lnTo>
                  <a:pt x="8294" y="1953267"/>
                </a:lnTo>
                <a:lnTo>
                  <a:pt x="0" y="1912112"/>
                </a:lnTo>
                <a:lnTo>
                  <a:pt x="0" y="105664"/>
                </a:lnTo>
                <a:close/>
              </a:path>
            </a:pathLst>
          </a:custGeom>
          <a:ln w="19812">
            <a:solidFill>
              <a:srgbClr val="4D4D4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403603" y="2749295"/>
            <a:ext cx="1606550" cy="1385570"/>
          </a:xfrm>
          <a:custGeom>
            <a:avLst/>
            <a:gdLst/>
            <a:ahLst/>
            <a:cxnLst/>
            <a:rect l="l" t="t" r="r" b="b"/>
            <a:pathLst>
              <a:path w="1606550" h="1385570">
                <a:moveTo>
                  <a:pt x="0" y="1385315"/>
                </a:moveTo>
                <a:lnTo>
                  <a:pt x="1606296" y="1385315"/>
                </a:lnTo>
                <a:lnTo>
                  <a:pt x="1606296" y="0"/>
                </a:lnTo>
                <a:lnTo>
                  <a:pt x="0" y="0"/>
                </a:lnTo>
                <a:lnTo>
                  <a:pt x="0" y="1385315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482978" y="2693822"/>
            <a:ext cx="1447165" cy="13068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50100"/>
              </a:lnSpc>
              <a:spcBef>
                <a:spcPts val="100"/>
              </a:spcBef>
            </a:pPr>
            <a:r>
              <a:rPr dirty="0" sz="2800">
                <a:latin typeface="宋体"/>
                <a:cs typeface="宋体"/>
              </a:rPr>
              <a:t>说</a:t>
            </a:r>
            <a:r>
              <a:rPr dirty="0" sz="2800" spc="-5">
                <a:latin typeface="宋体"/>
                <a:cs typeface="宋体"/>
              </a:rPr>
              <a:t>课比赛 </a:t>
            </a:r>
            <a:r>
              <a:rPr dirty="0" sz="2800">
                <a:latin typeface="宋体"/>
                <a:cs typeface="宋体"/>
              </a:rPr>
              <a:t>典</a:t>
            </a:r>
            <a:r>
              <a:rPr dirty="0" sz="2800" spc="-5">
                <a:latin typeface="宋体"/>
                <a:cs typeface="宋体"/>
              </a:rPr>
              <a:t>型案例</a:t>
            </a:r>
            <a:endParaRPr sz="2800">
              <a:latin typeface="宋体"/>
              <a:cs typeface="宋体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289303" y="4639055"/>
            <a:ext cx="1496186" cy="12778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915667" y="4905755"/>
            <a:ext cx="632460" cy="414655"/>
          </a:xfrm>
          <a:custGeom>
            <a:avLst/>
            <a:gdLst/>
            <a:ahLst/>
            <a:cxnLst/>
            <a:rect l="l" t="t" r="r" b="b"/>
            <a:pathLst>
              <a:path w="632460" h="414654">
                <a:moveTo>
                  <a:pt x="0" y="0"/>
                </a:moveTo>
                <a:lnTo>
                  <a:pt x="0" y="251206"/>
                </a:lnTo>
                <a:lnTo>
                  <a:pt x="316230" y="414528"/>
                </a:lnTo>
                <a:lnTo>
                  <a:pt x="632459" y="251206"/>
                </a:lnTo>
                <a:lnTo>
                  <a:pt x="632459" y="163322"/>
                </a:lnTo>
                <a:lnTo>
                  <a:pt x="316230" y="163322"/>
                </a:lnTo>
                <a:lnTo>
                  <a:pt x="0" y="0"/>
                </a:lnTo>
                <a:close/>
              </a:path>
              <a:path w="632460" h="414654">
                <a:moveTo>
                  <a:pt x="632459" y="0"/>
                </a:moveTo>
                <a:lnTo>
                  <a:pt x="316230" y="163322"/>
                </a:lnTo>
                <a:lnTo>
                  <a:pt x="632459" y="163322"/>
                </a:lnTo>
                <a:lnTo>
                  <a:pt x="632459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81000" y="5163337"/>
            <a:ext cx="7992618" cy="13832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007363" y="5430011"/>
            <a:ext cx="7129780" cy="520065"/>
          </a:xfrm>
          <a:custGeom>
            <a:avLst/>
            <a:gdLst/>
            <a:ahLst/>
            <a:cxnLst/>
            <a:rect l="l" t="t" r="r" b="b"/>
            <a:pathLst>
              <a:path w="7129780" h="520064">
                <a:moveTo>
                  <a:pt x="7042658" y="0"/>
                </a:moveTo>
                <a:lnTo>
                  <a:pt x="86614" y="0"/>
                </a:lnTo>
                <a:lnTo>
                  <a:pt x="52897" y="6800"/>
                </a:lnTo>
                <a:lnTo>
                  <a:pt x="25366" y="25352"/>
                </a:lnTo>
                <a:lnTo>
                  <a:pt x="6805" y="52881"/>
                </a:lnTo>
                <a:lnTo>
                  <a:pt x="0" y="86613"/>
                </a:lnTo>
                <a:lnTo>
                  <a:pt x="0" y="433069"/>
                </a:lnTo>
                <a:lnTo>
                  <a:pt x="6805" y="466786"/>
                </a:lnTo>
                <a:lnTo>
                  <a:pt x="25366" y="494317"/>
                </a:lnTo>
                <a:lnTo>
                  <a:pt x="52897" y="512878"/>
                </a:lnTo>
                <a:lnTo>
                  <a:pt x="86614" y="519684"/>
                </a:lnTo>
                <a:lnTo>
                  <a:pt x="7042658" y="519684"/>
                </a:lnTo>
                <a:lnTo>
                  <a:pt x="7076390" y="512878"/>
                </a:lnTo>
                <a:lnTo>
                  <a:pt x="7103919" y="494317"/>
                </a:lnTo>
                <a:lnTo>
                  <a:pt x="7122471" y="466786"/>
                </a:lnTo>
                <a:lnTo>
                  <a:pt x="7129271" y="433069"/>
                </a:lnTo>
                <a:lnTo>
                  <a:pt x="7129271" y="86613"/>
                </a:lnTo>
                <a:lnTo>
                  <a:pt x="7122471" y="52881"/>
                </a:lnTo>
                <a:lnTo>
                  <a:pt x="7103919" y="25352"/>
                </a:lnTo>
                <a:lnTo>
                  <a:pt x="7076390" y="6800"/>
                </a:lnTo>
                <a:lnTo>
                  <a:pt x="7042658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3080766" y="5476747"/>
            <a:ext cx="304800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solidFill>
                  <a:srgbClr val="F8F8F8"/>
                </a:solidFill>
                <a:latin typeface="宋体"/>
                <a:cs typeface="宋体"/>
              </a:rPr>
              <a:t>继</a:t>
            </a:r>
            <a:r>
              <a:rPr dirty="0" sz="2800" spc="-5">
                <a:solidFill>
                  <a:srgbClr val="F8F8F8"/>
                </a:solidFill>
                <a:latin typeface="宋体"/>
                <a:cs typeface="宋体"/>
              </a:rPr>
              <a:t>续改革</a:t>
            </a:r>
            <a:r>
              <a:rPr dirty="0" sz="2800" spc="-85">
                <a:solidFill>
                  <a:srgbClr val="F8F8F8"/>
                </a:solidFill>
                <a:latin typeface="宋体"/>
                <a:cs typeface="宋体"/>
              </a:rPr>
              <a:t> </a:t>
            </a:r>
            <a:r>
              <a:rPr dirty="0" sz="2800" spc="-5">
                <a:solidFill>
                  <a:srgbClr val="F8F8F8"/>
                </a:solidFill>
                <a:latin typeface="宋体"/>
                <a:cs typeface="宋体"/>
              </a:rPr>
              <a:t>深</a:t>
            </a:r>
            <a:r>
              <a:rPr dirty="0" sz="2800" spc="5">
                <a:solidFill>
                  <a:srgbClr val="F8F8F8"/>
                </a:solidFill>
                <a:latin typeface="宋体"/>
                <a:cs typeface="宋体"/>
              </a:rPr>
              <a:t>入</a:t>
            </a:r>
            <a:r>
              <a:rPr dirty="0" sz="2800" spc="-5">
                <a:solidFill>
                  <a:srgbClr val="F8F8F8"/>
                </a:solidFill>
                <a:latin typeface="宋体"/>
                <a:cs typeface="宋体"/>
              </a:rPr>
              <a:t>推进</a:t>
            </a:r>
            <a:endParaRPr sz="2800">
              <a:latin typeface="宋体"/>
              <a:cs typeface="宋体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297679" y="4905755"/>
            <a:ext cx="631190" cy="414655"/>
          </a:xfrm>
          <a:custGeom>
            <a:avLst/>
            <a:gdLst/>
            <a:ahLst/>
            <a:cxnLst/>
            <a:rect l="l" t="t" r="r" b="b"/>
            <a:pathLst>
              <a:path w="631189" h="414654">
                <a:moveTo>
                  <a:pt x="0" y="0"/>
                </a:moveTo>
                <a:lnTo>
                  <a:pt x="0" y="251206"/>
                </a:lnTo>
                <a:lnTo>
                  <a:pt x="315468" y="414528"/>
                </a:lnTo>
                <a:lnTo>
                  <a:pt x="630936" y="251206"/>
                </a:lnTo>
                <a:lnTo>
                  <a:pt x="630936" y="163322"/>
                </a:lnTo>
                <a:lnTo>
                  <a:pt x="315468" y="163322"/>
                </a:lnTo>
                <a:lnTo>
                  <a:pt x="0" y="0"/>
                </a:lnTo>
                <a:close/>
              </a:path>
              <a:path w="631189" h="414654">
                <a:moveTo>
                  <a:pt x="630936" y="0"/>
                </a:moveTo>
                <a:lnTo>
                  <a:pt x="315468" y="163322"/>
                </a:lnTo>
                <a:lnTo>
                  <a:pt x="630936" y="163322"/>
                </a:lnTo>
                <a:lnTo>
                  <a:pt x="630936" y="0"/>
                </a:lnTo>
                <a:close/>
              </a:path>
            </a:pathLst>
          </a:custGeom>
          <a:solidFill>
            <a:srgbClr val="FBA20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913120" y="4639055"/>
            <a:ext cx="1496187" cy="12778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6539483" y="4905755"/>
            <a:ext cx="632460" cy="414655"/>
          </a:xfrm>
          <a:custGeom>
            <a:avLst/>
            <a:gdLst/>
            <a:ahLst/>
            <a:cxnLst/>
            <a:rect l="l" t="t" r="r" b="b"/>
            <a:pathLst>
              <a:path w="632459" h="414654">
                <a:moveTo>
                  <a:pt x="0" y="0"/>
                </a:moveTo>
                <a:lnTo>
                  <a:pt x="0" y="251206"/>
                </a:lnTo>
                <a:lnTo>
                  <a:pt x="316230" y="414528"/>
                </a:lnTo>
                <a:lnTo>
                  <a:pt x="632460" y="251206"/>
                </a:lnTo>
                <a:lnTo>
                  <a:pt x="632460" y="163322"/>
                </a:lnTo>
                <a:lnTo>
                  <a:pt x="316230" y="163322"/>
                </a:lnTo>
                <a:lnTo>
                  <a:pt x="0" y="0"/>
                </a:lnTo>
                <a:close/>
              </a:path>
              <a:path w="632459" h="414654">
                <a:moveTo>
                  <a:pt x="632460" y="0"/>
                </a:moveTo>
                <a:lnTo>
                  <a:pt x="316230" y="163322"/>
                </a:lnTo>
                <a:lnTo>
                  <a:pt x="632460" y="163322"/>
                </a:lnTo>
                <a:lnTo>
                  <a:pt x="63246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690168" y="792743"/>
            <a:ext cx="5207000" cy="923290"/>
          </a:xfrm>
          <a:prstGeom prst="rect">
            <a:avLst/>
          </a:prstGeom>
        </p:spPr>
        <p:txBody>
          <a:bodyPr wrap="square" lIns="0" tIns="838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dirty="0" sz="2400">
                <a:solidFill>
                  <a:srgbClr val="080808"/>
                </a:solidFill>
                <a:latin typeface="宋体"/>
                <a:cs typeface="宋体"/>
              </a:rPr>
              <a:t>深入持续开展工作的保障</a:t>
            </a:r>
            <a:endParaRPr sz="2400">
              <a:latin typeface="宋体"/>
              <a:cs typeface="宋体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dirty="0" sz="2500" spc="-100">
                <a:solidFill>
                  <a:srgbClr val="080808"/>
                </a:solidFill>
                <a:latin typeface="宋体"/>
                <a:cs typeface="宋体"/>
              </a:rPr>
              <a:t>建立健全课程思政管理体制和运行机制</a:t>
            </a:r>
            <a:endParaRPr sz="2500">
              <a:latin typeface="宋体"/>
              <a:cs typeface="宋体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31291" y="981455"/>
            <a:ext cx="224154" cy="195580"/>
          </a:xfrm>
          <a:custGeom>
            <a:avLst/>
            <a:gdLst/>
            <a:ahLst/>
            <a:cxnLst/>
            <a:rect l="l" t="t" r="r" b="b"/>
            <a:pathLst>
              <a:path w="224154" h="195580">
                <a:moveTo>
                  <a:pt x="0" y="195072"/>
                </a:moveTo>
                <a:lnTo>
                  <a:pt x="224028" y="195072"/>
                </a:lnTo>
                <a:lnTo>
                  <a:pt x="224028" y="0"/>
                </a:lnTo>
                <a:lnTo>
                  <a:pt x="0" y="0"/>
                </a:lnTo>
                <a:lnTo>
                  <a:pt x="0" y="195072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4266" y="161290"/>
            <a:ext cx="393509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solidFill>
                  <a:srgbClr val="F3F3F3"/>
                </a:solidFill>
                <a:latin typeface="宋体"/>
                <a:cs typeface="宋体"/>
              </a:rPr>
              <a:t>深</a:t>
            </a:r>
            <a:r>
              <a:rPr dirty="0" sz="2800" spc="-5">
                <a:solidFill>
                  <a:srgbClr val="F3F3F3"/>
                </a:solidFill>
                <a:latin typeface="宋体"/>
                <a:cs typeface="宋体"/>
              </a:rPr>
              <a:t>化课程</a:t>
            </a:r>
            <a:r>
              <a:rPr dirty="0" sz="2800">
                <a:solidFill>
                  <a:srgbClr val="F3F3F3"/>
                </a:solidFill>
                <a:latin typeface="宋体"/>
                <a:cs typeface="宋体"/>
              </a:rPr>
              <a:t>思</a:t>
            </a:r>
            <a:r>
              <a:rPr dirty="0" sz="2800" spc="-5">
                <a:solidFill>
                  <a:srgbClr val="F3F3F3"/>
                </a:solidFill>
                <a:latin typeface="宋体"/>
                <a:cs typeface="宋体"/>
              </a:rPr>
              <a:t>政的改</a:t>
            </a:r>
            <a:r>
              <a:rPr dirty="0" sz="2800">
                <a:solidFill>
                  <a:srgbClr val="F3F3F3"/>
                </a:solidFill>
                <a:latin typeface="宋体"/>
                <a:cs typeface="宋体"/>
              </a:rPr>
              <a:t>革</a:t>
            </a:r>
            <a:r>
              <a:rPr dirty="0" sz="2800" spc="-5">
                <a:solidFill>
                  <a:srgbClr val="F3F3F3"/>
                </a:solidFill>
                <a:latin typeface="宋体"/>
                <a:cs typeface="宋体"/>
              </a:rPr>
              <a:t>探索</a:t>
            </a:r>
            <a:endParaRPr sz="2800">
              <a:latin typeface="宋体"/>
              <a:cs typeface="宋体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42416" y="1368550"/>
            <a:ext cx="7266432" cy="54894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691411" y="3308222"/>
            <a:ext cx="2265527" cy="27450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51503" y="2525775"/>
            <a:ext cx="2169591" cy="26732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364353" y="3551631"/>
            <a:ext cx="2376017" cy="27789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076704" y="3765930"/>
            <a:ext cx="1527429" cy="19355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518277" y="4281804"/>
            <a:ext cx="1844040" cy="163568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910710" y="3024632"/>
            <a:ext cx="1696339" cy="18881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690168" y="863853"/>
            <a:ext cx="52070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080808"/>
                </a:solidFill>
                <a:latin typeface="宋体"/>
                <a:cs typeface="宋体"/>
              </a:rPr>
              <a:t>提高教师育人意识，真正实现教书育人</a:t>
            </a:r>
            <a:endParaRPr sz="2400">
              <a:latin typeface="宋体"/>
              <a:cs typeface="宋体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31291" y="981455"/>
            <a:ext cx="224154" cy="195580"/>
          </a:xfrm>
          <a:custGeom>
            <a:avLst/>
            <a:gdLst/>
            <a:ahLst/>
            <a:cxnLst/>
            <a:rect l="l" t="t" r="r" b="b"/>
            <a:pathLst>
              <a:path w="224154" h="195580">
                <a:moveTo>
                  <a:pt x="0" y="195072"/>
                </a:moveTo>
                <a:lnTo>
                  <a:pt x="224028" y="195072"/>
                </a:lnTo>
                <a:lnTo>
                  <a:pt x="224028" y="0"/>
                </a:lnTo>
                <a:lnTo>
                  <a:pt x="0" y="0"/>
                </a:lnTo>
                <a:lnTo>
                  <a:pt x="0" y="195072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44356" y="667512"/>
            <a:ext cx="200025" cy="6075045"/>
          </a:xfrm>
          <a:custGeom>
            <a:avLst/>
            <a:gdLst/>
            <a:ahLst/>
            <a:cxnLst/>
            <a:rect l="l" t="t" r="r" b="b"/>
            <a:pathLst>
              <a:path w="200025" h="6075045">
                <a:moveTo>
                  <a:pt x="0" y="6074664"/>
                </a:moveTo>
                <a:lnTo>
                  <a:pt x="199644" y="6074664"/>
                </a:lnTo>
                <a:lnTo>
                  <a:pt x="199644" y="0"/>
                </a:lnTo>
                <a:lnTo>
                  <a:pt x="0" y="0"/>
                </a:lnTo>
                <a:lnTo>
                  <a:pt x="0" y="6074664"/>
                </a:lnTo>
                <a:close/>
              </a:path>
            </a:pathLst>
          </a:custGeom>
          <a:solidFill>
            <a:srgbClr val="C4251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67512"/>
            <a:ext cx="200025" cy="6075045"/>
          </a:xfrm>
          <a:custGeom>
            <a:avLst/>
            <a:gdLst/>
            <a:ahLst/>
            <a:cxnLst/>
            <a:rect l="l" t="t" r="r" b="b"/>
            <a:pathLst>
              <a:path w="200025" h="6075045">
                <a:moveTo>
                  <a:pt x="0" y="6074664"/>
                </a:moveTo>
                <a:lnTo>
                  <a:pt x="199644" y="6074664"/>
                </a:lnTo>
                <a:lnTo>
                  <a:pt x="199644" y="0"/>
                </a:lnTo>
                <a:lnTo>
                  <a:pt x="0" y="0"/>
                </a:lnTo>
                <a:lnTo>
                  <a:pt x="0" y="6074664"/>
                </a:lnTo>
                <a:close/>
              </a:path>
            </a:pathLst>
          </a:custGeom>
          <a:solidFill>
            <a:srgbClr val="4D4D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237743"/>
            <a:ext cx="307975" cy="334010"/>
          </a:xfrm>
          <a:custGeom>
            <a:avLst/>
            <a:gdLst/>
            <a:ahLst/>
            <a:cxnLst/>
            <a:rect l="l" t="t" r="r" b="b"/>
            <a:pathLst>
              <a:path w="307975" h="334009">
                <a:moveTo>
                  <a:pt x="0" y="333755"/>
                </a:moveTo>
                <a:lnTo>
                  <a:pt x="307848" y="333755"/>
                </a:lnTo>
                <a:lnTo>
                  <a:pt x="307848" y="0"/>
                </a:lnTo>
                <a:lnTo>
                  <a:pt x="0" y="0"/>
                </a:lnTo>
                <a:lnTo>
                  <a:pt x="0" y="333755"/>
                </a:lnTo>
                <a:close/>
              </a:path>
            </a:pathLst>
          </a:custGeom>
          <a:solidFill>
            <a:srgbClr val="C4251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37489" y="203657"/>
            <a:ext cx="73977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5">
                <a:solidFill>
                  <a:srgbClr val="080808"/>
                </a:solidFill>
                <a:latin typeface="宋体"/>
                <a:cs typeface="宋体"/>
              </a:rPr>
              <a:t>结语</a:t>
            </a:r>
            <a:endParaRPr sz="2800">
              <a:latin typeface="宋体"/>
              <a:cs typeface="宋体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304788" y="105155"/>
            <a:ext cx="2668523" cy="3307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6347586" y="373507"/>
            <a:ext cx="2590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080808"/>
                </a:solidFill>
                <a:latin typeface="Times New Roman"/>
                <a:cs typeface="Times New Roman"/>
              </a:rPr>
              <a:t>Shanghai </a:t>
            </a:r>
            <a:r>
              <a:rPr dirty="0" sz="1200">
                <a:solidFill>
                  <a:srgbClr val="080808"/>
                </a:solidFill>
                <a:latin typeface="Times New Roman"/>
                <a:cs typeface="Times New Roman"/>
              </a:rPr>
              <a:t>Publishing and Printing </a:t>
            </a:r>
            <a:r>
              <a:rPr dirty="0" sz="1200" spc="-5">
                <a:solidFill>
                  <a:srgbClr val="080808"/>
                </a:solidFill>
                <a:latin typeface="Times New Roman"/>
                <a:cs typeface="Times New Roman"/>
              </a:rPr>
              <a:t>College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92296" y="5384291"/>
            <a:ext cx="5251704" cy="2895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17931" y="5340096"/>
            <a:ext cx="5353812" cy="3108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24611" y="3140964"/>
            <a:ext cx="1469136" cy="20878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752043" y="3727145"/>
            <a:ext cx="635000" cy="1123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080808"/>
                </a:solidFill>
                <a:latin typeface="宋体"/>
                <a:cs typeface="宋体"/>
              </a:rPr>
              <a:t>优化 </a:t>
            </a:r>
            <a:r>
              <a:rPr dirty="0" sz="2400">
                <a:solidFill>
                  <a:srgbClr val="080808"/>
                </a:solidFill>
                <a:latin typeface="宋体"/>
                <a:cs typeface="宋体"/>
              </a:rPr>
              <a:t>办学 环境</a:t>
            </a:r>
            <a:endParaRPr sz="2400">
              <a:latin typeface="宋体"/>
              <a:cs typeface="宋体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231898" y="1844801"/>
            <a:ext cx="4646930" cy="920750"/>
          </a:xfrm>
          <a:custGeom>
            <a:avLst/>
            <a:gdLst/>
            <a:ahLst/>
            <a:cxnLst/>
            <a:rect l="l" t="t" r="r" b="b"/>
            <a:pathLst>
              <a:path w="4646930" h="920750">
                <a:moveTo>
                  <a:pt x="0" y="153415"/>
                </a:moveTo>
                <a:lnTo>
                  <a:pt x="7823" y="104932"/>
                </a:lnTo>
                <a:lnTo>
                  <a:pt x="29606" y="62819"/>
                </a:lnTo>
                <a:lnTo>
                  <a:pt x="62819" y="29606"/>
                </a:lnTo>
                <a:lnTo>
                  <a:pt x="104932" y="7823"/>
                </a:lnTo>
                <a:lnTo>
                  <a:pt x="153415" y="0"/>
                </a:lnTo>
                <a:lnTo>
                  <a:pt x="4493259" y="0"/>
                </a:lnTo>
                <a:lnTo>
                  <a:pt x="4541743" y="7823"/>
                </a:lnTo>
                <a:lnTo>
                  <a:pt x="4583856" y="29606"/>
                </a:lnTo>
                <a:lnTo>
                  <a:pt x="4617069" y="62819"/>
                </a:lnTo>
                <a:lnTo>
                  <a:pt x="4638852" y="104932"/>
                </a:lnTo>
                <a:lnTo>
                  <a:pt x="4646676" y="153415"/>
                </a:lnTo>
                <a:lnTo>
                  <a:pt x="4646676" y="767080"/>
                </a:lnTo>
                <a:lnTo>
                  <a:pt x="4638852" y="815563"/>
                </a:lnTo>
                <a:lnTo>
                  <a:pt x="4617069" y="857676"/>
                </a:lnTo>
                <a:lnTo>
                  <a:pt x="4583856" y="890889"/>
                </a:lnTo>
                <a:lnTo>
                  <a:pt x="4541743" y="912672"/>
                </a:lnTo>
                <a:lnTo>
                  <a:pt x="4493259" y="920496"/>
                </a:lnTo>
                <a:lnTo>
                  <a:pt x="153415" y="920496"/>
                </a:lnTo>
                <a:lnTo>
                  <a:pt x="104932" y="912672"/>
                </a:lnTo>
                <a:lnTo>
                  <a:pt x="62819" y="890889"/>
                </a:lnTo>
                <a:lnTo>
                  <a:pt x="29606" y="857676"/>
                </a:lnTo>
                <a:lnTo>
                  <a:pt x="7823" y="815563"/>
                </a:lnTo>
                <a:lnTo>
                  <a:pt x="0" y="767080"/>
                </a:lnTo>
                <a:lnTo>
                  <a:pt x="0" y="153415"/>
                </a:lnTo>
                <a:close/>
              </a:path>
            </a:pathLst>
          </a:custGeom>
          <a:ln w="19812">
            <a:solidFill>
              <a:srgbClr val="EA8A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690168" y="865378"/>
            <a:ext cx="6010910" cy="1823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080808"/>
                </a:solidFill>
                <a:latin typeface="宋体"/>
                <a:cs typeface="宋体"/>
              </a:rPr>
              <a:t>作为文化传媒类高等职业院校</a:t>
            </a:r>
            <a:endParaRPr sz="2400">
              <a:latin typeface="宋体"/>
              <a:cs typeface="宋体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1882775" marR="5080" indent="-152400">
              <a:lnSpc>
                <a:spcPct val="100000"/>
              </a:lnSpc>
            </a:pPr>
            <a:r>
              <a:rPr dirty="0" sz="2400">
                <a:solidFill>
                  <a:srgbClr val="080808"/>
                </a:solidFill>
                <a:latin typeface="宋体"/>
                <a:cs typeface="宋体"/>
              </a:rPr>
              <a:t>充分发挥思想政治、人文素养和 职业操守养成教育的重要作用</a:t>
            </a:r>
            <a:endParaRPr sz="2400">
              <a:latin typeface="宋体"/>
              <a:cs typeface="宋体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31291" y="981455"/>
            <a:ext cx="180340" cy="195580"/>
          </a:xfrm>
          <a:custGeom>
            <a:avLst/>
            <a:gdLst/>
            <a:ahLst/>
            <a:cxnLst/>
            <a:rect l="l" t="t" r="r" b="b"/>
            <a:pathLst>
              <a:path w="180340" h="195580">
                <a:moveTo>
                  <a:pt x="0" y="195072"/>
                </a:moveTo>
                <a:lnTo>
                  <a:pt x="179832" y="195072"/>
                </a:lnTo>
                <a:lnTo>
                  <a:pt x="179832" y="0"/>
                </a:lnTo>
                <a:lnTo>
                  <a:pt x="0" y="0"/>
                </a:lnTo>
                <a:lnTo>
                  <a:pt x="0" y="195072"/>
                </a:lnTo>
                <a:close/>
              </a:path>
            </a:pathLst>
          </a:custGeom>
          <a:solidFill>
            <a:srgbClr val="DF2D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161032" y="3140964"/>
            <a:ext cx="1469136" cy="20878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2643885" y="3727145"/>
            <a:ext cx="635000" cy="1123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080808"/>
                </a:solidFill>
                <a:latin typeface="宋体"/>
                <a:cs typeface="宋体"/>
              </a:rPr>
              <a:t>提升 </a:t>
            </a:r>
            <a:r>
              <a:rPr dirty="0" sz="2400">
                <a:solidFill>
                  <a:srgbClr val="080808"/>
                </a:solidFill>
                <a:latin typeface="宋体"/>
                <a:cs typeface="宋体"/>
              </a:rPr>
              <a:t>办学 品牌</a:t>
            </a:r>
            <a:endParaRPr sz="2400">
              <a:latin typeface="宋体"/>
              <a:cs typeface="宋体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995928" y="3176016"/>
            <a:ext cx="1473708" cy="20528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4452873" y="3776853"/>
            <a:ext cx="635635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080808"/>
                </a:solidFill>
                <a:latin typeface="宋体"/>
                <a:cs typeface="宋体"/>
              </a:rPr>
              <a:t>彰显 办学 </a:t>
            </a:r>
            <a:r>
              <a:rPr dirty="0" sz="2400">
                <a:solidFill>
                  <a:srgbClr val="080808"/>
                </a:solidFill>
                <a:latin typeface="宋体"/>
                <a:cs typeface="宋体"/>
              </a:rPr>
              <a:t>特色</a:t>
            </a:r>
            <a:endParaRPr sz="2400">
              <a:latin typeface="宋体"/>
              <a:cs typeface="宋体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836920" y="3209544"/>
            <a:ext cx="1370076" cy="20192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6255258" y="3759454"/>
            <a:ext cx="635000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080808"/>
                </a:solidFill>
                <a:latin typeface="宋体"/>
                <a:cs typeface="宋体"/>
              </a:rPr>
              <a:t>打造 人文 名片</a:t>
            </a:r>
            <a:endParaRPr sz="2400">
              <a:latin typeface="宋体"/>
              <a:cs typeface="宋体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574280" y="3238500"/>
            <a:ext cx="1370076" cy="2019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7992236" y="3558667"/>
            <a:ext cx="635000" cy="1489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080808"/>
                </a:solidFill>
                <a:latin typeface="宋体"/>
                <a:cs typeface="宋体"/>
              </a:rPr>
              <a:t>深化 </a:t>
            </a:r>
            <a:r>
              <a:rPr dirty="0" sz="2400" spc="-5">
                <a:solidFill>
                  <a:srgbClr val="080808"/>
                </a:solidFill>
                <a:latin typeface="宋体"/>
                <a:cs typeface="宋体"/>
              </a:rPr>
              <a:t>学风 </a:t>
            </a:r>
            <a:r>
              <a:rPr dirty="0" sz="2400">
                <a:solidFill>
                  <a:srgbClr val="080808"/>
                </a:solidFill>
                <a:latin typeface="宋体"/>
                <a:cs typeface="宋体"/>
              </a:rPr>
              <a:t>教风 建设</a:t>
            </a:r>
            <a:endParaRPr sz="2400">
              <a:latin typeface="宋体"/>
              <a:cs typeface="宋体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489" y="203657"/>
            <a:ext cx="73977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5">
                <a:solidFill>
                  <a:srgbClr val="080808"/>
                </a:solidFill>
                <a:latin typeface="宋体"/>
                <a:cs typeface="宋体"/>
              </a:rPr>
              <a:t>结语</a:t>
            </a:r>
            <a:endParaRPr sz="2800">
              <a:latin typeface="宋体"/>
              <a:cs typeface="宋体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67512"/>
            <a:ext cx="200025" cy="6075045"/>
          </a:xfrm>
          <a:custGeom>
            <a:avLst/>
            <a:gdLst/>
            <a:ahLst/>
            <a:cxnLst/>
            <a:rect l="l" t="t" r="r" b="b"/>
            <a:pathLst>
              <a:path w="200025" h="6075045">
                <a:moveTo>
                  <a:pt x="0" y="6074664"/>
                </a:moveTo>
                <a:lnTo>
                  <a:pt x="199644" y="6074664"/>
                </a:lnTo>
                <a:lnTo>
                  <a:pt x="199644" y="0"/>
                </a:lnTo>
                <a:lnTo>
                  <a:pt x="0" y="0"/>
                </a:lnTo>
                <a:lnTo>
                  <a:pt x="0" y="6074664"/>
                </a:lnTo>
                <a:close/>
              </a:path>
            </a:pathLst>
          </a:custGeom>
          <a:solidFill>
            <a:srgbClr val="C4251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944356" y="667512"/>
            <a:ext cx="200025" cy="6075045"/>
          </a:xfrm>
          <a:custGeom>
            <a:avLst/>
            <a:gdLst/>
            <a:ahLst/>
            <a:cxnLst/>
            <a:rect l="l" t="t" r="r" b="b"/>
            <a:pathLst>
              <a:path w="200025" h="6075045">
                <a:moveTo>
                  <a:pt x="0" y="6074664"/>
                </a:moveTo>
                <a:lnTo>
                  <a:pt x="199644" y="6074664"/>
                </a:lnTo>
                <a:lnTo>
                  <a:pt x="199644" y="0"/>
                </a:lnTo>
                <a:lnTo>
                  <a:pt x="0" y="0"/>
                </a:lnTo>
                <a:lnTo>
                  <a:pt x="0" y="6074664"/>
                </a:lnTo>
                <a:close/>
              </a:path>
            </a:pathLst>
          </a:custGeom>
          <a:solidFill>
            <a:srgbClr val="4D4D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237743"/>
            <a:ext cx="307975" cy="334010"/>
          </a:xfrm>
          <a:custGeom>
            <a:avLst/>
            <a:gdLst/>
            <a:ahLst/>
            <a:cxnLst/>
            <a:rect l="l" t="t" r="r" b="b"/>
            <a:pathLst>
              <a:path w="307975" h="334009">
                <a:moveTo>
                  <a:pt x="0" y="333755"/>
                </a:moveTo>
                <a:lnTo>
                  <a:pt x="307848" y="333755"/>
                </a:lnTo>
                <a:lnTo>
                  <a:pt x="307848" y="0"/>
                </a:lnTo>
                <a:lnTo>
                  <a:pt x="0" y="0"/>
                </a:lnTo>
                <a:lnTo>
                  <a:pt x="0" y="333755"/>
                </a:lnTo>
                <a:close/>
              </a:path>
            </a:pathLst>
          </a:custGeom>
          <a:solidFill>
            <a:srgbClr val="C4251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304788" y="105155"/>
            <a:ext cx="2668523" cy="3307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6347586" y="373507"/>
            <a:ext cx="2590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080808"/>
                </a:solidFill>
                <a:latin typeface="Times New Roman"/>
                <a:cs typeface="Times New Roman"/>
              </a:rPr>
              <a:t>Shanghai </a:t>
            </a:r>
            <a:r>
              <a:rPr dirty="0" sz="1200">
                <a:solidFill>
                  <a:srgbClr val="080808"/>
                </a:solidFill>
                <a:latin typeface="Times New Roman"/>
                <a:cs typeface="Times New Roman"/>
              </a:rPr>
              <a:t>Publishing and Printing </a:t>
            </a:r>
            <a:r>
              <a:rPr dirty="0" sz="1200" spc="-5">
                <a:solidFill>
                  <a:srgbClr val="080808"/>
                </a:solidFill>
                <a:latin typeface="Times New Roman"/>
                <a:cs typeface="Times New Roman"/>
              </a:rPr>
              <a:t>College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291328" y="4049267"/>
            <a:ext cx="1938527" cy="11079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129283" y="3898391"/>
            <a:ext cx="1964436" cy="12633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036564" y="2156460"/>
            <a:ext cx="2496312" cy="22509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212335" y="4500371"/>
            <a:ext cx="1798319" cy="9448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598420" y="4457700"/>
            <a:ext cx="1781556" cy="9875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68045" y="4725161"/>
            <a:ext cx="1902460" cy="1329055"/>
          </a:xfrm>
          <a:custGeom>
            <a:avLst/>
            <a:gdLst/>
            <a:ahLst/>
            <a:cxnLst/>
            <a:rect l="l" t="t" r="r" b="b"/>
            <a:pathLst>
              <a:path w="1902460" h="1329054">
                <a:moveTo>
                  <a:pt x="0" y="175768"/>
                </a:moveTo>
                <a:lnTo>
                  <a:pt x="6276" y="129013"/>
                </a:lnTo>
                <a:lnTo>
                  <a:pt x="23988" y="87018"/>
                </a:lnTo>
                <a:lnTo>
                  <a:pt x="51461" y="51450"/>
                </a:lnTo>
                <a:lnTo>
                  <a:pt x="87022" y="23979"/>
                </a:lnTo>
                <a:lnTo>
                  <a:pt x="128994" y="6272"/>
                </a:lnTo>
                <a:lnTo>
                  <a:pt x="175704" y="0"/>
                </a:lnTo>
                <a:lnTo>
                  <a:pt x="1726184" y="0"/>
                </a:lnTo>
                <a:lnTo>
                  <a:pt x="1772938" y="6272"/>
                </a:lnTo>
                <a:lnTo>
                  <a:pt x="1814933" y="23979"/>
                </a:lnTo>
                <a:lnTo>
                  <a:pt x="1850501" y="51450"/>
                </a:lnTo>
                <a:lnTo>
                  <a:pt x="1877972" y="87018"/>
                </a:lnTo>
                <a:lnTo>
                  <a:pt x="1895679" y="129013"/>
                </a:lnTo>
                <a:lnTo>
                  <a:pt x="1901952" y="175768"/>
                </a:lnTo>
                <a:lnTo>
                  <a:pt x="1901952" y="1153210"/>
                </a:lnTo>
                <a:lnTo>
                  <a:pt x="1895679" y="1199925"/>
                </a:lnTo>
                <a:lnTo>
                  <a:pt x="1877972" y="1241901"/>
                </a:lnTo>
                <a:lnTo>
                  <a:pt x="1850501" y="1277464"/>
                </a:lnTo>
                <a:lnTo>
                  <a:pt x="1814933" y="1304939"/>
                </a:lnTo>
                <a:lnTo>
                  <a:pt x="1772938" y="1322651"/>
                </a:lnTo>
                <a:lnTo>
                  <a:pt x="1726184" y="1328928"/>
                </a:lnTo>
                <a:lnTo>
                  <a:pt x="175704" y="1328928"/>
                </a:lnTo>
                <a:lnTo>
                  <a:pt x="128994" y="1322651"/>
                </a:lnTo>
                <a:lnTo>
                  <a:pt x="87022" y="1304939"/>
                </a:lnTo>
                <a:lnTo>
                  <a:pt x="51461" y="1277464"/>
                </a:lnTo>
                <a:lnTo>
                  <a:pt x="23988" y="1241901"/>
                </a:lnTo>
                <a:lnTo>
                  <a:pt x="6276" y="1199925"/>
                </a:lnTo>
                <a:lnTo>
                  <a:pt x="0" y="1153210"/>
                </a:lnTo>
                <a:lnTo>
                  <a:pt x="0" y="175768"/>
                </a:lnTo>
                <a:close/>
              </a:path>
            </a:pathLst>
          </a:custGeom>
          <a:ln w="19811">
            <a:solidFill>
              <a:srgbClr val="EA8A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724905" y="1075182"/>
            <a:ext cx="2252980" cy="1706880"/>
          </a:xfrm>
          <a:custGeom>
            <a:avLst/>
            <a:gdLst/>
            <a:ahLst/>
            <a:cxnLst/>
            <a:rect l="l" t="t" r="r" b="b"/>
            <a:pathLst>
              <a:path w="2252979" h="1706880">
                <a:moveTo>
                  <a:pt x="0" y="241300"/>
                </a:moveTo>
                <a:lnTo>
                  <a:pt x="4904" y="192682"/>
                </a:lnTo>
                <a:lnTo>
                  <a:pt x="18968" y="147393"/>
                </a:lnTo>
                <a:lnTo>
                  <a:pt x="41221" y="106405"/>
                </a:lnTo>
                <a:lnTo>
                  <a:pt x="70691" y="70691"/>
                </a:lnTo>
                <a:lnTo>
                  <a:pt x="106405" y="41221"/>
                </a:lnTo>
                <a:lnTo>
                  <a:pt x="147393" y="18968"/>
                </a:lnTo>
                <a:lnTo>
                  <a:pt x="192682" y="4904"/>
                </a:lnTo>
                <a:lnTo>
                  <a:pt x="241300" y="0"/>
                </a:lnTo>
                <a:lnTo>
                  <a:pt x="2011172" y="0"/>
                </a:lnTo>
                <a:lnTo>
                  <a:pt x="2059789" y="4904"/>
                </a:lnTo>
                <a:lnTo>
                  <a:pt x="2105078" y="18968"/>
                </a:lnTo>
                <a:lnTo>
                  <a:pt x="2146066" y="41221"/>
                </a:lnTo>
                <a:lnTo>
                  <a:pt x="2181780" y="70691"/>
                </a:lnTo>
                <a:lnTo>
                  <a:pt x="2211250" y="106405"/>
                </a:lnTo>
                <a:lnTo>
                  <a:pt x="2233503" y="147393"/>
                </a:lnTo>
                <a:lnTo>
                  <a:pt x="2247567" y="192682"/>
                </a:lnTo>
                <a:lnTo>
                  <a:pt x="2252472" y="241300"/>
                </a:lnTo>
                <a:lnTo>
                  <a:pt x="2252472" y="1465579"/>
                </a:lnTo>
                <a:lnTo>
                  <a:pt x="2247567" y="1514197"/>
                </a:lnTo>
                <a:lnTo>
                  <a:pt x="2233503" y="1559486"/>
                </a:lnTo>
                <a:lnTo>
                  <a:pt x="2211250" y="1600474"/>
                </a:lnTo>
                <a:lnTo>
                  <a:pt x="2181780" y="1636188"/>
                </a:lnTo>
                <a:lnTo>
                  <a:pt x="2146066" y="1665658"/>
                </a:lnTo>
                <a:lnTo>
                  <a:pt x="2105078" y="1687911"/>
                </a:lnTo>
                <a:lnTo>
                  <a:pt x="2059789" y="1701975"/>
                </a:lnTo>
                <a:lnTo>
                  <a:pt x="2011172" y="1706879"/>
                </a:lnTo>
                <a:lnTo>
                  <a:pt x="241300" y="1706879"/>
                </a:lnTo>
                <a:lnTo>
                  <a:pt x="192682" y="1701975"/>
                </a:lnTo>
                <a:lnTo>
                  <a:pt x="147393" y="1687911"/>
                </a:lnTo>
                <a:lnTo>
                  <a:pt x="106405" y="1665658"/>
                </a:lnTo>
                <a:lnTo>
                  <a:pt x="70691" y="1636188"/>
                </a:lnTo>
                <a:lnTo>
                  <a:pt x="41221" y="1600474"/>
                </a:lnTo>
                <a:lnTo>
                  <a:pt x="18968" y="1559486"/>
                </a:lnTo>
                <a:lnTo>
                  <a:pt x="4904" y="1514197"/>
                </a:lnTo>
                <a:lnTo>
                  <a:pt x="0" y="1465579"/>
                </a:lnTo>
                <a:lnTo>
                  <a:pt x="0" y="241300"/>
                </a:lnTo>
                <a:close/>
              </a:path>
            </a:pathLst>
          </a:custGeom>
          <a:ln w="19811">
            <a:solidFill>
              <a:srgbClr val="EA8A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397758" y="3256026"/>
            <a:ext cx="2223770" cy="1292860"/>
          </a:xfrm>
          <a:custGeom>
            <a:avLst/>
            <a:gdLst/>
            <a:ahLst/>
            <a:cxnLst/>
            <a:rect l="l" t="t" r="r" b="b"/>
            <a:pathLst>
              <a:path w="2223770" h="1292860">
                <a:moveTo>
                  <a:pt x="0" y="170052"/>
                </a:moveTo>
                <a:lnTo>
                  <a:pt x="6070" y="124824"/>
                </a:lnTo>
                <a:lnTo>
                  <a:pt x="23203" y="84196"/>
                </a:lnTo>
                <a:lnTo>
                  <a:pt x="49783" y="49784"/>
                </a:lnTo>
                <a:lnTo>
                  <a:pt x="84196" y="23203"/>
                </a:lnTo>
                <a:lnTo>
                  <a:pt x="124824" y="6070"/>
                </a:lnTo>
                <a:lnTo>
                  <a:pt x="170052" y="0"/>
                </a:lnTo>
                <a:lnTo>
                  <a:pt x="2053463" y="0"/>
                </a:lnTo>
                <a:lnTo>
                  <a:pt x="2098691" y="6070"/>
                </a:lnTo>
                <a:lnTo>
                  <a:pt x="2139319" y="23203"/>
                </a:lnTo>
                <a:lnTo>
                  <a:pt x="2173731" y="49784"/>
                </a:lnTo>
                <a:lnTo>
                  <a:pt x="2200312" y="84196"/>
                </a:lnTo>
                <a:lnTo>
                  <a:pt x="2217445" y="124824"/>
                </a:lnTo>
                <a:lnTo>
                  <a:pt x="2223516" y="170052"/>
                </a:lnTo>
                <a:lnTo>
                  <a:pt x="2223516" y="1122299"/>
                </a:lnTo>
                <a:lnTo>
                  <a:pt x="2217445" y="1167527"/>
                </a:lnTo>
                <a:lnTo>
                  <a:pt x="2200312" y="1208155"/>
                </a:lnTo>
                <a:lnTo>
                  <a:pt x="2173731" y="1242568"/>
                </a:lnTo>
                <a:lnTo>
                  <a:pt x="2139319" y="1269148"/>
                </a:lnTo>
                <a:lnTo>
                  <a:pt x="2098691" y="1286281"/>
                </a:lnTo>
                <a:lnTo>
                  <a:pt x="2053463" y="1292352"/>
                </a:lnTo>
                <a:lnTo>
                  <a:pt x="170052" y="1292352"/>
                </a:lnTo>
                <a:lnTo>
                  <a:pt x="124824" y="1286281"/>
                </a:lnTo>
                <a:lnTo>
                  <a:pt x="84196" y="1269148"/>
                </a:lnTo>
                <a:lnTo>
                  <a:pt x="49784" y="1242568"/>
                </a:lnTo>
                <a:lnTo>
                  <a:pt x="23203" y="1208155"/>
                </a:lnTo>
                <a:lnTo>
                  <a:pt x="6070" y="1167527"/>
                </a:lnTo>
                <a:lnTo>
                  <a:pt x="0" y="1122299"/>
                </a:lnTo>
                <a:lnTo>
                  <a:pt x="0" y="170052"/>
                </a:lnTo>
                <a:close/>
              </a:path>
            </a:pathLst>
          </a:custGeom>
          <a:ln w="19812">
            <a:solidFill>
              <a:srgbClr val="EA8A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542036" y="1187958"/>
            <a:ext cx="7238365" cy="47542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5394325" marR="508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080808"/>
                </a:solidFill>
                <a:latin typeface="宋体"/>
                <a:cs typeface="宋体"/>
              </a:rPr>
              <a:t>为学校的转型 升级和跨越式 </a:t>
            </a:r>
            <a:r>
              <a:rPr dirty="0" sz="2400">
                <a:solidFill>
                  <a:srgbClr val="080808"/>
                </a:solidFill>
                <a:latin typeface="宋体"/>
                <a:cs typeface="宋体"/>
              </a:rPr>
              <a:t>发展奠定坚实 </a:t>
            </a:r>
            <a:r>
              <a:rPr dirty="0" sz="2400">
                <a:solidFill>
                  <a:srgbClr val="080808"/>
                </a:solidFill>
                <a:latin typeface="宋体"/>
                <a:cs typeface="宋体"/>
              </a:rPr>
              <a:t>的文化基础</a:t>
            </a:r>
            <a:endParaRPr sz="2400">
              <a:latin typeface="宋体"/>
              <a:cs typeface="宋体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350">
              <a:latin typeface="Times New Roman"/>
              <a:cs typeface="Times New Roman"/>
            </a:endParaRPr>
          </a:p>
          <a:p>
            <a:pPr algn="just" marL="3051810" marR="2347595" indent="152400">
              <a:lnSpc>
                <a:spcPct val="100000"/>
              </a:lnSpc>
            </a:pPr>
            <a:r>
              <a:rPr dirty="0" sz="2400">
                <a:solidFill>
                  <a:srgbClr val="080808"/>
                </a:solidFill>
                <a:latin typeface="宋体"/>
                <a:cs typeface="宋体"/>
              </a:rPr>
              <a:t>增强学校的 文化软实力 和核心竞争力</a:t>
            </a:r>
            <a:endParaRPr sz="2400">
              <a:latin typeface="宋体"/>
              <a:cs typeface="宋体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50">
              <a:latin typeface="Times New Roman"/>
              <a:cs typeface="Times New Roman"/>
            </a:endParaRPr>
          </a:p>
          <a:p>
            <a:pPr algn="just" marL="12700" marR="5693410" indent="152400">
              <a:lnSpc>
                <a:spcPct val="100000"/>
              </a:lnSpc>
            </a:pPr>
            <a:r>
              <a:rPr dirty="0" sz="2400" spc="-5">
                <a:solidFill>
                  <a:srgbClr val="080808"/>
                </a:solidFill>
                <a:latin typeface="宋体"/>
                <a:cs typeface="宋体"/>
              </a:rPr>
              <a:t>有效提升 </a:t>
            </a:r>
            <a:r>
              <a:rPr dirty="0" sz="2400">
                <a:solidFill>
                  <a:srgbClr val="080808"/>
                </a:solidFill>
                <a:latin typeface="宋体"/>
                <a:cs typeface="宋体"/>
              </a:rPr>
              <a:t>广大师生 的文化自信</a:t>
            </a:r>
            <a:endParaRPr sz="2400">
              <a:latin typeface="宋体"/>
              <a:cs typeface="宋体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75716" y="1054608"/>
            <a:ext cx="2065782" cy="214655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165604"/>
            <a:ext cx="193675" cy="2527300"/>
          </a:xfrm>
          <a:custGeom>
            <a:avLst/>
            <a:gdLst/>
            <a:ahLst/>
            <a:cxnLst/>
            <a:rect l="l" t="t" r="r" b="b"/>
            <a:pathLst>
              <a:path w="193675" h="2527300">
                <a:moveTo>
                  <a:pt x="0" y="2526792"/>
                </a:moveTo>
                <a:lnTo>
                  <a:pt x="193548" y="2526792"/>
                </a:lnTo>
                <a:lnTo>
                  <a:pt x="193548" y="0"/>
                </a:lnTo>
                <a:lnTo>
                  <a:pt x="0" y="0"/>
                </a:lnTo>
                <a:lnTo>
                  <a:pt x="0" y="2526792"/>
                </a:lnTo>
                <a:close/>
              </a:path>
            </a:pathLst>
          </a:custGeom>
          <a:solidFill>
            <a:srgbClr val="4D4D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020948" y="2519883"/>
            <a:ext cx="3684270" cy="1489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600">
                <a:solidFill>
                  <a:srgbClr val="AE1F18"/>
                </a:solidFill>
                <a:latin typeface="宋体"/>
                <a:cs typeface="宋体"/>
              </a:rPr>
              <a:t>谢谢！</a:t>
            </a:r>
            <a:endParaRPr sz="9600">
              <a:latin typeface="宋体"/>
              <a:cs typeface="宋体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143" y="2165604"/>
            <a:ext cx="963294" cy="2527300"/>
          </a:xfrm>
          <a:custGeom>
            <a:avLst/>
            <a:gdLst/>
            <a:ahLst/>
            <a:cxnLst/>
            <a:rect l="l" t="t" r="r" b="b"/>
            <a:pathLst>
              <a:path w="963294" h="2527300">
                <a:moveTo>
                  <a:pt x="870686" y="0"/>
                </a:moveTo>
                <a:lnTo>
                  <a:pt x="0" y="0"/>
                </a:lnTo>
                <a:lnTo>
                  <a:pt x="0" y="2526792"/>
                </a:lnTo>
                <a:lnTo>
                  <a:pt x="963168" y="2526792"/>
                </a:lnTo>
                <a:lnTo>
                  <a:pt x="937519" y="2494435"/>
                </a:lnTo>
                <a:lnTo>
                  <a:pt x="912537" y="2460663"/>
                </a:lnTo>
                <a:lnTo>
                  <a:pt x="888241" y="2425509"/>
                </a:lnTo>
                <a:lnTo>
                  <a:pt x="864651" y="2389008"/>
                </a:lnTo>
                <a:lnTo>
                  <a:pt x="841788" y="2351196"/>
                </a:lnTo>
                <a:lnTo>
                  <a:pt x="819671" y="2312108"/>
                </a:lnTo>
                <a:lnTo>
                  <a:pt x="798321" y="2271777"/>
                </a:lnTo>
                <a:lnTo>
                  <a:pt x="777758" y="2230240"/>
                </a:lnTo>
                <a:lnTo>
                  <a:pt x="758001" y="2187531"/>
                </a:lnTo>
                <a:lnTo>
                  <a:pt x="739072" y="2143684"/>
                </a:lnTo>
                <a:lnTo>
                  <a:pt x="720990" y="2098736"/>
                </a:lnTo>
                <a:lnTo>
                  <a:pt x="703775" y="2052720"/>
                </a:lnTo>
                <a:lnTo>
                  <a:pt x="687448" y="2005671"/>
                </a:lnTo>
                <a:lnTo>
                  <a:pt x="672028" y="1957625"/>
                </a:lnTo>
                <a:lnTo>
                  <a:pt x="657536" y="1908616"/>
                </a:lnTo>
                <a:lnTo>
                  <a:pt x="643992" y="1858680"/>
                </a:lnTo>
                <a:lnTo>
                  <a:pt x="631415" y="1807850"/>
                </a:lnTo>
                <a:lnTo>
                  <a:pt x="619827" y="1756162"/>
                </a:lnTo>
                <a:lnTo>
                  <a:pt x="609246" y="1703652"/>
                </a:lnTo>
                <a:lnTo>
                  <a:pt x="599694" y="1650353"/>
                </a:lnTo>
                <a:lnTo>
                  <a:pt x="591191" y="1596300"/>
                </a:lnTo>
                <a:lnTo>
                  <a:pt x="583756" y="1541529"/>
                </a:lnTo>
                <a:lnTo>
                  <a:pt x="577409" y="1486075"/>
                </a:lnTo>
                <a:lnTo>
                  <a:pt x="572172" y="1429971"/>
                </a:lnTo>
                <a:lnTo>
                  <a:pt x="568063" y="1373254"/>
                </a:lnTo>
                <a:lnTo>
                  <a:pt x="565103" y="1315958"/>
                </a:lnTo>
                <a:lnTo>
                  <a:pt x="563313" y="1258118"/>
                </a:lnTo>
                <a:lnTo>
                  <a:pt x="562711" y="1199769"/>
                </a:lnTo>
                <a:lnTo>
                  <a:pt x="563277" y="1143020"/>
                </a:lnTo>
                <a:lnTo>
                  <a:pt x="564963" y="1086760"/>
                </a:lnTo>
                <a:lnTo>
                  <a:pt x="567749" y="1031020"/>
                </a:lnTo>
                <a:lnTo>
                  <a:pt x="571619" y="975832"/>
                </a:lnTo>
                <a:lnTo>
                  <a:pt x="576554" y="921227"/>
                </a:lnTo>
                <a:lnTo>
                  <a:pt x="582535" y="867236"/>
                </a:lnTo>
                <a:lnTo>
                  <a:pt x="589544" y="813892"/>
                </a:lnTo>
                <a:lnTo>
                  <a:pt x="597563" y="761224"/>
                </a:lnTo>
                <a:lnTo>
                  <a:pt x="606574" y="709266"/>
                </a:lnTo>
                <a:lnTo>
                  <a:pt x="616558" y="658047"/>
                </a:lnTo>
                <a:lnTo>
                  <a:pt x="627497" y="607601"/>
                </a:lnTo>
                <a:lnTo>
                  <a:pt x="639373" y="557958"/>
                </a:lnTo>
                <a:lnTo>
                  <a:pt x="652167" y="509149"/>
                </a:lnTo>
                <a:lnTo>
                  <a:pt x="665862" y="461207"/>
                </a:lnTo>
                <a:lnTo>
                  <a:pt x="680438" y="414162"/>
                </a:lnTo>
                <a:lnTo>
                  <a:pt x="695879" y="368046"/>
                </a:lnTo>
                <a:lnTo>
                  <a:pt x="712164" y="322890"/>
                </a:lnTo>
                <a:lnTo>
                  <a:pt x="729276" y="278727"/>
                </a:lnTo>
                <a:lnTo>
                  <a:pt x="747198" y="235587"/>
                </a:lnTo>
                <a:lnTo>
                  <a:pt x="765910" y="193502"/>
                </a:lnTo>
                <a:lnTo>
                  <a:pt x="785394" y="152503"/>
                </a:lnTo>
                <a:lnTo>
                  <a:pt x="805632" y="112622"/>
                </a:lnTo>
                <a:lnTo>
                  <a:pt x="826605" y="73890"/>
                </a:lnTo>
                <a:lnTo>
                  <a:pt x="848296" y="36339"/>
                </a:lnTo>
                <a:lnTo>
                  <a:pt x="870686" y="0"/>
                </a:lnTo>
                <a:close/>
              </a:path>
            </a:pathLst>
          </a:custGeom>
          <a:solidFill>
            <a:srgbClr val="4D4D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388095" y="2165604"/>
            <a:ext cx="756285" cy="2527300"/>
          </a:xfrm>
          <a:custGeom>
            <a:avLst/>
            <a:gdLst/>
            <a:ahLst/>
            <a:cxnLst/>
            <a:rect l="l" t="t" r="r" b="b"/>
            <a:pathLst>
              <a:path w="756284" h="2527300">
                <a:moveTo>
                  <a:pt x="0" y="2526792"/>
                </a:moveTo>
                <a:lnTo>
                  <a:pt x="755903" y="2526792"/>
                </a:lnTo>
                <a:lnTo>
                  <a:pt x="755903" y="0"/>
                </a:lnTo>
                <a:lnTo>
                  <a:pt x="0" y="0"/>
                </a:lnTo>
                <a:lnTo>
                  <a:pt x="0" y="2526792"/>
                </a:lnTo>
                <a:close/>
              </a:path>
            </a:pathLst>
          </a:custGeom>
          <a:solidFill>
            <a:srgbClr val="C4251D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4266" y="161290"/>
            <a:ext cx="393509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solidFill>
                  <a:srgbClr val="F3F3F3"/>
                </a:solidFill>
                <a:latin typeface="宋体"/>
                <a:cs typeface="宋体"/>
              </a:rPr>
              <a:t>深</a:t>
            </a:r>
            <a:r>
              <a:rPr dirty="0" sz="2800" spc="-5">
                <a:solidFill>
                  <a:srgbClr val="F3F3F3"/>
                </a:solidFill>
                <a:latin typeface="宋体"/>
                <a:cs typeface="宋体"/>
              </a:rPr>
              <a:t>化课程</a:t>
            </a:r>
            <a:r>
              <a:rPr dirty="0" sz="2800">
                <a:solidFill>
                  <a:srgbClr val="F3F3F3"/>
                </a:solidFill>
                <a:latin typeface="宋体"/>
                <a:cs typeface="宋体"/>
              </a:rPr>
              <a:t>思</a:t>
            </a:r>
            <a:r>
              <a:rPr dirty="0" sz="2800" spc="-5">
                <a:solidFill>
                  <a:srgbClr val="F3F3F3"/>
                </a:solidFill>
                <a:latin typeface="宋体"/>
                <a:cs typeface="宋体"/>
              </a:rPr>
              <a:t>政的改</a:t>
            </a:r>
            <a:r>
              <a:rPr dirty="0" sz="2800">
                <a:solidFill>
                  <a:srgbClr val="F3F3F3"/>
                </a:solidFill>
                <a:latin typeface="宋体"/>
                <a:cs typeface="宋体"/>
              </a:rPr>
              <a:t>革</a:t>
            </a:r>
            <a:r>
              <a:rPr dirty="0" sz="2800" spc="-5">
                <a:solidFill>
                  <a:srgbClr val="F3F3F3"/>
                </a:solidFill>
                <a:latin typeface="宋体"/>
                <a:cs typeface="宋体"/>
              </a:rPr>
              <a:t>探索</a:t>
            </a:r>
            <a:endParaRPr sz="2800">
              <a:latin typeface="宋体"/>
              <a:cs typeface="宋体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31291" y="981455"/>
            <a:ext cx="224154" cy="195580"/>
          </a:xfrm>
          <a:custGeom>
            <a:avLst/>
            <a:gdLst/>
            <a:ahLst/>
            <a:cxnLst/>
            <a:rect l="l" t="t" r="r" b="b"/>
            <a:pathLst>
              <a:path w="224154" h="195580">
                <a:moveTo>
                  <a:pt x="0" y="195072"/>
                </a:moveTo>
                <a:lnTo>
                  <a:pt x="224028" y="195072"/>
                </a:lnTo>
                <a:lnTo>
                  <a:pt x="224028" y="0"/>
                </a:lnTo>
                <a:lnTo>
                  <a:pt x="0" y="0"/>
                </a:lnTo>
                <a:lnTo>
                  <a:pt x="0" y="195072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51459" y="3089148"/>
            <a:ext cx="1556385" cy="1556385"/>
          </a:xfrm>
          <a:custGeom>
            <a:avLst/>
            <a:gdLst/>
            <a:ahLst/>
            <a:cxnLst/>
            <a:rect l="l" t="t" r="r" b="b"/>
            <a:pathLst>
              <a:path w="1556385" h="1556385">
                <a:moveTo>
                  <a:pt x="1296670" y="0"/>
                </a:moveTo>
                <a:lnTo>
                  <a:pt x="259333" y="0"/>
                </a:lnTo>
                <a:lnTo>
                  <a:pt x="212720" y="4177"/>
                </a:lnTo>
                <a:lnTo>
                  <a:pt x="168847" y="16221"/>
                </a:lnTo>
                <a:lnTo>
                  <a:pt x="128446" y="35400"/>
                </a:lnTo>
                <a:lnTo>
                  <a:pt x="92251" y="60982"/>
                </a:lnTo>
                <a:lnTo>
                  <a:pt x="60994" y="92236"/>
                </a:lnTo>
                <a:lnTo>
                  <a:pt x="35408" y="128429"/>
                </a:lnTo>
                <a:lnTo>
                  <a:pt x="16225" y="168831"/>
                </a:lnTo>
                <a:lnTo>
                  <a:pt x="4178" y="212710"/>
                </a:lnTo>
                <a:lnTo>
                  <a:pt x="0" y="259334"/>
                </a:lnTo>
                <a:lnTo>
                  <a:pt x="0" y="1296670"/>
                </a:lnTo>
                <a:lnTo>
                  <a:pt x="4178" y="1343293"/>
                </a:lnTo>
                <a:lnTo>
                  <a:pt x="16225" y="1387172"/>
                </a:lnTo>
                <a:lnTo>
                  <a:pt x="35408" y="1427574"/>
                </a:lnTo>
                <a:lnTo>
                  <a:pt x="60994" y="1463767"/>
                </a:lnTo>
                <a:lnTo>
                  <a:pt x="92251" y="1495021"/>
                </a:lnTo>
                <a:lnTo>
                  <a:pt x="128446" y="1520603"/>
                </a:lnTo>
                <a:lnTo>
                  <a:pt x="168847" y="1539782"/>
                </a:lnTo>
                <a:lnTo>
                  <a:pt x="212720" y="1551826"/>
                </a:lnTo>
                <a:lnTo>
                  <a:pt x="259333" y="1556003"/>
                </a:lnTo>
                <a:lnTo>
                  <a:pt x="1296670" y="1556003"/>
                </a:lnTo>
                <a:lnTo>
                  <a:pt x="1343293" y="1551826"/>
                </a:lnTo>
                <a:lnTo>
                  <a:pt x="1387172" y="1539782"/>
                </a:lnTo>
                <a:lnTo>
                  <a:pt x="1427574" y="1520603"/>
                </a:lnTo>
                <a:lnTo>
                  <a:pt x="1463767" y="1495021"/>
                </a:lnTo>
                <a:lnTo>
                  <a:pt x="1495021" y="1463767"/>
                </a:lnTo>
                <a:lnTo>
                  <a:pt x="1520603" y="1427574"/>
                </a:lnTo>
                <a:lnTo>
                  <a:pt x="1539782" y="1387172"/>
                </a:lnTo>
                <a:lnTo>
                  <a:pt x="1551826" y="1343293"/>
                </a:lnTo>
                <a:lnTo>
                  <a:pt x="1556004" y="1296670"/>
                </a:lnTo>
                <a:lnTo>
                  <a:pt x="1556004" y="259334"/>
                </a:lnTo>
                <a:lnTo>
                  <a:pt x="1551826" y="212710"/>
                </a:lnTo>
                <a:lnTo>
                  <a:pt x="1539782" y="168831"/>
                </a:lnTo>
                <a:lnTo>
                  <a:pt x="1520603" y="128429"/>
                </a:lnTo>
                <a:lnTo>
                  <a:pt x="1495021" y="92236"/>
                </a:lnTo>
                <a:lnTo>
                  <a:pt x="1463767" y="60982"/>
                </a:lnTo>
                <a:lnTo>
                  <a:pt x="1427574" y="35400"/>
                </a:lnTo>
                <a:lnTo>
                  <a:pt x="1387172" y="16221"/>
                </a:lnTo>
                <a:lnTo>
                  <a:pt x="1343293" y="4177"/>
                </a:lnTo>
                <a:lnTo>
                  <a:pt x="1296670" y="0"/>
                </a:lnTo>
                <a:close/>
              </a:path>
            </a:pathLst>
          </a:custGeom>
          <a:solidFill>
            <a:srgbClr val="056CC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63523" y="3602735"/>
            <a:ext cx="532130" cy="528955"/>
          </a:xfrm>
          <a:custGeom>
            <a:avLst/>
            <a:gdLst/>
            <a:ahLst/>
            <a:cxnLst/>
            <a:rect l="l" t="t" r="r" b="b"/>
            <a:pathLst>
              <a:path w="532130" h="528954">
                <a:moveTo>
                  <a:pt x="454533" y="0"/>
                </a:moveTo>
                <a:lnTo>
                  <a:pt x="415990" y="38415"/>
                </a:lnTo>
                <a:lnTo>
                  <a:pt x="384465" y="62775"/>
                </a:lnTo>
                <a:lnTo>
                  <a:pt x="350473" y="84822"/>
                </a:lnTo>
                <a:lnTo>
                  <a:pt x="314589" y="104086"/>
                </a:lnTo>
                <a:lnTo>
                  <a:pt x="277814" y="119568"/>
                </a:lnTo>
                <a:lnTo>
                  <a:pt x="240650" y="130877"/>
                </a:lnTo>
                <a:lnTo>
                  <a:pt x="188417" y="137413"/>
                </a:lnTo>
                <a:lnTo>
                  <a:pt x="44424" y="137413"/>
                </a:lnTo>
                <a:lnTo>
                  <a:pt x="35528" y="138390"/>
                </a:lnTo>
                <a:lnTo>
                  <a:pt x="3243" y="170291"/>
                </a:lnTo>
                <a:lnTo>
                  <a:pt x="0" y="190500"/>
                </a:lnTo>
                <a:lnTo>
                  <a:pt x="0" y="269366"/>
                </a:lnTo>
                <a:lnTo>
                  <a:pt x="13119" y="306831"/>
                </a:lnTo>
                <a:lnTo>
                  <a:pt x="44424" y="322325"/>
                </a:lnTo>
                <a:lnTo>
                  <a:pt x="102158" y="322325"/>
                </a:lnTo>
                <a:lnTo>
                  <a:pt x="99129" y="335946"/>
                </a:lnTo>
                <a:lnTo>
                  <a:pt x="96967" y="349222"/>
                </a:lnTo>
                <a:lnTo>
                  <a:pt x="95679" y="362045"/>
                </a:lnTo>
                <a:lnTo>
                  <a:pt x="95464" y="368300"/>
                </a:lnTo>
                <a:lnTo>
                  <a:pt x="95366" y="380289"/>
                </a:lnTo>
                <a:lnTo>
                  <a:pt x="95495" y="386714"/>
                </a:lnTo>
                <a:lnTo>
                  <a:pt x="101420" y="433456"/>
                </a:lnTo>
                <a:lnTo>
                  <a:pt x="112741" y="477956"/>
                </a:lnTo>
                <a:lnTo>
                  <a:pt x="115703" y="488791"/>
                </a:lnTo>
                <a:lnTo>
                  <a:pt x="118531" y="499483"/>
                </a:lnTo>
                <a:lnTo>
                  <a:pt x="121221" y="510031"/>
                </a:lnTo>
                <a:lnTo>
                  <a:pt x="126079" y="514820"/>
                </a:lnTo>
                <a:lnTo>
                  <a:pt x="169486" y="528768"/>
                </a:lnTo>
                <a:lnTo>
                  <a:pt x="177584" y="528574"/>
                </a:lnTo>
                <a:lnTo>
                  <a:pt x="214811" y="515492"/>
                </a:lnTo>
                <a:lnTo>
                  <a:pt x="228282" y="497205"/>
                </a:lnTo>
                <a:lnTo>
                  <a:pt x="223280" y="492230"/>
                </a:lnTo>
                <a:lnTo>
                  <a:pt x="218433" y="487219"/>
                </a:lnTo>
                <a:lnTo>
                  <a:pt x="194922" y="455884"/>
                </a:lnTo>
                <a:lnTo>
                  <a:pt x="189039" y="433069"/>
                </a:lnTo>
                <a:lnTo>
                  <a:pt x="189217" y="426948"/>
                </a:lnTo>
                <a:lnTo>
                  <a:pt x="190380" y="420576"/>
                </a:lnTo>
                <a:lnTo>
                  <a:pt x="192527" y="413942"/>
                </a:lnTo>
                <a:lnTo>
                  <a:pt x="195656" y="407034"/>
                </a:lnTo>
                <a:lnTo>
                  <a:pt x="190068" y="400431"/>
                </a:lnTo>
                <a:lnTo>
                  <a:pt x="186499" y="392938"/>
                </a:lnTo>
                <a:lnTo>
                  <a:pt x="184924" y="384682"/>
                </a:lnTo>
                <a:lnTo>
                  <a:pt x="183426" y="376427"/>
                </a:lnTo>
                <a:lnTo>
                  <a:pt x="183616" y="368300"/>
                </a:lnTo>
                <a:lnTo>
                  <a:pt x="201396" y="332358"/>
                </a:lnTo>
                <a:lnTo>
                  <a:pt x="216395" y="325119"/>
                </a:lnTo>
                <a:lnTo>
                  <a:pt x="365304" y="325119"/>
                </a:lnTo>
                <a:lnTo>
                  <a:pt x="351624" y="317500"/>
                </a:lnTo>
                <a:lnTo>
                  <a:pt x="307465" y="296604"/>
                </a:lnTo>
                <a:lnTo>
                  <a:pt x="262488" y="280828"/>
                </a:lnTo>
                <a:lnTo>
                  <a:pt x="232867" y="273812"/>
                </a:lnTo>
                <a:lnTo>
                  <a:pt x="232946" y="186293"/>
                </a:lnTo>
                <a:lnTo>
                  <a:pt x="277431" y="175004"/>
                </a:lnTo>
                <a:lnTo>
                  <a:pt x="322319" y="157194"/>
                </a:lnTo>
                <a:lnTo>
                  <a:pt x="365937" y="135167"/>
                </a:lnTo>
                <a:lnTo>
                  <a:pt x="406590" y="109093"/>
                </a:lnTo>
                <a:lnTo>
                  <a:pt x="443293" y="80000"/>
                </a:lnTo>
                <a:lnTo>
                  <a:pt x="454533" y="69976"/>
                </a:lnTo>
                <a:lnTo>
                  <a:pt x="498957" y="69976"/>
                </a:lnTo>
                <a:lnTo>
                  <a:pt x="498957" y="53086"/>
                </a:lnTo>
                <a:lnTo>
                  <a:pt x="498141" y="42461"/>
                </a:lnTo>
                <a:lnTo>
                  <a:pt x="478932" y="8733"/>
                </a:lnTo>
                <a:lnTo>
                  <a:pt x="463301" y="974"/>
                </a:lnTo>
                <a:lnTo>
                  <a:pt x="454533" y="0"/>
                </a:lnTo>
                <a:close/>
              </a:path>
              <a:path w="532130" h="528954">
                <a:moveTo>
                  <a:pt x="365304" y="325119"/>
                </a:moveTo>
                <a:lnTo>
                  <a:pt x="216395" y="325119"/>
                </a:lnTo>
                <a:lnTo>
                  <a:pt x="232403" y="327765"/>
                </a:lnTo>
                <a:lnTo>
                  <a:pt x="248664" y="331517"/>
                </a:lnTo>
                <a:lnTo>
                  <a:pt x="298685" y="349222"/>
                </a:lnTo>
                <a:lnTo>
                  <a:pt x="347586" y="373761"/>
                </a:lnTo>
                <a:lnTo>
                  <a:pt x="393066" y="403461"/>
                </a:lnTo>
                <a:lnTo>
                  <a:pt x="432871" y="436673"/>
                </a:lnTo>
                <a:lnTo>
                  <a:pt x="454533" y="459739"/>
                </a:lnTo>
                <a:lnTo>
                  <a:pt x="463301" y="458783"/>
                </a:lnTo>
                <a:lnTo>
                  <a:pt x="495684" y="427212"/>
                </a:lnTo>
                <a:lnTo>
                  <a:pt x="498957" y="407034"/>
                </a:lnTo>
                <a:lnTo>
                  <a:pt x="498957" y="390144"/>
                </a:lnTo>
                <a:lnTo>
                  <a:pt x="454533" y="390144"/>
                </a:lnTo>
                <a:lnTo>
                  <a:pt x="443540" y="380289"/>
                </a:lnTo>
                <a:lnTo>
                  <a:pt x="406882" y="351536"/>
                </a:lnTo>
                <a:lnTo>
                  <a:pt x="365948" y="325479"/>
                </a:lnTo>
                <a:lnTo>
                  <a:pt x="365304" y="325119"/>
                </a:lnTo>
                <a:close/>
              </a:path>
              <a:path w="532130" h="528954">
                <a:moveTo>
                  <a:pt x="498957" y="69976"/>
                </a:moveTo>
                <a:lnTo>
                  <a:pt x="454533" y="69976"/>
                </a:lnTo>
                <a:lnTo>
                  <a:pt x="454533" y="390144"/>
                </a:lnTo>
                <a:lnTo>
                  <a:pt x="498957" y="390144"/>
                </a:lnTo>
                <a:lnTo>
                  <a:pt x="499072" y="279989"/>
                </a:lnTo>
                <a:lnTo>
                  <a:pt x="505715" y="277362"/>
                </a:lnTo>
                <a:lnTo>
                  <a:pt x="529510" y="247269"/>
                </a:lnTo>
                <a:lnTo>
                  <a:pt x="531876" y="230124"/>
                </a:lnTo>
                <a:lnTo>
                  <a:pt x="531282" y="221241"/>
                </a:lnTo>
                <a:lnTo>
                  <a:pt x="511870" y="186293"/>
                </a:lnTo>
                <a:lnTo>
                  <a:pt x="498957" y="179705"/>
                </a:lnTo>
                <a:lnTo>
                  <a:pt x="498957" y="699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908810" y="1905761"/>
            <a:ext cx="7019925" cy="4478020"/>
          </a:xfrm>
          <a:custGeom>
            <a:avLst/>
            <a:gdLst/>
            <a:ahLst/>
            <a:cxnLst/>
            <a:rect l="l" t="t" r="r" b="b"/>
            <a:pathLst>
              <a:path w="7019925" h="4478020">
                <a:moveTo>
                  <a:pt x="0" y="592074"/>
                </a:moveTo>
                <a:lnTo>
                  <a:pt x="1962" y="543510"/>
                </a:lnTo>
                <a:lnTo>
                  <a:pt x="7748" y="496028"/>
                </a:lnTo>
                <a:lnTo>
                  <a:pt x="17205" y="449781"/>
                </a:lnTo>
                <a:lnTo>
                  <a:pt x="30181" y="404920"/>
                </a:lnTo>
                <a:lnTo>
                  <a:pt x="46523" y="361598"/>
                </a:lnTo>
                <a:lnTo>
                  <a:pt x="66080" y="319967"/>
                </a:lnTo>
                <a:lnTo>
                  <a:pt x="88698" y="280180"/>
                </a:lnTo>
                <a:lnTo>
                  <a:pt x="114226" y="242389"/>
                </a:lnTo>
                <a:lnTo>
                  <a:pt x="142512" y="206745"/>
                </a:lnTo>
                <a:lnTo>
                  <a:pt x="173402" y="173402"/>
                </a:lnTo>
                <a:lnTo>
                  <a:pt x="206745" y="142512"/>
                </a:lnTo>
                <a:lnTo>
                  <a:pt x="242389" y="114226"/>
                </a:lnTo>
                <a:lnTo>
                  <a:pt x="280180" y="88698"/>
                </a:lnTo>
                <a:lnTo>
                  <a:pt x="319967" y="66080"/>
                </a:lnTo>
                <a:lnTo>
                  <a:pt x="361598" y="46523"/>
                </a:lnTo>
                <a:lnTo>
                  <a:pt x="404920" y="30181"/>
                </a:lnTo>
                <a:lnTo>
                  <a:pt x="449781" y="17205"/>
                </a:lnTo>
                <a:lnTo>
                  <a:pt x="496028" y="7748"/>
                </a:lnTo>
                <a:lnTo>
                  <a:pt x="543510" y="1962"/>
                </a:lnTo>
                <a:lnTo>
                  <a:pt x="592073" y="0"/>
                </a:lnTo>
                <a:lnTo>
                  <a:pt x="6427470" y="0"/>
                </a:lnTo>
                <a:lnTo>
                  <a:pt x="6476033" y="1962"/>
                </a:lnTo>
                <a:lnTo>
                  <a:pt x="6523515" y="7748"/>
                </a:lnTo>
                <a:lnTo>
                  <a:pt x="6569762" y="17205"/>
                </a:lnTo>
                <a:lnTo>
                  <a:pt x="6614623" y="30181"/>
                </a:lnTo>
                <a:lnTo>
                  <a:pt x="6657945" y="46523"/>
                </a:lnTo>
                <a:lnTo>
                  <a:pt x="6699576" y="66080"/>
                </a:lnTo>
                <a:lnTo>
                  <a:pt x="6739363" y="88698"/>
                </a:lnTo>
                <a:lnTo>
                  <a:pt x="6777154" y="114226"/>
                </a:lnTo>
                <a:lnTo>
                  <a:pt x="6812798" y="142512"/>
                </a:lnTo>
                <a:lnTo>
                  <a:pt x="6846141" y="173402"/>
                </a:lnTo>
                <a:lnTo>
                  <a:pt x="6877031" y="206745"/>
                </a:lnTo>
                <a:lnTo>
                  <a:pt x="6905317" y="242389"/>
                </a:lnTo>
                <a:lnTo>
                  <a:pt x="6930845" y="280180"/>
                </a:lnTo>
                <a:lnTo>
                  <a:pt x="6953463" y="319967"/>
                </a:lnTo>
                <a:lnTo>
                  <a:pt x="6973020" y="361598"/>
                </a:lnTo>
                <a:lnTo>
                  <a:pt x="6989362" y="404920"/>
                </a:lnTo>
                <a:lnTo>
                  <a:pt x="7002338" y="449781"/>
                </a:lnTo>
                <a:lnTo>
                  <a:pt x="7011795" y="496028"/>
                </a:lnTo>
                <a:lnTo>
                  <a:pt x="7017581" y="543510"/>
                </a:lnTo>
                <a:lnTo>
                  <a:pt x="7019544" y="592074"/>
                </a:lnTo>
                <a:lnTo>
                  <a:pt x="7019544" y="3885488"/>
                </a:lnTo>
                <a:lnTo>
                  <a:pt x="7017581" y="3934043"/>
                </a:lnTo>
                <a:lnTo>
                  <a:pt x="7011795" y="3981517"/>
                </a:lnTo>
                <a:lnTo>
                  <a:pt x="7002338" y="4027757"/>
                </a:lnTo>
                <a:lnTo>
                  <a:pt x="6989362" y="4072612"/>
                </a:lnTo>
                <a:lnTo>
                  <a:pt x="6973020" y="4115929"/>
                </a:lnTo>
                <a:lnTo>
                  <a:pt x="6953463" y="4157555"/>
                </a:lnTo>
                <a:lnTo>
                  <a:pt x="6930845" y="4197339"/>
                </a:lnTo>
                <a:lnTo>
                  <a:pt x="6905317" y="4235128"/>
                </a:lnTo>
                <a:lnTo>
                  <a:pt x="6877031" y="4270769"/>
                </a:lnTo>
                <a:lnTo>
                  <a:pt x="6846141" y="4304110"/>
                </a:lnTo>
                <a:lnTo>
                  <a:pt x="6812798" y="4335000"/>
                </a:lnTo>
                <a:lnTo>
                  <a:pt x="6777154" y="4363284"/>
                </a:lnTo>
                <a:lnTo>
                  <a:pt x="6739363" y="4388812"/>
                </a:lnTo>
                <a:lnTo>
                  <a:pt x="6699576" y="4411430"/>
                </a:lnTo>
                <a:lnTo>
                  <a:pt x="6657945" y="4430987"/>
                </a:lnTo>
                <a:lnTo>
                  <a:pt x="6614623" y="4447329"/>
                </a:lnTo>
                <a:lnTo>
                  <a:pt x="6569762" y="4460306"/>
                </a:lnTo>
                <a:lnTo>
                  <a:pt x="6523515" y="4469763"/>
                </a:lnTo>
                <a:lnTo>
                  <a:pt x="6476033" y="4475549"/>
                </a:lnTo>
                <a:lnTo>
                  <a:pt x="6427470" y="4477512"/>
                </a:lnTo>
                <a:lnTo>
                  <a:pt x="592073" y="4477512"/>
                </a:lnTo>
                <a:lnTo>
                  <a:pt x="543510" y="4475549"/>
                </a:lnTo>
                <a:lnTo>
                  <a:pt x="496028" y="4469763"/>
                </a:lnTo>
                <a:lnTo>
                  <a:pt x="449781" y="4460306"/>
                </a:lnTo>
                <a:lnTo>
                  <a:pt x="404920" y="4447329"/>
                </a:lnTo>
                <a:lnTo>
                  <a:pt x="361598" y="4430987"/>
                </a:lnTo>
                <a:lnTo>
                  <a:pt x="319967" y="4411430"/>
                </a:lnTo>
                <a:lnTo>
                  <a:pt x="280180" y="4388812"/>
                </a:lnTo>
                <a:lnTo>
                  <a:pt x="242389" y="4363284"/>
                </a:lnTo>
                <a:lnTo>
                  <a:pt x="206745" y="4335000"/>
                </a:lnTo>
                <a:lnTo>
                  <a:pt x="173402" y="4304110"/>
                </a:lnTo>
                <a:lnTo>
                  <a:pt x="142512" y="4270769"/>
                </a:lnTo>
                <a:lnTo>
                  <a:pt x="114226" y="4235128"/>
                </a:lnTo>
                <a:lnTo>
                  <a:pt x="88698" y="4197339"/>
                </a:lnTo>
                <a:lnTo>
                  <a:pt x="66080" y="4157555"/>
                </a:lnTo>
                <a:lnTo>
                  <a:pt x="46523" y="4115929"/>
                </a:lnTo>
                <a:lnTo>
                  <a:pt x="30181" y="4072612"/>
                </a:lnTo>
                <a:lnTo>
                  <a:pt x="17205" y="4027757"/>
                </a:lnTo>
                <a:lnTo>
                  <a:pt x="7748" y="3981517"/>
                </a:lnTo>
                <a:lnTo>
                  <a:pt x="1962" y="3934043"/>
                </a:lnTo>
                <a:lnTo>
                  <a:pt x="0" y="3885488"/>
                </a:lnTo>
                <a:lnTo>
                  <a:pt x="0" y="592074"/>
                </a:lnTo>
                <a:close/>
              </a:path>
            </a:pathLst>
          </a:custGeom>
          <a:ln w="19812">
            <a:solidFill>
              <a:srgbClr val="EA8A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82981" y="703482"/>
            <a:ext cx="8444230" cy="5467350"/>
          </a:xfrm>
          <a:prstGeom prst="rect">
            <a:avLst/>
          </a:prstGeom>
        </p:spPr>
        <p:txBody>
          <a:bodyPr wrap="square" lIns="0" tIns="187960" rIns="0" bIns="0" rtlCol="0" vert="horz">
            <a:spAutoFit/>
          </a:bodyPr>
          <a:lstStyle/>
          <a:p>
            <a:pPr marL="519430">
              <a:lnSpc>
                <a:spcPct val="100000"/>
              </a:lnSpc>
              <a:spcBef>
                <a:spcPts val="1480"/>
              </a:spcBef>
            </a:pPr>
            <a:r>
              <a:rPr dirty="0" sz="2400">
                <a:solidFill>
                  <a:srgbClr val="080808"/>
                </a:solidFill>
                <a:latin typeface="宋体"/>
                <a:cs typeface="宋体"/>
              </a:rPr>
              <a:t>重复的事情用心做，你就是赢家</a:t>
            </a:r>
            <a:endParaRPr sz="2400">
              <a:latin typeface="宋体"/>
              <a:cs typeface="宋体"/>
            </a:endParaRPr>
          </a:p>
          <a:p>
            <a:pPr marL="12700">
              <a:lnSpc>
                <a:spcPct val="100000"/>
              </a:lnSpc>
              <a:spcBef>
                <a:spcPts val="1850"/>
              </a:spcBef>
            </a:pPr>
            <a:r>
              <a:rPr dirty="0" sz="3200">
                <a:solidFill>
                  <a:srgbClr val="080808"/>
                </a:solidFill>
                <a:latin typeface="宋体"/>
                <a:cs typeface="宋体"/>
              </a:rPr>
              <a:t>寓道</a:t>
            </a:r>
            <a:r>
              <a:rPr dirty="0" sz="3200" spc="-15">
                <a:solidFill>
                  <a:srgbClr val="080808"/>
                </a:solidFill>
                <a:latin typeface="宋体"/>
                <a:cs typeface="宋体"/>
              </a:rPr>
              <a:t>于</a:t>
            </a:r>
            <a:r>
              <a:rPr dirty="0" sz="3200">
                <a:solidFill>
                  <a:srgbClr val="080808"/>
                </a:solidFill>
                <a:latin typeface="宋体"/>
                <a:cs typeface="宋体"/>
              </a:rPr>
              <a:t>教</a:t>
            </a:r>
            <a:endParaRPr sz="3200">
              <a:latin typeface="宋体"/>
              <a:cs typeface="宋体"/>
            </a:endParaRPr>
          </a:p>
          <a:p>
            <a:pPr marL="2332990" marR="5080" indent="-343535">
              <a:lnSpc>
                <a:spcPct val="101000"/>
              </a:lnSpc>
              <a:spcBef>
                <a:spcPts val="1050"/>
              </a:spcBef>
              <a:buFont typeface="Wingdings"/>
              <a:buChar char=""/>
              <a:tabLst>
                <a:tab pos="2333625" algn="l"/>
              </a:tabLst>
            </a:pPr>
            <a:r>
              <a:rPr dirty="0" sz="2400" spc="-5">
                <a:solidFill>
                  <a:srgbClr val="C4251D"/>
                </a:solidFill>
                <a:latin typeface="微软雅黑"/>
                <a:cs typeface="微软雅黑"/>
              </a:rPr>
              <a:t>“</a:t>
            </a:r>
            <a:r>
              <a:rPr dirty="0" sz="2400" spc="-5">
                <a:solidFill>
                  <a:srgbClr val="C4251D"/>
                </a:solidFill>
                <a:latin typeface="宋体"/>
                <a:cs typeface="宋体"/>
              </a:rPr>
              <a:t>重复的事情用心做，你就是赢家。</a:t>
            </a:r>
            <a:r>
              <a:rPr dirty="0" sz="2400">
                <a:solidFill>
                  <a:srgbClr val="C4251D"/>
                </a:solidFill>
                <a:latin typeface="宋体"/>
                <a:cs typeface="宋体"/>
              </a:rPr>
              <a:t>”</a:t>
            </a:r>
            <a:r>
              <a:rPr dirty="0" sz="2400">
                <a:solidFill>
                  <a:srgbClr val="080808"/>
                </a:solidFill>
                <a:latin typeface="宋体"/>
                <a:cs typeface="宋体"/>
              </a:rPr>
              <a:t>这句话 </a:t>
            </a:r>
            <a:r>
              <a:rPr dirty="0" sz="2400">
                <a:solidFill>
                  <a:srgbClr val="080808"/>
                </a:solidFill>
                <a:latin typeface="宋体"/>
                <a:cs typeface="宋体"/>
              </a:rPr>
              <a:t>在张淑萍身上得到了最好的诠释。在参加世赛 的前4个月集训中，选拔之后只剩下张淑萍一 人。每天七八个小时泡在机器上，没有更多的 新鲜内容刺激神经，她每天需要做的就是反复 练习。</a:t>
            </a:r>
            <a:endParaRPr sz="2400">
              <a:latin typeface="宋体"/>
              <a:cs typeface="宋体"/>
            </a:endParaRPr>
          </a:p>
          <a:p>
            <a:pPr marL="2942590" indent="-953135">
              <a:lnSpc>
                <a:spcPts val="2760"/>
              </a:lnSpc>
              <a:buFont typeface="Wingdings"/>
              <a:buChar char=""/>
              <a:tabLst>
                <a:tab pos="2942590" algn="l"/>
                <a:tab pos="2943225" algn="l"/>
              </a:tabLst>
            </a:pPr>
            <a:r>
              <a:rPr dirty="0" sz="2400">
                <a:solidFill>
                  <a:srgbClr val="080808"/>
                </a:solidFill>
                <a:latin typeface="宋体"/>
                <a:cs typeface="宋体"/>
              </a:rPr>
              <a:t>在上海版专上学的</a:t>
            </a:r>
            <a:r>
              <a:rPr dirty="0" sz="2400">
                <a:solidFill>
                  <a:srgbClr val="080808"/>
                </a:solidFill>
                <a:latin typeface="Times New Roman"/>
                <a:cs typeface="Times New Roman"/>
              </a:rPr>
              <a:t>3</a:t>
            </a:r>
            <a:r>
              <a:rPr dirty="0" sz="2400">
                <a:solidFill>
                  <a:srgbClr val="080808"/>
                </a:solidFill>
                <a:latin typeface="宋体"/>
                <a:cs typeface="宋体"/>
              </a:rPr>
              <a:t>年里，张淑萍把多数</a:t>
            </a:r>
            <a:endParaRPr sz="2400">
              <a:latin typeface="宋体"/>
              <a:cs typeface="宋体"/>
            </a:endParaRPr>
          </a:p>
          <a:p>
            <a:pPr algn="just" marL="2332990" marR="5715">
              <a:lnSpc>
                <a:spcPct val="100000"/>
              </a:lnSpc>
              <a:spcBef>
                <a:spcPts val="120"/>
              </a:spcBef>
            </a:pPr>
            <a:r>
              <a:rPr dirty="0" sz="2400">
                <a:solidFill>
                  <a:srgbClr val="080808"/>
                </a:solidFill>
                <a:latin typeface="宋体"/>
                <a:cs typeface="宋体"/>
              </a:rPr>
              <a:t>时间都放在练习上，几乎没有多少闲散时光。 从长假到午休，她一直有条不紊</a:t>
            </a:r>
            <a:r>
              <a:rPr dirty="0" sz="2400" spc="5">
                <a:solidFill>
                  <a:srgbClr val="080808"/>
                </a:solidFill>
                <a:latin typeface="宋体"/>
                <a:cs typeface="宋体"/>
              </a:rPr>
              <a:t>地</a:t>
            </a:r>
            <a:r>
              <a:rPr dirty="0" sz="2400">
                <a:solidFill>
                  <a:srgbClr val="C4251D"/>
                </a:solidFill>
                <a:latin typeface="宋体"/>
                <a:cs typeface="宋体"/>
              </a:rPr>
              <a:t>自我练习与 提升</a:t>
            </a:r>
            <a:r>
              <a:rPr dirty="0" sz="2400">
                <a:solidFill>
                  <a:srgbClr val="080808"/>
                </a:solidFill>
                <a:latin typeface="宋体"/>
                <a:cs typeface="宋体"/>
              </a:rPr>
              <a:t>。这虽然和她当时设想的大学生活有很大 的出入，但是张淑萍喜欢这样的充实与丰富。</a:t>
            </a:r>
            <a:endParaRPr sz="2400">
              <a:latin typeface="宋体"/>
              <a:cs typeface="宋体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271004" y="826008"/>
            <a:ext cx="1847214" cy="1053465"/>
          </a:xfrm>
          <a:custGeom>
            <a:avLst/>
            <a:gdLst/>
            <a:ahLst/>
            <a:cxnLst/>
            <a:rect l="l" t="t" r="r" b="b"/>
            <a:pathLst>
              <a:path w="1847215" h="1053464">
                <a:moveTo>
                  <a:pt x="619251" y="0"/>
                </a:moveTo>
                <a:lnTo>
                  <a:pt x="572030" y="2991"/>
                </a:lnTo>
                <a:lnTo>
                  <a:pt x="526658" y="11720"/>
                </a:lnTo>
                <a:lnTo>
                  <a:pt x="483472" y="25821"/>
                </a:lnTo>
                <a:lnTo>
                  <a:pt x="442808" y="44925"/>
                </a:lnTo>
                <a:lnTo>
                  <a:pt x="405000" y="68667"/>
                </a:lnTo>
                <a:lnTo>
                  <a:pt x="370383" y="96680"/>
                </a:lnTo>
                <a:lnTo>
                  <a:pt x="339295" y="128595"/>
                </a:lnTo>
                <a:lnTo>
                  <a:pt x="312069" y="164047"/>
                </a:lnTo>
                <a:lnTo>
                  <a:pt x="289041" y="202668"/>
                </a:lnTo>
                <a:lnTo>
                  <a:pt x="270546" y="244092"/>
                </a:lnTo>
                <a:lnTo>
                  <a:pt x="256920" y="287951"/>
                </a:lnTo>
                <a:lnTo>
                  <a:pt x="248499" y="333878"/>
                </a:lnTo>
                <a:lnTo>
                  <a:pt x="245618" y="381507"/>
                </a:lnTo>
                <a:lnTo>
                  <a:pt x="246618" y="409701"/>
                </a:lnTo>
                <a:lnTo>
                  <a:pt x="249618" y="437896"/>
                </a:lnTo>
                <a:lnTo>
                  <a:pt x="254619" y="466089"/>
                </a:lnTo>
                <a:lnTo>
                  <a:pt x="261620" y="494283"/>
                </a:lnTo>
                <a:lnTo>
                  <a:pt x="214684" y="501758"/>
                </a:lnTo>
                <a:lnTo>
                  <a:pt x="170470" y="516571"/>
                </a:lnTo>
                <a:lnTo>
                  <a:pt x="129728" y="538103"/>
                </a:lnTo>
                <a:lnTo>
                  <a:pt x="93203" y="565735"/>
                </a:lnTo>
                <a:lnTo>
                  <a:pt x="61642" y="598845"/>
                </a:lnTo>
                <a:lnTo>
                  <a:pt x="35795" y="636815"/>
                </a:lnTo>
                <a:lnTo>
                  <a:pt x="16407" y="679025"/>
                </a:lnTo>
                <a:lnTo>
                  <a:pt x="4226" y="724854"/>
                </a:lnTo>
                <a:lnTo>
                  <a:pt x="0" y="773683"/>
                </a:lnTo>
                <a:lnTo>
                  <a:pt x="4599" y="822902"/>
                </a:lnTo>
                <a:lnTo>
                  <a:pt x="17812" y="869637"/>
                </a:lnTo>
                <a:lnTo>
                  <a:pt x="38758" y="913007"/>
                </a:lnTo>
                <a:lnTo>
                  <a:pt x="66559" y="952128"/>
                </a:lnTo>
                <a:lnTo>
                  <a:pt x="100336" y="986117"/>
                </a:lnTo>
                <a:lnTo>
                  <a:pt x="139210" y="1014090"/>
                </a:lnTo>
                <a:lnTo>
                  <a:pt x="182302" y="1035164"/>
                </a:lnTo>
                <a:lnTo>
                  <a:pt x="228732" y="1048456"/>
                </a:lnTo>
                <a:lnTo>
                  <a:pt x="277622" y="1053083"/>
                </a:lnTo>
                <a:lnTo>
                  <a:pt x="1569466" y="1053083"/>
                </a:lnTo>
                <a:lnTo>
                  <a:pt x="1614858" y="1049324"/>
                </a:lnTo>
                <a:lnTo>
                  <a:pt x="1657786" y="1038473"/>
                </a:lnTo>
                <a:lnTo>
                  <a:pt x="1697704" y="1021177"/>
                </a:lnTo>
                <a:lnTo>
                  <a:pt x="1734068" y="998077"/>
                </a:lnTo>
                <a:lnTo>
                  <a:pt x="1766331" y="969819"/>
                </a:lnTo>
                <a:lnTo>
                  <a:pt x="1793951" y="937046"/>
                </a:lnTo>
                <a:lnTo>
                  <a:pt x="1816381" y="900402"/>
                </a:lnTo>
                <a:lnTo>
                  <a:pt x="1833077" y="860531"/>
                </a:lnTo>
                <a:lnTo>
                  <a:pt x="1843494" y="818077"/>
                </a:lnTo>
                <a:lnTo>
                  <a:pt x="1847088" y="773683"/>
                </a:lnTo>
                <a:lnTo>
                  <a:pt x="1843494" y="727845"/>
                </a:lnTo>
                <a:lnTo>
                  <a:pt x="1833077" y="684233"/>
                </a:lnTo>
                <a:lnTo>
                  <a:pt x="1816381" y="643460"/>
                </a:lnTo>
                <a:lnTo>
                  <a:pt x="1793951" y="606139"/>
                </a:lnTo>
                <a:lnTo>
                  <a:pt x="1766331" y="572881"/>
                </a:lnTo>
                <a:lnTo>
                  <a:pt x="1734068" y="544297"/>
                </a:lnTo>
                <a:lnTo>
                  <a:pt x="1697704" y="521000"/>
                </a:lnTo>
                <a:lnTo>
                  <a:pt x="1657786" y="503602"/>
                </a:lnTo>
                <a:lnTo>
                  <a:pt x="1614858" y="492715"/>
                </a:lnTo>
                <a:lnTo>
                  <a:pt x="1569466" y="488950"/>
                </a:lnTo>
                <a:lnTo>
                  <a:pt x="1505457" y="488950"/>
                </a:lnTo>
                <a:lnTo>
                  <a:pt x="1508541" y="476853"/>
                </a:lnTo>
                <a:lnTo>
                  <a:pt x="1510125" y="464756"/>
                </a:lnTo>
                <a:lnTo>
                  <a:pt x="1510708" y="452659"/>
                </a:lnTo>
                <a:lnTo>
                  <a:pt x="1510792" y="440563"/>
                </a:lnTo>
                <a:lnTo>
                  <a:pt x="1507302" y="393095"/>
                </a:lnTo>
                <a:lnTo>
                  <a:pt x="1497170" y="347735"/>
                </a:lnTo>
                <a:lnTo>
                  <a:pt x="1480902" y="304991"/>
                </a:lnTo>
                <a:lnTo>
                  <a:pt x="1459002" y="265372"/>
                </a:lnTo>
                <a:lnTo>
                  <a:pt x="1431977" y="229387"/>
                </a:lnTo>
                <a:lnTo>
                  <a:pt x="1422991" y="220344"/>
                </a:lnTo>
                <a:lnTo>
                  <a:pt x="960881" y="220344"/>
                </a:lnTo>
                <a:lnTo>
                  <a:pt x="938634" y="178804"/>
                </a:lnTo>
                <a:lnTo>
                  <a:pt x="911329" y="140499"/>
                </a:lnTo>
                <a:lnTo>
                  <a:pt x="879451" y="105870"/>
                </a:lnTo>
                <a:lnTo>
                  <a:pt x="843484" y="75359"/>
                </a:lnTo>
                <a:lnTo>
                  <a:pt x="803912" y="49406"/>
                </a:lnTo>
                <a:lnTo>
                  <a:pt x="761219" y="28452"/>
                </a:lnTo>
                <a:lnTo>
                  <a:pt x="715888" y="12939"/>
                </a:lnTo>
                <a:lnTo>
                  <a:pt x="668405" y="3308"/>
                </a:lnTo>
                <a:lnTo>
                  <a:pt x="619251" y="0"/>
                </a:lnTo>
                <a:close/>
              </a:path>
              <a:path w="1847215" h="1053464">
                <a:moveTo>
                  <a:pt x="1190498" y="118237"/>
                </a:moveTo>
                <a:lnTo>
                  <a:pt x="1137393" y="122662"/>
                </a:lnTo>
                <a:lnTo>
                  <a:pt x="1087380" y="135598"/>
                </a:lnTo>
                <a:lnTo>
                  <a:pt x="1040957" y="156532"/>
                </a:lnTo>
                <a:lnTo>
                  <a:pt x="998624" y="184951"/>
                </a:lnTo>
                <a:lnTo>
                  <a:pt x="960881" y="220344"/>
                </a:lnTo>
                <a:lnTo>
                  <a:pt x="1422991" y="220344"/>
                </a:lnTo>
                <a:lnTo>
                  <a:pt x="1364572" y="170348"/>
                </a:lnTo>
                <a:lnTo>
                  <a:pt x="1325203" y="148312"/>
                </a:lnTo>
                <a:lnTo>
                  <a:pt x="1282731" y="131942"/>
                </a:lnTo>
                <a:lnTo>
                  <a:pt x="1237660" y="121748"/>
                </a:lnTo>
                <a:lnTo>
                  <a:pt x="1190498" y="118237"/>
                </a:lnTo>
                <a:close/>
              </a:path>
            </a:pathLst>
          </a:custGeom>
          <a:solidFill>
            <a:srgbClr val="B7EB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4266" y="161290"/>
            <a:ext cx="393509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solidFill>
                  <a:srgbClr val="F3F3F3"/>
                </a:solidFill>
                <a:latin typeface="宋体"/>
                <a:cs typeface="宋体"/>
              </a:rPr>
              <a:t>深</a:t>
            </a:r>
            <a:r>
              <a:rPr dirty="0" sz="2800" spc="-5">
                <a:solidFill>
                  <a:srgbClr val="F3F3F3"/>
                </a:solidFill>
                <a:latin typeface="宋体"/>
                <a:cs typeface="宋体"/>
              </a:rPr>
              <a:t>化课程</a:t>
            </a:r>
            <a:r>
              <a:rPr dirty="0" sz="2800">
                <a:solidFill>
                  <a:srgbClr val="F3F3F3"/>
                </a:solidFill>
                <a:latin typeface="宋体"/>
                <a:cs typeface="宋体"/>
              </a:rPr>
              <a:t>思</a:t>
            </a:r>
            <a:r>
              <a:rPr dirty="0" sz="2800" spc="-5">
                <a:solidFill>
                  <a:srgbClr val="F3F3F3"/>
                </a:solidFill>
                <a:latin typeface="宋体"/>
                <a:cs typeface="宋体"/>
              </a:rPr>
              <a:t>政的改</a:t>
            </a:r>
            <a:r>
              <a:rPr dirty="0" sz="2800">
                <a:solidFill>
                  <a:srgbClr val="F3F3F3"/>
                </a:solidFill>
                <a:latin typeface="宋体"/>
                <a:cs typeface="宋体"/>
              </a:rPr>
              <a:t>革</a:t>
            </a:r>
            <a:r>
              <a:rPr dirty="0" sz="2800" spc="-5">
                <a:solidFill>
                  <a:srgbClr val="F3F3F3"/>
                </a:solidFill>
                <a:latin typeface="宋体"/>
                <a:cs typeface="宋体"/>
              </a:rPr>
              <a:t>探索</a:t>
            </a:r>
            <a:endParaRPr sz="2800">
              <a:latin typeface="宋体"/>
              <a:cs typeface="宋体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31291" y="981455"/>
            <a:ext cx="224154" cy="195580"/>
          </a:xfrm>
          <a:custGeom>
            <a:avLst/>
            <a:gdLst/>
            <a:ahLst/>
            <a:cxnLst/>
            <a:rect l="l" t="t" r="r" b="b"/>
            <a:pathLst>
              <a:path w="224154" h="195580">
                <a:moveTo>
                  <a:pt x="0" y="195072"/>
                </a:moveTo>
                <a:lnTo>
                  <a:pt x="224028" y="195072"/>
                </a:lnTo>
                <a:lnTo>
                  <a:pt x="224028" y="0"/>
                </a:lnTo>
                <a:lnTo>
                  <a:pt x="0" y="0"/>
                </a:lnTo>
                <a:lnTo>
                  <a:pt x="0" y="195072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51459" y="2877311"/>
            <a:ext cx="1556385" cy="1554480"/>
          </a:xfrm>
          <a:custGeom>
            <a:avLst/>
            <a:gdLst/>
            <a:ahLst/>
            <a:cxnLst/>
            <a:rect l="l" t="t" r="r" b="b"/>
            <a:pathLst>
              <a:path w="1556385" h="1554479">
                <a:moveTo>
                  <a:pt x="1296670" y="0"/>
                </a:moveTo>
                <a:lnTo>
                  <a:pt x="259333" y="0"/>
                </a:lnTo>
                <a:lnTo>
                  <a:pt x="212720" y="4172"/>
                </a:lnTo>
                <a:lnTo>
                  <a:pt x="168847" y="16203"/>
                </a:lnTo>
                <a:lnTo>
                  <a:pt x="128446" y="35362"/>
                </a:lnTo>
                <a:lnTo>
                  <a:pt x="92251" y="60918"/>
                </a:lnTo>
                <a:lnTo>
                  <a:pt x="60994" y="92140"/>
                </a:lnTo>
                <a:lnTo>
                  <a:pt x="35408" y="128298"/>
                </a:lnTo>
                <a:lnTo>
                  <a:pt x="16225" y="168661"/>
                </a:lnTo>
                <a:lnTo>
                  <a:pt x="4178" y="212498"/>
                </a:lnTo>
                <a:lnTo>
                  <a:pt x="0" y="259079"/>
                </a:lnTo>
                <a:lnTo>
                  <a:pt x="0" y="1295400"/>
                </a:lnTo>
                <a:lnTo>
                  <a:pt x="4178" y="1341981"/>
                </a:lnTo>
                <a:lnTo>
                  <a:pt x="16225" y="1385818"/>
                </a:lnTo>
                <a:lnTo>
                  <a:pt x="35408" y="1426181"/>
                </a:lnTo>
                <a:lnTo>
                  <a:pt x="60994" y="1462339"/>
                </a:lnTo>
                <a:lnTo>
                  <a:pt x="92251" y="1493561"/>
                </a:lnTo>
                <a:lnTo>
                  <a:pt x="128446" y="1519117"/>
                </a:lnTo>
                <a:lnTo>
                  <a:pt x="168847" y="1538276"/>
                </a:lnTo>
                <a:lnTo>
                  <a:pt x="212720" y="1550307"/>
                </a:lnTo>
                <a:lnTo>
                  <a:pt x="259333" y="1554480"/>
                </a:lnTo>
                <a:lnTo>
                  <a:pt x="1296670" y="1554480"/>
                </a:lnTo>
                <a:lnTo>
                  <a:pt x="1343293" y="1550307"/>
                </a:lnTo>
                <a:lnTo>
                  <a:pt x="1387172" y="1538276"/>
                </a:lnTo>
                <a:lnTo>
                  <a:pt x="1427574" y="1519117"/>
                </a:lnTo>
                <a:lnTo>
                  <a:pt x="1463767" y="1493561"/>
                </a:lnTo>
                <a:lnTo>
                  <a:pt x="1495021" y="1462339"/>
                </a:lnTo>
                <a:lnTo>
                  <a:pt x="1520603" y="1426181"/>
                </a:lnTo>
                <a:lnTo>
                  <a:pt x="1539782" y="1385818"/>
                </a:lnTo>
                <a:lnTo>
                  <a:pt x="1551826" y="1341981"/>
                </a:lnTo>
                <a:lnTo>
                  <a:pt x="1556004" y="1295400"/>
                </a:lnTo>
                <a:lnTo>
                  <a:pt x="1556004" y="259079"/>
                </a:lnTo>
                <a:lnTo>
                  <a:pt x="1551826" y="212498"/>
                </a:lnTo>
                <a:lnTo>
                  <a:pt x="1539782" y="168661"/>
                </a:lnTo>
                <a:lnTo>
                  <a:pt x="1520603" y="128298"/>
                </a:lnTo>
                <a:lnTo>
                  <a:pt x="1495021" y="92140"/>
                </a:lnTo>
                <a:lnTo>
                  <a:pt x="1463767" y="60918"/>
                </a:lnTo>
                <a:lnTo>
                  <a:pt x="1427574" y="35362"/>
                </a:lnTo>
                <a:lnTo>
                  <a:pt x="1387172" y="16203"/>
                </a:lnTo>
                <a:lnTo>
                  <a:pt x="1343293" y="4172"/>
                </a:lnTo>
                <a:lnTo>
                  <a:pt x="1296670" y="0"/>
                </a:lnTo>
                <a:close/>
              </a:path>
            </a:pathLst>
          </a:custGeom>
          <a:solidFill>
            <a:srgbClr val="056CC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77240" y="3259835"/>
            <a:ext cx="530860" cy="528955"/>
          </a:xfrm>
          <a:custGeom>
            <a:avLst/>
            <a:gdLst/>
            <a:ahLst/>
            <a:cxnLst/>
            <a:rect l="l" t="t" r="r" b="b"/>
            <a:pathLst>
              <a:path w="530860" h="528954">
                <a:moveTo>
                  <a:pt x="453224" y="0"/>
                </a:moveTo>
                <a:lnTo>
                  <a:pt x="414796" y="38415"/>
                </a:lnTo>
                <a:lnTo>
                  <a:pt x="383362" y="62775"/>
                </a:lnTo>
                <a:lnTo>
                  <a:pt x="349467" y="84822"/>
                </a:lnTo>
                <a:lnTo>
                  <a:pt x="313686" y="104086"/>
                </a:lnTo>
                <a:lnTo>
                  <a:pt x="277015" y="119568"/>
                </a:lnTo>
                <a:lnTo>
                  <a:pt x="239958" y="130877"/>
                </a:lnTo>
                <a:lnTo>
                  <a:pt x="187883" y="137413"/>
                </a:lnTo>
                <a:lnTo>
                  <a:pt x="44297" y="137413"/>
                </a:lnTo>
                <a:lnTo>
                  <a:pt x="35427" y="138390"/>
                </a:lnTo>
                <a:lnTo>
                  <a:pt x="3233" y="170291"/>
                </a:lnTo>
                <a:lnTo>
                  <a:pt x="0" y="190500"/>
                </a:lnTo>
                <a:lnTo>
                  <a:pt x="0" y="269366"/>
                </a:lnTo>
                <a:lnTo>
                  <a:pt x="13080" y="306831"/>
                </a:lnTo>
                <a:lnTo>
                  <a:pt x="44297" y="322325"/>
                </a:lnTo>
                <a:lnTo>
                  <a:pt x="101866" y="322325"/>
                </a:lnTo>
                <a:lnTo>
                  <a:pt x="98844" y="335946"/>
                </a:lnTo>
                <a:lnTo>
                  <a:pt x="96686" y="349222"/>
                </a:lnTo>
                <a:lnTo>
                  <a:pt x="95399" y="362045"/>
                </a:lnTo>
                <a:lnTo>
                  <a:pt x="95184" y="368300"/>
                </a:lnTo>
                <a:lnTo>
                  <a:pt x="95087" y="380289"/>
                </a:lnTo>
                <a:lnTo>
                  <a:pt x="95217" y="386714"/>
                </a:lnTo>
                <a:lnTo>
                  <a:pt x="101127" y="433456"/>
                </a:lnTo>
                <a:lnTo>
                  <a:pt x="112420" y="477956"/>
                </a:lnTo>
                <a:lnTo>
                  <a:pt x="115373" y="488791"/>
                </a:lnTo>
                <a:lnTo>
                  <a:pt x="118192" y="499483"/>
                </a:lnTo>
                <a:lnTo>
                  <a:pt x="120878" y="510031"/>
                </a:lnTo>
                <a:lnTo>
                  <a:pt x="125724" y="514820"/>
                </a:lnTo>
                <a:lnTo>
                  <a:pt x="169003" y="528768"/>
                </a:lnTo>
                <a:lnTo>
                  <a:pt x="177076" y="528574"/>
                </a:lnTo>
                <a:lnTo>
                  <a:pt x="214195" y="515492"/>
                </a:lnTo>
                <a:lnTo>
                  <a:pt x="227634" y="497205"/>
                </a:lnTo>
                <a:lnTo>
                  <a:pt x="222644" y="492230"/>
                </a:lnTo>
                <a:lnTo>
                  <a:pt x="217811" y="487219"/>
                </a:lnTo>
                <a:lnTo>
                  <a:pt x="194363" y="455884"/>
                </a:lnTo>
                <a:lnTo>
                  <a:pt x="188493" y="433069"/>
                </a:lnTo>
                <a:lnTo>
                  <a:pt x="188671" y="426948"/>
                </a:lnTo>
                <a:lnTo>
                  <a:pt x="189833" y="420576"/>
                </a:lnTo>
                <a:lnTo>
                  <a:pt x="191975" y="413942"/>
                </a:lnTo>
                <a:lnTo>
                  <a:pt x="195097" y="407034"/>
                </a:lnTo>
                <a:lnTo>
                  <a:pt x="189522" y="400431"/>
                </a:lnTo>
                <a:lnTo>
                  <a:pt x="185966" y="392938"/>
                </a:lnTo>
                <a:lnTo>
                  <a:pt x="184391" y="384682"/>
                </a:lnTo>
                <a:lnTo>
                  <a:pt x="182892" y="376427"/>
                </a:lnTo>
                <a:lnTo>
                  <a:pt x="183095" y="368300"/>
                </a:lnTo>
                <a:lnTo>
                  <a:pt x="200825" y="332359"/>
                </a:lnTo>
                <a:lnTo>
                  <a:pt x="215772" y="325119"/>
                </a:lnTo>
                <a:lnTo>
                  <a:pt x="364262" y="325119"/>
                </a:lnTo>
                <a:lnTo>
                  <a:pt x="350621" y="317500"/>
                </a:lnTo>
                <a:lnTo>
                  <a:pt x="306587" y="296604"/>
                </a:lnTo>
                <a:lnTo>
                  <a:pt x="261739" y="280828"/>
                </a:lnTo>
                <a:lnTo>
                  <a:pt x="232206" y="273812"/>
                </a:lnTo>
                <a:lnTo>
                  <a:pt x="232285" y="186293"/>
                </a:lnTo>
                <a:lnTo>
                  <a:pt x="276639" y="175004"/>
                </a:lnTo>
                <a:lnTo>
                  <a:pt x="321398" y="157194"/>
                </a:lnTo>
                <a:lnTo>
                  <a:pt x="364893" y="135167"/>
                </a:lnTo>
                <a:lnTo>
                  <a:pt x="405422" y="109092"/>
                </a:lnTo>
                <a:lnTo>
                  <a:pt x="442021" y="80000"/>
                </a:lnTo>
                <a:lnTo>
                  <a:pt x="453224" y="69976"/>
                </a:lnTo>
                <a:lnTo>
                  <a:pt x="497585" y="69976"/>
                </a:lnTo>
                <a:lnTo>
                  <a:pt x="497585" y="53086"/>
                </a:lnTo>
                <a:lnTo>
                  <a:pt x="496755" y="42461"/>
                </a:lnTo>
                <a:lnTo>
                  <a:pt x="477561" y="8733"/>
                </a:lnTo>
                <a:lnTo>
                  <a:pt x="461972" y="974"/>
                </a:lnTo>
                <a:lnTo>
                  <a:pt x="453224" y="0"/>
                </a:lnTo>
                <a:close/>
              </a:path>
              <a:path w="530860" h="528954">
                <a:moveTo>
                  <a:pt x="364262" y="325119"/>
                </a:moveTo>
                <a:lnTo>
                  <a:pt x="215772" y="325119"/>
                </a:lnTo>
                <a:lnTo>
                  <a:pt x="231740" y="327765"/>
                </a:lnTo>
                <a:lnTo>
                  <a:pt x="247957" y="331517"/>
                </a:lnTo>
                <a:lnTo>
                  <a:pt x="297836" y="349222"/>
                </a:lnTo>
                <a:lnTo>
                  <a:pt x="346595" y="373761"/>
                </a:lnTo>
                <a:lnTo>
                  <a:pt x="391947" y="403461"/>
                </a:lnTo>
                <a:lnTo>
                  <a:pt x="431634" y="436673"/>
                </a:lnTo>
                <a:lnTo>
                  <a:pt x="453224" y="459739"/>
                </a:lnTo>
                <a:lnTo>
                  <a:pt x="461972" y="458783"/>
                </a:lnTo>
                <a:lnTo>
                  <a:pt x="494272" y="427212"/>
                </a:lnTo>
                <a:lnTo>
                  <a:pt x="497585" y="407034"/>
                </a:lnTo>
                <a:lnTo>
                  <a:pt x="497585" y="390144"/>
                </a:lnTo>
                <a:lnTo>
                  <a:pt x="453224" y="390144"/>
                </a:lnTo>
                <a:lnTo>
                  <a:pt x="442268" y="380289"/>
                </a:lnTo>
                <a:lnTo>
                  <a:pt x="405714" y="351536"/>
                </a:lnTo>
                <a:lnTo>
                  <a:pt x="364905" y="325479"/>
                </a:lnTo>
                <a:lnTo>
                  <a:pt x="364262" y="325119"/>
                </a:lnTo>
                <a:close/>
              </a:path>
              <a:path w="530860" h="528954">
                <a:moveTo>
                  <a:pt x="497585" y="69976"/>
                </a:moveTo>
                <a:lnTo>
                  <a:pt x="453224" y="69976"/>
                </a:lnTo>
                <a:lnTo>
                  <a:pt x="453224" y="390144"/>
                </a:lnTo>
                <a:lnTo>
                  <a:pt x="497585" y="390144"/>
                </a:lnTo>
                <a:lnTo>
                  <a:pt x="497701" y="279989"/>
                </a:lnTo>
                <a:lnTo>
                  <a:pt x="504326" y="277362"/>
                </a:lnTo>
                <a:lnTo>
                  <a:pt x="527986" y="247268"/>
                </a:lnTo>
                <a:lnTo>
                  <a:pt x="530351" y="230124"/>
                </a:lnTo>
                <a:lnTo>
                  <a:pt x="529758" y="221241"/>
                </a:lnTo>
                <a:lnTo>
                  <a:pt x="510460" y="186293"/>
                </a:lnTo>
                <a:lnTo>
                  <a:pt x="497585" y="179704"/>
                </a:lnTo>
                <a:lnTo>
                  <a:pt x="497585" y="699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908810" y="2081022"/>
            <a:ext cx="7019925" cy="3148965"/>
          </a:xfrm>
          <a:custGeom>
            <a:avLst/>
            <a:gdLst/>
            <a:ahLst/>
            <a:cxnLst/>
            <a:rect l="l" t="t" r="r" b="b"/>
            <a:pathLst>
              <a:path w="7019925" h="3148965">
                <a:moveTo>
                  <a:pt x="0" y="416305"/>
                </a:moveTo>
                <a:lnTo>
                  <a:pt x="2801" y="367765"/>
                </a:lnTo>
                <a:lnTo>
                  <a:pt x="10997" y="320866"/>
                </a:lnTo>
                <a:lnTo>
                  <a:pt x="24275" y="275922"/>
                </a:lnTo>
                <a:lnTo>
                  <a:pt x="42322" y="233246"/>
                </a:lnTo>
                <a:lnTo>
                  <a:pt x="64826" y="193151"/>
                </a:lnTo>
                <a:lnTo>
                  <a:pt x="91473" y="155948"/>
                </a:lnTo>
                <a:lnTo>
                  <a:pt x="121951" y="121951"/>
                </a:lnTo>
                <a:lnTo>
                  <a:pt x="155948" y="91473"/>
                </a:lnTo>
                <a:lnTo>
                  <a:pt x="193151" y="64826"/>
                </a:lnTo>
                <a:lnTo>
                  <a:pt x="233246" y="42322"/>
                </a:lnTo>
                <a:lnTo>
                  <a:pt x="275922" y="24275"/>
                </a:lnTo>
                <a:lnTo>
                  <a:pt x="320866" y="10997"/>
                </a:lnTo>
                <a:lnTo>
                  <a:pt x="367765" y="2801"/>
                </a:lnTo>
                <a:lnTo>
                  <a:pt x="416306" y="0"/>
                </a:lnTo>
                <a:lnTo>
                  <a:pt x="6603238" y="0"/>
                </a:lnTo>
                <a:lnTo>
                  <a:pt x="6651778" y="2801"/>
                </a:lnTo>
                <a:lnTo>
                  <a:pt x="6698677" y="10997"/>
                </a:lnTo>
                <a:lnTo>
                  <a:pt x="6743621" y="24275"/>
                </a:lnTo>
                <a:lnTo>
                  <a:pt x="6786297" y="42322"/>
                </a:lnTo>
                <a:lnTo>
                  <a:pt x="6826392" y="64826"/>
                </a:lnTo>
                <a:lnTo>
                  <a:pt x="6863595" y="91473"/>
                </a:lnTo>
                <a:lnTo>
                  <a:pt x="6897592" y="121951"/>
                </a:lnTo>
                <a:lnTo>
                  <a:pt x="6928070" y="155948"/>
                </a:lnTo>
                <a:lnTo>
                  <a:pt x="6954717" y="193151"/>
                </a:lnTo>
                <a:lnTo>
                  <a:pt x="6977221" y="233246"/>
                </a:lnTo>
                <a:lnTo>
                  <a:pt x="6995268" y="275922"/>
                </a:lnTo>
                <a:lnTo>
                  <a:pt x="7008546" y="320866"/>
                </a:lnTo>
                <a:lnTo>
                  <a:pt x="7016742" y="367765"/>
                </a:lnTo>
                <a:lnTo>
                  <a:pt x="7019544" y="416305"/>
                </a:lnTo>
                <a:lnTo>
                  <a:pt x="7019544" y="2732278"/>
                </a:lnTo>
                <a:lnTo>
                  <a:pt x="7016742" y="2780818"/>
                </a:lnTo>
                <a:lnTo>
                  <a:pt x="7008546" y="2827717"/>
                </a:lnTo>
                <a:lnTo>
                  <a:pt x="6995268" y="2872661"/>
                </a:lnTo>
                <a:lnTo>
                  <a:pt x="6977221" y="2915337"/>
                </a:lnTo>
                <a:lnTo>
                  <a:pt x="6954717" y="2955432"/>
                </a:lnTo>
                <a:lnTo>
                  <a:pt x="6928070" y="2992635"/>
                </a:lnTo>
                <a:lnTo>
                  <a:pt x="6897592" y="3026632"/>
                </a:lnTo>
                <a:lnTo>
                  <a:pt x="6863595" y="3057110"/>
                </a:lnTo>
                <a:lnTo>
                  <a:pt x="6826392" y="3083757"/>
                </a:lnTo>
                <a:lnTo>
                  <a:pt x="6786297" y="3106261"/>
                </a:lnTo>
                <a:lnTo>
                  <a:pt x="6743621" y="3124308"/>
                </a:lnTo>
                <a:lnTo>
                  <a:pt x="6698677" y="3137586"/>
                </a:lnTo>
                <a:lnTo>
                  <a:pt x="6651778" y="3145782"/>
                </a:lnTo>
                <a:lnTo>
                  <a:pt x="6603238" y="3148584"/>
                </a:lnTo>
                <a:lnTo>
                  <a:pt x="416306" y="3148584"/>
                </a:lnTo>
                <a:lnTo>
                  <a:pt x="367765" y="3145782"/>
                </a:lnTo>
                <a:lnTo>
                  <a:pt x="320866" y="3137586"/>
                </a:lnTo>
                <a:lnTo>
                  <a:pt x="275922" y="3124308"/>
                </a:lnTo>
                <a:lnTo>
                  <a:pt x="233246" y="3106261"/>
                </a:lnTo>
                <a:lnTo>
                  <a:pt x="193151" y="3083757"/>
                </a:lnTo>
                <a:lnTo>
                  <a:pt x="155948" y="3057110"/>
                </a:lnTo>
                <a:lnTo>
                  <a:pt x="121951" y="3026632"/>
                </a:lnTo>
                <a:lnTo>
                  <a:pt x="91473" y="2992635"/>
                </a:lnTo>
                <a:lnTo>
                  <a:pt x="64826" y="2955432"/>
                </a:lnTo>
                <a:lnTo>
                  <a:pt x="42322" y="2915337"/>
                </a:lnTo>
                <a:lnTo>
                  <a:pt x="24275" y="2872661"/>
                </a:lnTo>
                <a:lnTo>
                  <a:pt x="10997" y="2827717"/>
                </a:lnTo>
                <a:lnTo>
                  <a:pt x="2801" y="2780818"/>
                </a:lnTo>
                <a:lnTo>
                  <a:pt x="0" y="2732278"/>
                </a:lnTo>
                <a:lnTo>
                  <a:pt x="0" y="416305"/>
                </a:lnTo>
                <a:close/>
              </a:path>
            </a:pathLst>
          </a:custGeom>
          <a:ln w="19812">
            <a:solidFill>
              <a:srgbClr val="EA8A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82981" y="703482"/>
            <a:ext cx="8494395" cy="4371340"/>
          </a:xfrm>
          <a:prstGeom prst="rect">
            <a:avLst/>
          </a:prstGeom>
        </p:spPr>
        <p:txBody>
          <a:bodyPr wrap="square" lIns="0" tIns="187960" rIns="0" bIns="0" rtlCol="0" vert="horz">
            <a:spAutoFit/>
          </a:bodyPr>
          <a:lstStyle/>
          <a:p>
            <a:pPr marL="519430">
              <a:lnSpc>
                <a:spcPct val="100000"/>
              </a:lnSpc>
              <a:spcBef>
                <a:spcPts val="1480"/>
              </a:spcBef>
            </a:pPr>
            <a:r>
              <a:rPr dirty="0" sz="2400">
                <a:solidFill>
                  <a:srgbClr val="080808"/>
                </a:solidFill>
                <a:latin typeface="宋体"/>
                <a:cs typeface="宋体"/>
              </a:rPr>
              <a:t>重复的事情用心做，你就是赢家</a:t>
            </a:r>
            <a:endParaRPr sz="2400">
              <a:latin typeface="宋体"/>
              <a:cs typeface="宋体"/>
            </a:endParaRPr>
          </a:p>
          <a:p>
            <a:pPr marL="12700">
              <a:lnSpc>
                <a:spcPct val="100000"/>
              </a:lnSpc>
              <a:spcBef>
                <a:spcPts val="1850"/>
              </a:spcBef>
            </a:pPr>
            <a:r>
              <a:rPr dirty="0" sz="3200">
                <a:solidFill>
                  <a:srgbClr val="080808"/>
                </a:solidFill>
                <a:latin typeface="宋体"/>
                <a:cs typeface="宋体"/>
              </a:rPr>
              <a:t>寓道</a:t>
            </a:r>
            <a:r>
              <a:rPr dirty="0" sz="3200" spc="-15">
                <a:solidFill>
                  <a:srgbClr val="080808"/>
                </a:solidFill>
                <a:latin typeface="宋体"/>
                <a:cs typeface="宋体"/>
              </a:rPr>
              <a:t>于</a:t>
            </a:r>
            <a:r>
              <a:rPr dirty="0" sz="3200">
                <a:solidFill>
                  <a:srgbClr val="080808"/>
                </a:solidFill>
                <a:latin typeface="宋体"/>
                <a:cs typeface="宋体"/>
              </a:rPr>
              <a:t>教</a:t>
            </a:r>
            <a:endParaRPr sz="3200">
              <a:latin typeface="宋体"/>
              <a:cs typeface="宋体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650">
              <a:latin typeface="Times New Roman"/>
              <a:cs typeface="Times New Roman"/>
            </a:endParaRPr>
          </a:p>
          <a:p>
            <a:pPr marL="1938655" marR="5080" indent="141605">
              <a:lnSpc>
                <a:spcPct val="117500"/>
              </a:lnSpc>
            </a:pPr>
            <a:r>
              <a:rPr dirty="0" sz="2400">
                <a:solidFill>
                  <a:srgbClr val="080808"/>
                </a:solidFill>
                <a:latin typeface="宋体"/>
                <a:cs typeface="宋体"/>
              </a:rPr>
              <a:t>“我们平时都是练调墨、裁切、设备维护等一些 </a:t>
            </a:r>
            <a:r>
              <a:rPr dirty="0" sz="2400" spc="-5">
                <a:solidFill>
                  <a:srgbClr val="080808"/>
                </a:solidFill>
                <a:latin typeface="宋体"/>
                <a:cs typeface="宋体"/>
              </a:rPr>
              <a:t>基本功。”虽说是基本功，但比如如何在最短时</a:t>
            </a:r>
            <a:endParaRPr sz="2400">
              <a:latin typeface="宋体"/>
              <a:cs typeface="宋体"/>
            </a:endParaRPr>
          </a:p>
          <a:p>
            <a:pPr marL="1938655" marR="146050">
              <a:lnSpc>
                <a:spcPct val="100000"/>
              </a:lnSpc>
              <a:spcBef>
                <a:spcPts val="5"/>
              </a:spcBef>
            </a:pPr>
            <a:r>
              <a:rPr dirty="0" sz="2400">
                <a:solidFill>
                  <a:srgbClr val="080808"/>
                </a:solidFill>
                <a:latin typeface="宋体"/>
                <a:cs typeface="宋体"/>
              </a:rPr>
              <a:t>间里调出恰如其分的墨色，实际上是个“技术 活”。难得的是，张淑萍愿意琢磨。“每天都有 新的东西要学习、要钻研，很有价值。”也正是 </a:t>
            </a:r>
            <a:r>
              <a:rPr dirty="0" sz="2400" spc="-5">
                <a:solidFill>
                  <a:srgbClr val="080808"/>
                </a:solidFill>
                <a:latin typeface="宋体"/>
                <a:cs typeface="宋体"/>
              </a:rPr>
              <a:t>保持这样的心态，</a:t>
            </a:r>
            <a:r>
              <a:rPr dirty="0" sz="2400" spc="-5">
                <a:solidFill>
                  <a:srgbClr val="C4251D"/>
                </a:solidFill>
                <a:latin typeface="宋体"/>
                <a:cs typeface="宋体"/>
              </a:rPr>
              <a:t>让她从市赛、全国大赛，到世 </a:t>
            </a:r>
            <a:r>
              <a:rPr dirty="0" sz="2400">
                <a:solidFill>
                  <a:srgbClr val="C4251D"/>
                </a:solidFill>
                <a:latin typeface="宋体"/>
                <a:cs typeface="宋体"/>
              </a:rPr>
              <a:t>界大赛，一步步走了过来。</a:t>
            </a:r>
            <a:endParaRPr sz="2400">
              <a:latin typeface="宋体"/>
              <a:cs typeface="宋体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271004" y="826008"/>
            <a:ext cx="1847214" cy="1053465"/>
          </a:xfrm>
          <a:custGeom>
            <a:avLst/>
            <a:gdLst/>
            <a:ahLst/>
            <a:cxnLst/>
            <a:rect l="l" t="t" r="r" b="b"/>
            <a:pathLst>
              <a:path w="1847215" h="1053464">
                <a:moveTo>
                  <a:pt x="619251" y="0"/>
                </a:moveTo>
                <a:lnTo>
                  <a:pt x="572030" y="2991"/>
                </a:lnTo>
                <a:lnTo>
                  <a:pt x="526658" y="11720"/>
                </a:lnTo>
                <a:lnTo>
                  <a:pt x="483472" y="25821"/>
                </a:lnTo>
                <a:lnTo>
                  <a:pt x="442808" y="44925"/>
                </a:lnTo>
                <a:lnTo>
                  <a:pt x="405000" y="68667"/>
                </a:lnTo>
                <a:lnTo>
                  <a:pt x="370383" y="96680"/>
                </a:lnTo>
                <a:lnTo>
                  <a:pt x="339295" y="128595"/>
                </a:lnTo>
                <a:lnTo>
                  <a:pt x="312069" y="164047"/>
                </a:lnTo>
                <a:lnTo>
                  <a:pt x="289041" y="202668"/>
                </a:lnTo>
                <a:lnTo>
                  <a:pt x="270546" y="244092"/>
                </a:lnTo>
                <a:lnTo>
                  <a:pt x="256920" y="287951"/>
                </a:lnTo>
                <a:lnTo>
                  <a:pt x="248499" y="333878"/>
                </a:lnTo>
                <a:lnTo>
                  <a:pt x="245618" y="381507"/>
                </a:lnTo>
                <a:lnTo>
                  <a:pt x="246618" y="409701"/>
                </a:lnTo>
                <a:lnTo>
                  <a:pt x="249618" y="437896"/>
                </a:lnTo>
                <a:lnTo>
                  <a:pt x="254619" y="466089"/>
                </a:lnTo>
                <a:lnTo>
                  <a:pt x="261620" y="494283"/>
                </a:lnTo>
                <a:lnTo>
                  <a:pt x="214684" y="501758"/>
                </a:lnTo>
                <a:lnTo>
                  <a:pt x="170470" y="516571"/>
                </a:lnTo>
                <a:lnTo>
                  <a:pt x="129728" y="538103"/>
                </a:lnTo>
                <a:lnTo>
                  <a:pt x="93203" y="565735"/>
                </a:lnTo>
                <a:lnTo>
                  <a:pt x="61642" y="598845"/>
                </a:lnTo>
                <a:lnTo>
                  <a:pt x="35795" y="636815"/>
                </a:lnTo>
                <a:lnTo>
                  <a:pt x="16407" y="679025"/>
                </a:lnTo>
                <a:lnTo>
                  <a:pt x="4226" y="724854"/>
                </a:lnTo>
                <a:lnTo>
                  <a:pt x="0" y="773683"/>
                </a:lnTo>
                <a:lnTo>
                  <a:pt x="4599" y="822902"/>
                </a:lnTo>
                <a:lnTo>
                  <a:pt x="17812" y="869637"/>
                </a:lnTo>
                <a:lnTo>
                  <a:pt x="38758" y="913007"/>
                </a:lnTo>
                <a:lnTo>
                  <a:pt x="66559" y="952128"/>
                </a:lnTo>
                <a:lnTo>
                  <a:pt x="100336" y="986117"/>
                </a:lnTo>
                <a:lnTo>
                  <a:pt x="139210" y="1014090"/>
                </a:lnTo>
                <a:lnTo>
                  <a:pt x="182302" y="1035164"/>
                </a:lnTo>
                <a:lnTo>
                  <a:pt x="228732" y="1048456"/>
                </a:lnTo>
                <a:lnTo>
                  <a:pt x="277622" y="1053083"/>
                </a:lnTo>
                <a:lnTo>
                  <a:pt x="1569466" y="1053083"/>
                </a:lnTo>
                <a:lnTo>
                  <a:pt x="1614858" y="1049324"/>
                </a:lnTo>
                <a:lnTo>
                  <a:pt x="1657786" y="1038473"/>
                </a:lnTo>
                <a:lnTo>
                  <a:pt x="1697704" y="1021177"/>
                </a:lnTo>
                <a:lnTo>
                  <a:pt x="1734068" y="998077"/>
                </a:lnTo>
                <a:lnTo>
                  <a:pt x="1766331" y="969819"/>
                </a:lnTo>
                <a:lnTo>
                  <a:pt x="1793951" y="937046"/>
                </a:lnTo>
                <a:lnTo>
                  <a:pt x="1816381" y="900402"/>
                </a:lnTo>
                <a:lnTo>
                  <a:pt x="1833077" y="860531"/>
                </a:lnTo>
                <a:lnTo>
                  <a:pt x="1843494" y="818077"/>
                </a:lnTo>
                <a:lnTo>
                  <a:pt x="1847088" y="773683"/>
                </a:lnTo>
                <a:lnTo>
                  <a:pt x="1843494" y="727845"/>
                </a:lnTo>
                <a:lnTo>
                  <a:pt x="1833077" y="684233"/>
                </a:lnTo>
                <a:lnTo>
                  <a:pt x="1816381" y="643460"/>
                </a:lnTo>
                <a:lnTo>
                  <a:pt x="1793951" y="606139"/>
                </a:lnTo>
                <a:lnTo>
                  <a:pt x="1766331" y="572881"/>
                </a:lnTo>
                <a:lnTo>
                  <a:pt x="1734068" y="544297"/>
                </a:lnTo>
                <a:lnTo>
                  <a:pt x="1697704" y="521000"/>
                </a:lnTo>
                <a:lnTo>
                  <a:pt x="1657786" y="503602"/>
                </a:lnTo>
                <a:lnTo>
                  <a:pt x="1614858" y="492715"/>
                </a:lnTo>
                <a:lnTo>
                  <a:pt x="1569466" y="488950"/>
                </a:lnTo>
                <a:lnTo>
                  <a:pt x="1505457" y="488950"/>
                </a:lnTo>
                <a:lnTo>
                  <a:pt x="1508541" y="476853"/>
                </a:lnTo>
                <a:lnTo>
                  <a:pt x="1510125" y="464756"/>
                </a:lnTo>
                <a:lnTo>
                  <a:pt x="1510708" y="452659"/>
                </a:lnTo>
                <a:lnTo>
                  <a:pt x="1510792" y="440563"/>
                </a:lnTo>
                <a:lnTo>
                  <a:pt x="1507302" y="393095"/>
                </a:lnTo>
                <a:lnTo>
                  <a:pt x="1497170" y="347735"/>
                </a:lnTo>
                <a:lnTo>
                  <a:pt x="1480902" y="304991"/>
                </a:lnTo>
                <a:lnTo>
                  <a:pt x="1459002" y="265372"/>
                </a:lnTo>
                <a:lnTo>
                  <a:pt x="1431977" y="229387"/>
                </a:lnTo>
                <a:lnTo>
                  <a:pt x="1422991" y="220344"/>
                </a:lnTo>
                <a:lnTo>
                  <a:pt x="960881" y="220344"/>
                </a:lnTo>
                <a:lnTo>
                  <a:pt x="938634" y="178804"/>
                </a:lnTo>
                <a:lnTo>
                  <a:pt x="911329" y="140499"/>
                </a:lnTo>
                <a:lnTo>
                  <a:pt x="879451" y="105870"/>
                </a:lnTo>
                <a:lnTo>
                  <a:pt x="843484" y="75359"/>
                </a:lnTo>
                <a:lnTo>
                  <a:pt x="803912" y="49406"/>
                </a:lnTo>
                <a:lnTo>
                  <a:pt x="761219" y="28452"/>
                </a:lnTo>
                <a:lnTo>
                  <a:pt x="715888" y="12939"/>
                </a:lnTo>
                <a:lnTo>
                  <a:pt x="668405" y="3308"/>
                </a:lnTo>
                <a:lnTo>
                  <a:pt x="619251" y="0"/>
                </a:lnTo>
                <a:close/>
              </a:path>
              <a:path w="1847215" h="1053464">
                <a:moveTo>
                  <a:pt x="1190498" y="118237"/>
                </a:moveTo>
                <a:lnTo>
                  <a:pt x="1137393" y="122662"/>
                </a:lnTo>
                <a:lnTo>
                  <a:pt x="1087380" y="135598"/>
                </a:lnTo>
                <a:lnTo>
                  <a:pt x="1040957" y="156532"/>
                </a:lnTo>
                <a:lnTo>
                  <a:pt x="998624" y="184951"/>
                </a:lnTo>
                <a:lnTo>
                  <a:pt x="960881" y="220344"/>
                </a:lnTo>
                <a:lnTo>
                  <a:pt x="1422991" y="220344"/>
                </a:lnTo>
                <a:lnTo>
                  <a:pt x="1364572" y="170348"/>
                </a:lnTo>
                <a:lnTo>
                  <a:pt x="1325203" y="148312"/>
                </a:lnTo>
                <a:lnTo>
                  <a:pt x="1282731" y="131942"/>
                </a:lnTo>
                <a:lnTo>
                  <a:pt x="1237660" y="121748"/>
                </a:lnTo>
                <a:lnTo>
                  <a:pt x="1190498" y="118237"/>
                </a:lnTo>
                <a:close/>
              </a:path>
            </a:pathLst>
          </a:custGeom>
          <a:solidFill>
            <a:srgbClr val="B7EB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4266" y="161290"/>
            <a:ext cx="393509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solidFill>
                  <a:srgbClr val="F3F3F3"/>
                </a:solidFill>
                <a:latin typeface="宋体"/>
                <a:cs typeface="宋体"/>
              </a:rPr>
              <a:t>深</a:t>
            </a:r>
            <a:r>
              <a:rPr dirty="0" sz="2800" spc="-5">
                <a:solidFill>
                  <a:srgbClr val="F3F3F3"/>
                </a:solidFill>
                <a:latin typeface="宋体"/>
                <a:cs typeface="宋体"/>
              </a:rPr>
              <a:t>化课程</a:t>
            </a:r>
            <a:r>
              <a:rPr dirty="0" sz="2800">
                <a:solidFill>
                  <a:srgbClr val="F3F3F3"/>
                </a:solidFill>
                <a:latin typeface="宋体"/>
                <a:cs typeface="宋体"/>
              </a:rPr>
              <a:t>思</a:t>
            </a:r>
            <a:r>
              <a:rPr dirty="0" sz="2800" spc="-5">
                <a:solidFill>
                  <a:srgbClr val="F3F3F3"/>
                </a:solidFill>
                <a:latin typeface="宋体"/>
                <a:cs typeface="宋体"/>
              </a:rPr>
              <a:t>政的改</a:t>
            </a:r>
            <a:r>
              <a:rPr dirty="0" sz="2800">
                <a:solidFill>
                  <a:srgbClr val="F3F3F3"/>
                </a:solidFill>
                <a:latin typeface="宋体"/>
                <a:cs typeface="宋体"/>
              </a:rPr>
              <a:t>革</a:t>
            </a:r>
            <a:r>
              <a:rPr dirty="0" sz="2800" spc="-5">
                <a:solidFill>
                  <a:srgbClr val="F3F3F3"/>
                </a:solidFill>
                <a:latin typeface="宋体"/>
                <a:cs typeface="宋体"/>
              </a:rPr>
              <a:t>探索</a:t>
            </a:r>
            <a:endParaRPr sz="2800">
              <a:latin typeface="宋体"/>
              <a:cs typeface="宋体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80110" y="1916429"/>
            <a:ext cx="7446645" cy="2385060"/>
          </a:xfrm>
          <a:custGeom>
            <a:avLst/>
            <a:gdLst/>
            <a:ahLst/>
            <a:cxnLst/>
            <a:rect l="l" t="t" r="r" b="b"/>
            <a:pathLst>
              <a:path w="7446645" h="2385060">
                <a:moveTo>
                  <a:pt x="132029" y="0"/>
                </a:moveTo>
                <a:lnTo>
                  <a:pt x="4284212" y="0"/>
                </a:lnTo>
                <a:lnTo>
                  <a:pt x="6416414" y="0"/>
                </a:lnTo>
                <a:lnTo>
                  <a:pt x="7201962" y="0"/>
                </a:lnTo>
                <a:lnTo>
                  <a:pt x="7314184" y="0"/>
                </a:lnTo>
                <a:lnTo>
                  <a:pt x="7335027" y="7650"/>
                </a:lnTo>
                <a:lnTo>
                  <a:pt x="7379192" y="62873"/>
                </a:lnTo>
                <a:lnTo>
                  <a:pt x="7400036" y="106457"/>
                </a:lnTo>
                <a:lnTo>
                  <a:pt x="7418403" y="158030"/>
                </a:lnTo>
                <a:lnTo>
                  <a:pt x="7433056" y="215598"/>
                </a:lnTo>
                <a:lnTo>
                  <a:pt x="7442755" y="277166"/>
                </a:lnTo>
                <a:lnTo>
                  <a:pt x="7446264" y="340741"/>
                </a:lnTo>
                <a:lnTo>
                  <a:pt x="7446264" y="1276355"/>
                </a:lnTo>
                <a:lnTo>
                  <a:pt x="7446264" y="1756806"/>
                </a:lnTo>
                <a:lnTo>
                  <a:pt x="7446264" y="1933815"/>
                </a:lnTo>
                <a:lnTo>
                  <a:pt x="7446264" y="1959102"/>
                </a:lnTo>
                <a:lnTo>
                  <a:pt x="7443992" y="2012444"/>
                </a:lnTo>
                <a:lnTo>
                  <a:pt x="7437599" y="2068848"/>
                </a:lnTo>
                <a:lnTo>
                  <a:pt x="7427719" y="2126270"/>
                </a:lnTo>
                <a:lnTo>
                  <a:pt x="7414987" y="2182666"/>
                </a:lnTo>
                <a:lnTo>
                  <a:pt x="7400035" y="2235993"/>
                </a:lnTo>
                <a:lnTo>
                  <a:pt x="7383499" y="2284207"/>
                </a:lnTo>
                <a:lnTo>
                  <a:pt x="7366012" y="2325265"/>
                </a:lnTo>
                <a:lnTo>
                  <a:pt x="7330720" y="2377734"/>
                </a:lnTo>
                <a:lnTo>
                  <a:pt x="7314184" y="2385060"/>
                </a:lnTo>
                <a:lnTo>
                  <a:pt x="3162000" y="2385060"/>
                </a:lnTo>
                <a:lnTo>
                  <a:pt x="1029798" y="2385060"/>
                </a:lnTo>
                <a:lnTo>
                  <a:pt x="244250" y="2385060"/>
                </a:lnTo>
                <a:lnTo>
                  <a:pt x="132029" y="2385060"/>
                </a:lnTo>
                <a:lnTo>
                  <a:pt x="109081" y="2377734"/>
                </a:lnTo>
                <a:lnTo>
                  <a:pt x="68573" y="2325265"/>
                </a:lnTo>
                <a:lnTo>
                  <a:pt x="51330" y="2284207"/>
                </a:lnTo>
                <a:lnTo>
                  <a:pt x="36306" y="2235993"/>
                </a:lnTo>
                <a:lnTo>
                  <a:pt x="23658" y="2182666"/>
                </a:lnTo>
                <a:lnTo>
                  <a:pt x="13545" y="2126270"/>
                </a:lnTo>
                <a:lnTo>
                  <a:pt x="6125" y="2068848"/>
                </a:lnTo>
                <a:lnTo>
                  <a:pt x="1557" y="2012444"/>
                </a:lnTo>
                <a:lnTo>
                  <a:pt x="0" y="1959102"/>
                </a:lnTo>
                <a:lnTo>
                  <a:pt x="0" y="1023487"/>
                </a:lnTo>
                <a:lnTo>
                  <a:pt x="0" y="543036"/>
                </a:lnTo>
                <a:lnTo>
                  <a:pt x="0" y="366027"/>
                </a:lnTo>
                <a:lnTo>
                  <a:pt x="0" y="340741"/>
                </a:lnTo>
                <a:lnTo>
                  <a:pt x="2423" y="277166"/>
                </a:lnTo>
                <a:lnTo>
                  <a:pt x="9488" y="215598"/>
                </a:lnTo>
                <a:lnTo>
                  <a:pt x="20886" y="158030"/>
                </a:lnTo>
                <a:lnTo>
                  <a:pt x="36306" y="106457"/>
                </a:lnTo>
                <a:lnTo>
                  <a:pt x="55439" y="62873"/>
                </a:lnTo>
                <a:lnTo>
                  <a:pt x="77977" y="29273"/>
                </a:lnTo>
                <a:lnTo>
                  <a:pt x="103610" y="7650"/>
                </a:lnTo>
                <a:lnTo>
                  <a:pt x="132029" y="0"/>
                </a:lnTo>
                <a:close/>
              </a:path>
            </a:pathLst>
          </a:custGeom>
          <a:ln w="19812">
            <a:solidFill>
              <a:srgbClr val="FFA22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022092" y="4416552"/>
            <a:ext cx="2948939" cy="19156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95671" y="5523077"/>
            <a:ext cx="219075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9690" marR="5080" indent="-47625">
              <a:lnSpc>
                <a:spcPct val="150100"/>
              </a:lnSpc>
              <a:spcBef>
                <a:spcPts val="100"/>
              </a:spcBef>
            </a:pPr>
            <a:r>
              <a:rPr dirty="0" sz="1600" spc="-5" b="1">
                <a:solidFill>
                  <a:srgbClr val="FF00FF"/>
                </a:solidFill>
                <a:latin typeface="Times New Roman"/>
                <a:cs typeface="Times New Roman"/>
              </a:rPr>
              <a:t>B  </a:t>
            </a:r>
            <a:r>
              <a:rPr dirty="0" sz="1600" spc="-5" b="1">
                <a:solidFill>
                  <a:srgbClr val="FF00FF"/>
                </a:solidFill>
                <a:latin typeface="Times New Roman"/>
                <a:cs typeface="Times New Roman"/>
              </a:rPr>
              <a:t>A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66791" y="5281040"/>
            <a:ext cx="17208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 b="1">
                <a:solidFill>
                  <a:srgbClr val="FF00FF"/>
                </a:solidFill>
                <a:latin typeface="Times New Roman"/>
                <a:cs typeface="Times New Roman"/>
              </a:rPr>
              <a:t>C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91939" y="5253685"/>
            <a:ext cx="17208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 b="1">
                <a:solidFill>
                  <a:srgbClr val="FF00FF"/>
                </a:solidFill>
                <a:latin typeface="Times New Roman"/>
                <a:cs typeface="Times New Roman"/>
              </a:rPr>
              <a:t>D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58392" y="1250695"/>
            <a:ext cx="7172325" cy="26181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54610">
              <a:lnSpc>
                <a:spcPct val="100000"/>
              </a:lnSpc>
              <a:spcBef>
                <a:spcPts val="105"/>
              </a:spcBef>
            </a:pPr>
            <a:r>
              <a:rPr dirty="0" sz="3200">
                <a:solidFill>
                  <a:srgbClr val="080808"/>
                </a:solidFill>
                <a:latin typeface="宋体"/>
                <a:cs typeface="宋体"/>
              </a:rPr>
              <a:t>寓道</a:t>
            </a:r>
            <a:r>
              <a:rPr dirty="0" sz="3200" spc="-15">
                <a:solidFill>
                  <a:srgbClr val="080808"/>
                </a:solidFill>
                <a:latin typeface="宋体"/>
                <a:cs typeface="宋体"/>
              </a:rPr>
              <a:t>于</a:t>
            </a:r>
            <a:r>
              <a:rPr dirty="0" sz="3200">
                <a:solidFill>
                  <a:srgbClr val="080808"/>
                </a:solidFill>
                <a:latin typeface="宋体"/>
                <a:cs typeface="宋体"/>
              </a:rPr>
              <a:t>教</a:t>
            </a:r>
            <a:endParaRPr sz="3200">
              <a:latin typeface="宋体"/>
              <a:cs typeface="宋体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100">
              <a:latin typeface="Times New Roman"/>
              <a:cs typeface="Times New Roman"/>
            </a:endParaRPr>
          </a:p>
          <a:p>
            <a:pPr marL="12700" marR="5080">
              <a:lnSpc>
                <a:spcPct val="150000"/>
              </a:lnSpc>
            </a:pPr>
            <a:r>
              <a:rPr dirty="0" sz="2400" b="1">
                <a:solidFill>
                  <a:srgbClr val="C4251D"/>
                </a:solidFill>
                <a:latin typeface="微软雅黑"/>
                <a:cs typeface="微软雅黑"/>
              </a:rPr>
              <a:t>印刷工艺的水墨平衡</a:t>
            </a:r>
            <a:r>
              <a:rPr dirty="0" sz="2400">
                <a:solidFill>
                  <a:srgbClr val="C4251D"/>
                </a:solidFill>
                <a:latin typeface="微软雅黑"/>
                <a:cs typeface="微软雅黑"/>
              </a:rPr>
              <a:t>：</a:t>
            </a:r>
            <a:r>
              <a:rPr dirty="0" sz="2400">
                <a:solidFill>
                  <a:srgbClr val="080808"/>
                </a:solidFill>
                <a:latin typeface="微软雅黑"/>
                <a:cs typeface="微软雅黑"/>
              </a:rPr>
              <a:t>理论上的水墨平衡是无法实现 的，含水</a:t>
            </a:r>
            <a:r>
              <a:rPr dirty="0" sz="2400" spc="-10">
                <a:solidFill>
                  <a:srgbClr val="080808"/>
                </a:solidFill>
                <a:latin typeface="Arial"/>
                <a:cs typeface="Arial"/>
              </a:rPr>
              <a:t>15</a:t>
            </a:r>
            <a:r>
              <a:rPr dirty="0" sz="2400">
                <a:solidFill>
                  <a:srgbClr val="080808"/>
                </a:solidFill>
                <a:latin typeface="Arial"/>
                <a:cs typeface="Arial"/>
              </a:rPr>
              <a:t>-</a:t>
            </a:r>
            <a:r>
              <a:rPr dirty="0" sz="2400" spc="-10">
                <a:solidFill>
                  <a:srgbClr val="080808"/>
                </a:solidFill>
                <a:latin typeface="Arial"/>
                <a:cs typeface="Arial"/>
              </a:rPr>
              <a:t>26</a:t>
            </a:r>
            <a:r>
              <a:rPr dirty="0" sz="2400" spc="-5">
                <a:solidFill>
                  <a:srgbClr val="080808"/>
                </a:solidFill>
                <a:latin typeface="Arial"/>
                <a:cs typeface="Arial"/>
              </a:rPr>
              <a:t>%</a:t>
            </a:r>
            <a:r>
              <a:rPr dirty="0" sz="2400">
                <a:solidFill>
                  <a:srgbClr val="080808"/>
                </a:solidFill>
                <a:latin typeface="微软雅黑"/>
                <a:cs typeface="微软雅黑"/>
              </a:rPr>
              <a:t>的油墨才能实现水墨平衡。如同矛盾 的对立统一规律，在对立中实现统</a:t>
            </a:r>
            <a:r>
              <a:rPr dirty="0" sz="2400" spc="5">
                <a:solidFill>
                  <a:srgbClr val="080808"/>
                </a:solidFill>
                <a:latin typeface="微软雅黑"/>
                <a:cs typeface="微软雅黑"/>
              </a:rPr>
              <a:t>一</a:t>
            </a:r>
            <a:r>
              <a:rPr dirty="0" sz="2400">
                <a:solidFill>
                  <a:srgbClr val="080808"/>
                </a:solidFill>
                <a:latin typeface="微软雅黑"/>
                <a:cs typeface="微软雅黑"/>
              </a:rPr>
              <a:t>。</a:t>
            </a:r>
            <a:endParaRPr sz="24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4266" y="161290"/>
            <a:ext cx="393509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solidFill>
                  <a:srgbClr val="F3F3F3"/>
                </a:solidFill>
                <a:latin typeface="宋体"/>
                <a:cs typeface="宋体"/>
              </a:rPr>
              <a:t>深</a:t>
            </a:r>
            <a:r>
              <a:rPr dirty="0" sz="2800" spc="-5">
                <a:solidFill>
                  <a:srgbClr val="F3F3F3"/>
                </a:solidFill>
                <a:latin typeface="宋体"/>
                <a:cs typeface="宋体"/>
              </a:rPr>
              <a:t>化课程</a:t>
            </a:r>
            <a:r>
              <a:rPr dirty="0" sz="2800">
                <a:solidFill>
                  <a:srgbClr val="F3F3F3"/>
                </a:solidFill>
                <a:latin typeface="宋体"/>
                <a:cs typeface="宋体"/>
              </a:rPr>
              <a:t>思</a:t>
            </a:r>
            <a:r>
              <a:rPr dirty="0" sz="2800" spc="-5">
                <a:solidFill>
                  <a:srgbClr val="F3F3F3"/>
                </a:solidFill>
                <a:latin typeface="宋体"/>
                <a:cs typeface="宋体"/>
              </a:rPr>
              <a:t>政的改</a:t>
            </a:r>
            <a:r>
              <a:rPr dirty="0" sz="2800">
                <a:solidFill>
                  <a:srgbClr val="F3F3F3"/>
                </a:solidFill>
                <a:latin typeface="宋体"/>
                <a:cs typeface="宋体"/>
              </a:rPr>
              <a:t>革</a:t>
            </a:r>
            <a:r>
              <a:rPr dirty="0" sz="2800" spc="-5">
                <a:solidFill>
                  <a:srgbClr val="F3F3F3"/>
                </a:solidFill>
                <a:latin typeface="宋体"/>
                <a:cs typeface="宋体"/>
              </a:rPr>
              <a:t>探索</a:t>
            </a:r>
            <a:endParaRPr sz="2800">
              <a:latin typeface="宋体"/>
              <a:cs typeface="宋体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2981" y="1106170"/>
            <a:ext cx="1651635" cy="513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>
                <a:solidFill>
                  <a:srgbClr val="080808"/>
                </a:solidFill>
                <a:latin typeface="宋体"/>
                <a:cs typeface="宋体"/>
              </a:rPr>
              <a:t>寓德</a:t>
            </a:r>
            <a:r>
              <a:rPr dirty="0" sz="3200" spc="-15">
                <a:solidFill>
                  <a:srgbClr val="080808"/>
                </a:solidFill>
                <a:latin typeface="宋体"/>
                <a:cs typeface="宋体"/>
              </a:rPr>
              <a:t>于</a:t>
            </a:r>
            <a:r>
              <a:rPr dirty="0" sz="3200">
                <a:solidFill>
                  <a:srgbClr val="080808"/>
                </a:solidFill>
                <a:latin typeface="宋体"/>
                <a:cs typeface="宋体"/>
              </a:rPr>
              <a:t>教</a:t>
            </a:r>
            <a:endParaRPr sz="3200">
              <a:latin typeface="宋体"/>
              <a:cs typeface="宋体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61694" y="3429761"/>
            <a:ext cx="6454140" cy="2710180"/>
          </a:xfrm>
          <a:custGeom>
            <a:avLst/>
            <a:gdLst/>
            <a:ahLst/>
            <a:cxnLst/>
            <a:rect l="l" t="t" r="r" b="b"/>
            <a:pathLst>
              <a:path w="6454140" h="2710179">
                <a:moveTo>
                  <a:pt x="114427" y="0"/>
                </a:moveTo>
                <a:lnTo>
                  <a:pt x="3713420" y="0"/>
                </a:lnTo>
                <a:lnTo>
                  <a:pt x="5561552" y="0"/>
                </a:lnTo>
                <a:lnTo>
                  <a:pt x="6242442" y="0"/>
                </a:lnTo>
                <a:lnTo>
                  <a:pt x="6339712" y="0"/>
                </a:lnTo>
                <a:lnTo>
                  <a:pt x="6355678" y="6902"/>
                </a:lnTo>
                <a:lnTo>
                  <a:pt x="6389699" y="57347"/>
                </a:lnTo>
                <a:lnTo>
                  <a:pt x="6406244" y="97703"/>
                </a:lnTo>
                <a:lnTo>
                  <a:pt x="6421474" y="146023"/>
                </a:lnTo>
                <a:lnTo>
                  <a:pt x="6434633" y="200716"/>
                </a:lnTo>
                <a:lnTo>
                  <a:pt x="6444967" y="260187"/>
                </a:lnTo>
                <a:lnTo>
                  <a:pt x="6451721" y="322845"/>
                </a:lnTo>
                <a:lnTo>
                  <a:pt x="6454139" y="387095"/>
                </a:lnTo>
                <a:lnTo>
                  <a:pt x="6454139" y="1450097"/>
                </a:lnTo>
                <a:lnTo>
                  <a:pt x="6454139" y="1995963"/>
                </a:lnTo>
                <a:lnTo>
                  <a:pt x="6454139" y="2197072"/>
                </a:lnTo>
                <a:lnTo>
                  <a:pt x="6454139" y="2225802"/>
                </a:lnTo>
                <a:lnTo>
                  <a:pt x="6452505" y="2280696"/>
                </a:lnTo>
                <a:lnTo>
                  <a:pt x="6447877" y="2338644"/>
                </a:lnTo>
                <a:lnTo>
                  <a:pt x="6440668" y="2397901"/>
                </a:lnTo>
                <a:lnTo>
                  <a:pt x="6431293" y="2456721"/>
                </a:lnTo>
                <a:lnTo>
                  <a:pt x="6420164" y="2513361"/>
                </a:lnTo>
                <a:lnTo>
                  <a:pt x="6407695" y="2566074"/>
                </a:lnTo>
                <a:lnTo>
                  <a:pt x="6394299" y="2613116"/>
                </a:lnTo>
                <a:lnTo>
                  <a:pt x="6380389" y="2652741"/>
                </a:lnTo>
                <a:lnTo>
                  <a:pt x="6352683" y="2702764"/>
                </a:lnTo>
                <a:lnTo>
                  <a:pt x="6339712" y="2709672"/>
                </a:lnTo>
                <a:lnTo>
                  <a:pt x="2740719" y="2709672"/>
                </a:lnTo>
                <a:lnTo>
                  <a:pt x="892587" y="2709672"/>
                </a:lnTo>
                <a:lnTo>
                  <a:pt x="211697" y="2709672"/>
                </a:lnTo>
                <a:lnTo>
                  <a:pt x="114427" y="2709672"/>
                </a:lnTo>
                <a:lnTo>
                  <a:pt x="96275" y="2702764"/>
                </a:lnTo>
                <a:lnTo>
                  <a:pt x="63802" y="2652741"/>
                </a:lnTo>
                <a:lnTo>
                  <a:pt x="49685" y="2613116"/>
                </a:lnTo>
                <a:lnTo>
                  <a:pt x="37118" y="2566074"/>
                </a:lnTo>
                <a:lnTo>
                  <a:pt x="26203" y="2513361"/>
                </a:lnTo>
                <a:lnTo>
                  <a:pt x="17043" y="2456721"/>
                </a:lnTo>
                <a:lnTo>
                  <a:pt x="9740" y="2397901"/>
                </a:lnTo>
                <a:lnTo>
                  <a:pt x="4397" y="2338644"/>
                </a:lnTo>
                <a:lnTo>
                  <a:pt x="1116" y="2280696"/>
                </a:lnTo>
                <a:lnTo>
                  <a:pt x="0" y="2225802"/>
                </a:lnTo>
                <a:lnTo>
                  <a:pt x="0" y="1162800"/>
                </a:lnTo>
                <a:lnTo>
                  <a:pt x="0" y="616934"/>
                </a:lnTo>
                <a:lnTo>
                  <a:pt x="0" y="415825"/>
                </a:lnTo>
                <a:lnTo>
                  <a:pt x="0" y="387095"/>
                </a:lnTo>
                <a:lnTo>
                  <a:pt x="1662" y="322845"/>
                </a:lnTo>
                <a:lnTo>
                  <a:pt x="6523" y="260187"/>
                </a:lnTo>
                <a:lnTo>
                  <a:pt x="14398" y="200716"/>
                </a:lnTo>
                <a:lnTo>
                  <a:pt x="25097" y="146023"/>
                </a:lnTo>
                <a:lnTo>
                  <a:pt x="38435" y="97703"/>
                </a:lnTo>
                <a:lnTo>
                  <a:pt x="54224" y="57347"/>
                </a:lnTo>
                <a:lnTo>
                  <a:pt x="92407" y="6902"/>
                </a:lnTo>
                <a:lnTo>
                  <a:pt x="114427" y="0"/>
                </a:lnTo>
                <a:close/>
              </a:path>
            </a:pathLst>
          </a:custGeom>
          <a:ln w="19812">
            <a:solidFill>
              <a:srgbClr val="FFA22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439417" y="3469640"/>
            <a:ext cx="6051550" cy="23495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39365">
              <a:lnSpc>
                <a:spcPts val="2670"/>
              </a:lnSpc>
              <a:spcBef>
                <a:spcPts val="100"/>
              </a:spcBef>
            </a:pPr>
            <a:r>
              <a:rPr dirty="0" sz="2400">
                <a:solidFill>
                  <a:srgbClr val="080808"/>
                </a:solidFill>
                <a:latin typeface="宋体"/>
                <a:cs typeface="宋体"/>
              </a:rPr>
              <a:t>积分原理</a:t>
            </a:r>
            <a:endParaRPr sz="2400">
              <a:latin typeface="宋体"/>
              <a:cs typeface="宋体"/>
            </a:endParaRPr>
          </a:p>
          <a:p>
            <a:pPr marL="241935" indent="-229235">
              <a:lnSpc>
                <a:spcPts val="2670"/>
              </a:lnSpc>
              <a:buSzPct val="95833"/>
              <a:buFont typeface="Times New Roman"/>
              <a:buAutoNum type="arabicPeriod"/>
              <a:tabLst>
                <a:tab pos="241935" algn="l"/>
              </a:tabLst>
            </a:pPr>
            <a:r>
              <a:rPr dirty="0" sz="2400">
                <a:solidFill>
                  <a:srgbClr val="080808"/>
                </a:solidFill>
                <a:latin typeface="宋体"/>
                <a:cs typeface="宋体"/>
              </a:rPr>
              <a:t>不以善小而不为，不以恶小而为之。</a:t>
            </a:r>
            <a:endParaRPr sz="2400">
              <a:latin typeface="宋体"/>
              <a:cs typeface="宋体"/>
            </a:endParaRPr>
          </a:p>
          <a:p>
            <a:pPr marL="12700" marR="5080">
              <a:lnSpc>
                <a:spcPct val="150000"/>
              </a:lnSpc>
              <a:buSzPct val="95833"/>
              <a:buFont typeface="Times New Roman"/>
              <a:buAutoNum type="arabicPeriod"/>
              <a:tabLst>
                <a:tab pos="241935" algn="l"/>
              </a:tabLst>
            </a:pPr>
            <a:r>
              <a:rPr dirty="0" sz="2400">
                <a:solidFill>
                  <a:srgbClr val="080808"/>
                </a:solidFill>
                <a:latin typeface="宋体"/>
                <a:cs typeface="宋体"/>
              </a:rPr>
              <a:t>每个人的生活都是一件件小事组成的，养小 德才能成大德</a:t>
            </a:r>
            <a:r>
              <a:rPr dirty="0" sz="2400" spc="-15">
                <a:solidFill>
                  <a:srgbClr val="080808"/>
                </a:solidFill>
                <a:latin typeface="宋体"/>
                <a:cs typeface="宋体"/>
              </a:rPr>
              <a:t>。</a:t>
            </a:r>
            <a:r>
              <a:rPr dirty="0" sz="2400">
                <a:solidFill>
                  <a:srgbClr val="080808"/>
                </a:solidFill>
                <a:latin typeface="Times New Roman"/>
                <a:cs typeface="Times New Roman"/>
              </a:rPr>
              <a:t>——</a:t>
            </a:r>
            <a:r>
              <a:rPr dirty="0" sz="2400">
                <a:solidFill>
                  <a:srgbClr val="080808"/>
                </a:solidFill>
                <a:latin typeface="宋体"/>
                <a:cs typeface="宋体"/>
              </a:rPr>
              <a:t>习近平</a:t>
            </a:r>
            <a:endParaRPr sz="2400">
              <a:latin typeface="宋体"/>
              <a:cs typeface="宋体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dirty="0" sz="2400">
                <a:solidFill>
                  <a:srgbClr val="080808"/>
                </a:solidFill>
                <a:latin typeface="Times New Roman"/>
                <a:cs typeface="Times New Roman"/>
              </a:rPr>
              <a:t>3</a:t>
            </a:r>
            <a:r>
              <a:rPr dirty="0" sz="2400" spc="-80">
                <a:solidFill>
                  <a:srgbClr val="080808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80808"/>
                </a:solidFill>
                <a:latin typeface="Times New Roman"/>
                <a:cs typeface="Times New Roman"/>
              </a:rPr>
              <a:t>.</a:t>
            </a:r>
            <a:r>
              <a:rPr dirty="0" sz="2400" spc="-5">
                <a:solidFill>
                  <a:srgbClr val="080808"/>
                </a:solidFill>
                <a:latin typeface="宋体"/>
                <a:cs typeface="宋体"/>
              </a:rPr>
              <a:t>体现量变到质变的规律。</a:t>
            </a:r>
            <a:endParaRPr sz="2400">
              <a:latin typeface="宋体"/>
              <a:cs typeface="宋体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484120" y="1557527"/>
            <a:ext cx="4440935" cy="179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271004" y="826008"/>
            <a:ext cx="1847214" cy="1053465"/>
          </a:xfrm>
          <a:custGeom>
            <a:avLst/>
            <a:gdLst/>
            <a:ahLst/>
            <a:cxnLst/>
            <a:rect l="l" t="t" r="r" b="b"/>
            <a:pathLst>
              <a:path w="1847215" h="1053464">
                <a:moveTo>
                  <a:pt x="619251" y="0"/>
                </a:moveTo>
                <a:lnTo>
                  <a:pt x="572030" y="2991"/>
                </a:lnTo>
                <a:lnTo>
                  <a:pt x="526658" y="11720"/>
                </a:lnTo>
                <a:lnTo>
                  <a:pt x="483472" y="25821"/>
                </a:lnTo>
                <a:lnTo>
                  <a:pt x="442808" y="44925"/>
                </a:lnTo>
                <a:lnTo>
                  <a:pt x="405000" y="68667"/>
                </a:lnTo>
                <a:lnTo>
                  <a:pt x="370383" y="96680"/>
                </a:lnTo>
                <a:lnTo>
                  <a:pt x="339295" y="128595"/>
                </a:lnTo>
                <a:lnTo>
                  <a:pt x="312069" y="164047"/>
                </a:lnTo>
                <a:lnTo>
                  <a:pt x="289041" y="202668"/>
                </a:lnTo>
                <a:lnTo>
                  <a:pt x="270546" y="244092"/>
                </a:lnTo>
                <a:lnTo>
                  <a:pt x="256920" y="287951"/>
                </a:lnTo>
                <a:lnTo>
                  <a:pt x="248499" y="333878"/>
                </a:lnTo>
                <a:lnTo>
                  <a:pt x="245618" y="381507"/>
                </a:lnTo>
                <a:lnTo>
                  <a:pt x="246618" y="409701"/>
                </a:lnTo>
                <a:lnTo>
                  <a:pt x="249618" y="437896"/>
                </a:lnTo>
                <a:lnTo>
                  <a:pt x="254619" y="466089"/>
                </a:lnTo>
                <a:lnTo>
                  <a:pt x="261620" y="494283"/>
                </a:lnTo>
                <a:lnTo>
                  <a:pt x="214684" y="501758"/>
                </a:lnTo>
                <a:lnTo>
                  <a:pt x="170470" y="516571"/>
                </a:lnTo>
                <a:lnTo>
                  <a:pt x="129728" y="538103"/>
                </a:lnTo>
                <a:lnTo>
                  <a:pt x="93203" y="565735"/>
                </a:lnTo>
                <a:lnTo>
                  <a:pt x="61642" y="598845"/>
                </a:lnTo>
                <a:lnTo>
                  <a:pt x="35795" y="636815"/>
                </a:lnTo>
                <a:lnTo>
                  <a:pt x="16407" y="679025"/>
                </a:lnTo>
                <a:lnTo>
                  <a:pt x="4226" y="724854"/>
                </a:lnTo>
                <a:lnTo>
                  <a:pt x="0" y="773683"/>
                </a:lnTo>
                <a:lnTo>
                  <a:pt x="4599" y="822902"/>
                </a:lnTo>
                <a:lnTo>
                  <a:pt x="17812" y="869637"/>
                </a:lnTo>
                <a:lnTo>
                  <a:pt x="38758" y="913007"/>
                </a:lnTo>
                <a:lnTo>
                  <a:pt x="66559" y="952128"/>
                </a:lnTo>
                <a:lnTo>
                  <a:pt x="100336" y="986117"/>
                </a:lnTo>
                <a:lnTo>
                  <a:pt x="139210" y="1014090"/>
                </a:lnTo>
                <a:lnTo>
                  <a:pt x="182302" y="1035164"/>
                </a:lnTo>
                <a:lnTo>
                  <a:pt x="228732" y="1048456"/>
                </a:lnTo>
                <a:lnTo>
                  <a:pt x="277622" y="1053083"/>
                </a:lnTo>
                <a:lnTo>
                  <a:pt x="1569466" y="1053083"/>
                </a:lnTo>
                <a:lnTo>
                  <a:pt x="1614858" y="1049324"/>
                </a:lnTo>
                <a:lnTo>
                  <a:pt x="1657786" y="1038473"/>
                </a:lnTo>
                <a:lnTo>
                  <a:pt x="1697704" y="1021177"/>
                </a:lnTo>
                <a:lnTo>
                  <a:pt x="1734068" y="998077"/>
                </a:lnTo>
                <a:lnTo>
                  <a:pt x="1766331" y="969819"/>
                </a:lnTo>
                <a:lnTo>
                  <a:pt x="1793951" y="937046"/>
                </a:lnTo>
                <a:lnTo>
                  <a:pt x="1816381" y="900402"/>
                </a:lnTo>
                <a:lnTo>
                  <a:pt x="1833077" y="860531"/>
                </a:lnTo>
                <a:lnTo>
                  <a:pt x="1843494" y="818077"/>
                </a:lnTo>
                <a:lnTo>
                  <a:pt x="1847088" y="773683"/>
                </a:lnTo>
                <a:lnTo>
                  <a:pt x="1843494" y="727845"/>
                </a:lnTo>
                <a:lnTo>
                  <a:pt x="1833077" y="684233"/>
                </a:lnTo>
                <a:lnTo>
                  <a:pt x="1816381" y="643460"/>
                </a:lnTo>
                <a:lnTo>
                  <a:pt x="1793951" y="606139"/>
                </a:lnTo>
                <a:lnTo>
                  <a:pt x="1766331" y="572881"/>
                </a:lnTo>
                <a:lnTo>
                  <a:pt x="1734068" y="544297"/>
                </a:lnTo>
                <a:lnTo>
                  <a:pt x="1697704" y="521000"/>
                </a:lnTo>
                <a:lnTo>
                  <a:pt x="1657786" y="503602"/>
                </a:lnTo>
                <a:lnTo>
                  <a:pt x="1614858" y="492715"/>
                </a:lnTo>
                <a:lnTo>
                  <a:pt x="1569466" y="488950"/>
                </a:lnTo>
                <a:lnTo>
                  <a:pt x="1505457" y="488950"/>
                </a:lnTo>
                <a:lnTo>
                  <a:pt x="1508541" y="476853"/>
                </a:lnTo>
                <a:lnTo>
                  <a:pt x="1510125" y="464756"/>
                </a:lnTo>
                <a:lnTo>
                  <a:pt x="1510708" y="452659"/>
                </a:lnTo>
                <a:lnTo>
                  <a:pt x="1510792" y="440563"/>
                </a:lnTo>
                <a:lnTo>
                  <a:pt x="1507302" y="393095"/>
                </a:lnTo>
                <a:lnTo>
                  <a:pt x="1497170" y="347735"/>
                </a:lnTo>
                <a:lnTo>
                  <a:pt x="1480902" y="304991"/>
                </a:lnTo>
                <a:lnTo>
                  <a:pt x="1459002" y="265372"/>
                </a:lnTo>
                <a:lnTo>
                  <a:pt x="1431977" y="229387"/>
                </a:lnTo>
                <a:lnTo>
                  <a:pt x="1422991" y="220344"/>
                </a:lnTo>
                <a:lnTo>
                  <a:pt x="960881" y="220344"/>
                </a:lnTo>
                <a:lnTo>
                  <a:pt x="938634" y="178804"/>
                </a:lnTo>
                <a:lnTo>
                  <a:pt x="911329" y="140499"/>
                </a:lnTo>
                <a:lnTo>
                  <a:pt x="879451" y="105870"/>
                </a:lnTo>
                <a:lnTo>
                  <a:pt x="843484" y="75359"/>
                </a:lnTo>
                <a:lnTo>
                  <a:pt x="803912" y="49406"/>
                </a:lnTo>
                <a:lnTo>
                  <a:pt x="761219" y="28452"/>
                </a:lnTo>
                <a:lnTo>
                  <a:pt x="715888" y="12939"/>
                </a:lnTo>
                <a:lnTo>
                  <a:pt x="668405" y="3308"/>
                </a:lnTo>
                <a:lnTo>
                  <a:pt x="619251" y="0"/>
                </a:lnTo>
                <a:close/>
              </a:path>
              <a:path w="1847215" h="1053464">
                <a:moveTo>
                  <a:pt x="1190498" y="118237"/>
                </a:moveTo>
                <a:lnTo>
                  <a:pt x="1137393" y="122662"/>
                </a:lnTo>
                <a:lnTo>
                  <a:pt x="1087380" y="135598"/>
                </a:lnTo>
                <a:lnTo>
                  <a:pt x="1040957" y="156532"/>
                </a:lnTo>
                <a:lnTo>
                  <a:pt x="998624" y="184951"/>
                </a:lnTo>
                <a:lnTo>
                  <a:pt x="960881" y="220344"/>
                </a:lnTo>
                <a:lnTo>
                  <a:pt x="1422991" y="220344"/>
                </a:lnTo>
                <a:lnTo>
                  <a:pt x="1364572" y="170348"/>
                </a:lnTo>
                <a:lnTo>
                  <a:pt x="1325203" y="148312"/>
                </a:lnTo>
                <a:lnTo>
                  <a:pt x="1282731" y="131942"/>
                </a:lnTo>
                <a:lnTo>
                  <a:pt x="1237660" y="121748"/>
                </a:lnTo>
                <a:lnTo>
                  <a:pt x="1190498" y="118237"/>
                </a:lnTo>
                <a:close/>
              </a:path>
            </a:pathLst>
          </a:custGeom>
          <a:solidFill>
            <a:srgbClr val="B7EB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4266" y="161290"/>
            <a:ext cx="393509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solidFill>
                  <a:srgbClr val="F3F3F3"/>
                </a:solidFill>
                <a:latin typeface="宋体"/>
                <a:cs typeface="宋体"/>
              </a:rPr>
              <a:t>深</a:t>
            </a:r>
            <a:r>
              <a:rPr dirty="0" sz="2800" spc="-5">
                <a:solidFill>
                  <a:srgbClr val="F3F3F3"/>
                </a:solidFill>
                <a:latin typeface="宋体"/>
                <a:cs typeface="宋体"/>
              </a:rPr>
              <a:t>化课程</a:t>
            </a:r>
            <a:r>
              <a:rPr dirty="0" sz="2800">
                <a:solidFill>
                  <a:srgbClr val="F3F3F3"/>
                </a:solidFill>
                <a:latin typeface="宋体"/>
                <a:cs typeface="宋体"/>
              </a:rPr>
              <a:t>思</a:t>
            </a:r>
            <a:r>
              <a:rPr dirty="0" sz="2800" spc="-5">
                <a:solidFill>
                  <a:srgbClr val="F3F3F3"/>
                </a:solidFill>
                <a:latin typeface="宋体"/>
                <a:cs typeface="宋体"/>
              </a:rPr>
              <a:t>政的改</a:t>
            </a:r>
            <a:r>
              <a:rPr dirty="0" sz="2800">
                <a:solidFill>
                  <a:srgbClr val="F3F3F3"/>
                </a:solidFill>
                <a:latin typeface="宋体"/>
                <a:cs typeface="宋体"/>
              </a:rPr>
              <a:t>革</a:t>
            </a:r>
            <a:r>
              <a:rPr dirty="0" sz="2800" spc="-5">
                <a:solidFill>
                  <a:srgbClr val="F3F3F3"/>
                </a:solidFill>
                <a:latin typeface="宋体"/>
                <a:cs typeface="宋体"/>
              </a:rPr>
              <a:t>探索</a:t>
            </a:r>
            <a:endParaRPr sz="2800">
              <a:latin typeface="宋体"/>
              <a:cs typeface="宋体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02613" y="1917954"/>
            <a:ext cx="7286625" cy="1440180"/>
          </a:xfrm>
          <a:custGeom>
            <a:avLst/>
            <a:gdLst/>
            <a:ahLst/>
            <a:cxnLst/>
            <a:rect l="l" t="t" r="r" b="b"/>
            <a:pathLst>
              <a:path w="7286625" h="1440179">
                <a:moveTo>
                  <a:pt x="129184" y="0"/>
                </a:moveTo>
                <a:lnTo>
                  <a:pt x="4192189" y="0"/>
                </a:lnTo>
                <a:lnTo>
                  <a:pt x="6278597" y="0"/>
                </a:lnTo>
                <a:lnTo>
                  <a:pt x="7047274" y="0"/>
                </a:lnTo>
                <a:lnTo>
                  <a:pt x="7157084" y="0"/>
                </a:lnTo>
                <a:lnTo>
                  <a:pt x="7184599" y="8096"/>
                </a:lnTo>
                <a:lnTo>
                  <a:pt x="7241047" y="64293"/>
                </a:lnTo>
                <a:lnTo>
                  <a:pt x="7264244" y="106680"/>
                </a:lnTo>
                <a:lnTo>
                  <a:pt x="7280266" y="154781"/>
                </a:lnTo>
                <a:lnTo>
                  <a:pt x="7286244" y="205740"/>
                </a:lnTo>
                <a:lnTo>
                  <a:pt x="7286244" y="770721"/>
                </a:lnTo>
                <a:lnTo>
                  <a:pt x="7286244" y="1060846"/>
                </a:lnTo>
                <a:lnTo>
                  <a:pt x="7286244" y="1167735"/>
                </a:lnTo>
                <a:lnTo>
                  <a:pt x="7286244" y="1183005"/>
                </a:lnTo>
                <a:lnTo>
                  <a:pt x="7280266" y="1237773"/>
                </a:lnTo>
                <a:lnTo>
                  <a:pt x="7264244" y="1295400"/>
                </a:lnTo>
                <a:lnTo>
                  <a:pt x="7241047" y="1350168"/>
                </a:lnTo>
                <a:lnTo>
                  <a:pt x="7213543" y="1396365"/>
                </a:lnTo>
                <a:lnTo>
                  <a:pt x="7184599" y="1428273"/>
                </a:lnTo>
                <a:lnTo>
                  <a:pt x="7157084" y="1440180"/>
                </a:lnTo>
                <a:lnTo>
                  <a:pt x="3094079" y="1440180"/>
                </a:lnTo>
                <a:lnTo>
                  <a:pt x="1007671" y="1440180"/>
                </a:lnTo>
                <a:lnTo>
                  <a:pt x="238995" y="1440180"/>
                </a:lnTo>
                <a:lnTo>
                  <a:pt x="129184" y="1440180"/>
                </a:lnTo>
                <a:lnTo>
                  <a:pt x="97623" y="1431332"/>
                </a:lnTo>
                <a:lnTo>
                  <a:pt x="45799" y="1371350"/>
                </a:lnTo>
                <a:lnTo>
                  <a:pt x="26440" y="1327412"/>
                </a:lnTo>
                <a:lnTo>
                  <a:pt x="12052" y="1278977"/>
                </a:lnTo>
                <a:lnTo>
                  <a:pt x="3088" y="1229641"/>
                </a:lnTo>
                <a:lnTo>
                  <a:pt x="0" y="1183005"/>
                </a:lnTo>
                <a:lnTo>
                  <a:pt x="0" y="618023"/>
                </a:lnTo>
                <a:lnTo>
                  <a:pt x="0" y="327898"/>
                </a:lnTo>
                <a:lnTo>
                  <a:pt x="0" y="221009"/>
                </a:lnTo>
                <a:lnTo>
                  <a:pt x="0" y="205740"/>
                </a:lnTo>
                <a:lnTo>
                  <a:pt x="4186" y="154781"/>
                </a:lnTo>
                <a:lnTo>
                  <a:pt x="16268" y="106680"/>
                </a:lnTo>
                <a:lnTo>
                  <a:pt x="35526" y="64293"/>
                </a:lnTo>
                <a:lnTo>
                  <a:pt x="61244" y="30479"/>
                </a:lnTo>
                <a:lnTo>
                  <a:pt x="92702" y="8096"/>
                </a:lnTo>
                <a:lnTo>
                  <a:pt x="129184" y="0"/>
                </a:lnTo>
                <a:close/>
              </a:path>
            </a:pathLst>
          </a:custGeom>
          <a:ln w="19812">
            <a:solidFill>
              <a:srgbClr val="FFA22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80591" y="998982"/>
            <a:ext cx="6770370" cy="202692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3200">
                <a:solidFill>
                  <a:srgbClr val="080808"/>
                </a:solidFill>
                <a:latin typeface="宋体"/>
                <a:cs typeface="宋体"/>
              </a:rPr>
              <a:t>寓德于教</a:t>
            </a:r>
            <a:endParaRPr sz="3200">
              <a:latin typeface="宋体"/>
              <a:cs typeface="宋体"/>
            </a:endParaRPr>
          </a:p>
          <a:p>
            <a:pPr>
              <a:lnSpc>
                <a:spcPct val="100000"/>
              </a:lnSpc>
            </a:pP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470"/>
              </a:spcBef>
              <a:buFont typeface="Wingdings"/>
              <a:buChar char=""/>
              <a:tabLst>
                <a:tab pos="355600" algn="l"/>
              </a:tabLst>
            </a:pPr>
            <a:r>
              <a:rPr dirty="0" sz="2400">
                <a:solidFill>
                  <a:srgbClr val="080808"/>
                </a:solidFill>
                <a:latin typeface="宋体"/>
                <a:cs typeface="宋体"/>
              </a:rPr>
              <a:t>在课程教学中学</a:t>
            </a:r>
            <a:r>
              <a:rPr dirty="0" sz="2400" spc="-15">
                <a:solidFill>
                  <a:srgbClr val="080808"/>
                </a:solidFill>
                <a:latin typeface="宋体"/>
                <a:cs typeface="宋体"/>
              </a:rPr>
              <a:t>习</a:t>
            </a:r>
            <a:r>
              <a:rPr dirty="0" sz="2400" spc="-5">
                <a:solidFill>
                  <a:srgbClr val="C00000"/>
                </a:solidFill>
                <a:latin typeface="宋体"/>
                <a:cs typeface="宋体"/>
              </a:rPr>
              <a:t>毕昇、王选、万启盈</a:t>
            </a:r>
            <a:endParaRPr sz="2400">
              <a:latin typeface="宋体"/>
              <a:cs typeface="宋体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355600" algn="l"/>
              </a:tabLst>
            </a:pPr>
            <a:r>
              <a:rPr dirty="0" sz="2400">
                <a:solidFill>
                  <a:srgbClr val="C00000"/>
                </a:solidFill>
                <a:latin typeface="宋体"/>
                <a:cs typeface="宋体"/>
              </a:rPr>
              <a:t>榜样的力</a:t>
            </a:r>
            <a:r>
              <a:rPr dirty="0" sz="2400" spc="-10">
                <a:solidFill>
                  <a:srgbClr val="C00000"/>
                </a:solidFill>
                <a:latin typeface="宋体"/>
                <a:cs typeface="宋体"/>
              </a:rPr>
              <a:t>量</a:t>
            </a:r>
            <a:r>
              <a:rPr dirty="0" sz="2400">
                <a:solidFill>
                  <a:srgbClr val="080808"/>
                </a:solidFill>
                <a:latin typeface="宋体"/>
                <a:cs typeface="宋体"/>
              </a:rPr>
              <a:t>是无穷的的，</a:t>
            </a:r>
            <a:r>
              <a:rPr dirty="0" sz="2400">
                <a:solidFill>
                  <a:srgbClr val="C00000"/>
                </a:solidFill>
                <a:latin typeface="宋体"/>
                <a:cs typeface="宋体"/>
              </a:rPr>
              <a:t>榜样的言行</a:t>
            </a:r>
            <a:r>
              <a:rPr dirty="0" sz="2400">
                <a:solidFill>
                  <a:srgbClr val="080808"/>
                </a:solidFill>
                <a:latin typeface="宋体"/>
                <a:cs typeface="宋体"/>
              </a:rPr>
              <a:t>有示范效应</a:t>
            </a:r>
            <a:endParaRPr sz="2400">
              <a:latin typeface="宋体"/>
              <a:cs typeface="宋体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55235" y="3406140"/>
            <a:ext cx="2390393" cy="16329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145792" y="3406140"/>
            <a:ext cx="2388870" cy="16329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250948" y="4997196"/>
            <a:ext cx="2232660" cy="14767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661915" y="4997196"/>
            <a:ext cx="2231136" cy="14767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271004" y="826008"/>
            <a:ext cx="1847214" cy="1053465"/>
          </a:xfrm>
          <a:custGeom>
            <a:avLst/>
            <a:gdLst/>
            <a:ahLst/>
            <a:cxnLst/>
            <a:rect l="l" t="t" r="r" b="b"/>
            <a:pathLst>
              <a:path w="1847215" h="1053464">
                <a:moveTo>
                  <a:pt x="619251" y="0"/>
                </a:moveTo>
                <a:lnTo>
                  <a:pt x="572030" y="2991"/>
                </a:lnTo>
                <a:lnTo>
                  <a:pt x="526658" y="11720"/>
                </a:lnTo>
                <a:lnTo>
                  <a:pt x="483472" y="25821"/>
                </a:lnTo>
                <a:lnTo>
                  <a:pt x="442808" y="44925"/>
                </a:lnTo>
                <a:lnTo>
                  <a:pt x="405000" y="68667"/>
                </a:lnTo>
                <a:lnTo>
                  <a:pt x="370383" y="96680"/>
                </a:lnTo>
                <a:lnTo>
                  <a:pt x="339295" y="128595"/>
                </a:lnTo>
                <a:lnTo>
                  <a:pt x="312069" y="164047"/>
                </a:lnTo>
                <a:lnTo>
                  <a:pt x="289041" y="202668"/>
                </a:lnTo>
                <a:lnTo>
                  <a:pt x="270546" y="244092"/>
                </a:lnTo>
                <a:lnTo>
                  <a:pt x="256920" y="287951"/>
                </a:lnTo>
                <a:lnTo>
                  <a:pt x="248499" y="333878"/>
                </a:lnTo>
                <a:lnTo>
                  <a:pt x="245618" y="381507"/>
                </a:lnTo>
                <a:lnTo>
                  <a:pt x="246618" y="409701"/>
                </a:lnTo>
                <a:lnTo>
                  <a:pt x="249618" y="437896"/>
                </a:lnTo>
                <a:lnTo>
                  <a:pt x="254619" y="466089"/>
                </a:lnTo>
                <a:lnTo>
                  <a:pt x="261620" y="494283"/>
                </a:lnTo>
                <a:lnTo>
                  <a:pt x="214684" y="501758"/>
                </a:lnTo>
                <a:lnTo>
                  <a:pt x="170470" y="516571"/>
                </a:lnTo>
                <a:lnTo>
                  <a:pt x="129728" y="538103"/>
                </a:lnTo>
                <a:lnTo>
                  <a:pt x="93203" y="565735"/>
                </a:lnTo>
                <a:lnTo>
                  <a:pt x="61642" y="598845"/>
                </a:lnTo>
                <a:lnTo>
                  <a:pt x="35795" y="636815"/>
                </a:lnTo>
                <a:lnTo>
                  <a:pt x="16407" y="679025"/>
                </a:lnTo>
                <a:lnTo>
                  <a:pt x="4226" y="724854"/>
                </a:lnTo>
                <a:lnTo>
                  <a:pt x="0" y="773683"/>
                </a:lnTo>
                <a:lnTo>
                  <a:pt x="4599" y="822902"/>
                </a:lnTo>
                <a:lnTo>
                  <a:pt x="17812" y="869637"/>
                </a:lnTo>
                <a:lnTo>
                  <a:pt x="38758" y="913007"/>
                </a:lnTo>
                <a:lnTo>
                  <a:pt x="66559" y="952128"/>
                </a:lnTo>
                <a:lnTo>
                  <a:pt x="100336" y="986117"/>
                </a:lnTo>
                <a:lnTo>
                  <a:pt x="139210" y="1014090"/>
                </a:lnTo>
                <a:lnTo>
                  <a:pt x="182302" y="1035164"/>
                </a:lnTo>
                <a:lnTo>
                  <a:pt x="228732" y="1048456"/>
                </a:lnTo>
                <a:lnTo>
                  <a:pt x="277622" y="1053083"/>
                </a:lnTo>
                <a:lnTo>
                  <a:pt x="1569466" y="1053083"/>
                </a:lnTo>
                <a:lnTo>
                  <a:pt x="1614858" y="1049324"/>
                </a:lnTo>
                <a:lnTo>
                  <a:pt x="1657786" y="1038473"/>
                </a:lnTo>
                <a:lnTo>
                  <a:pt x="1697704" y="1021177"/>
                </a:lnTo>
                <a:lnTo>
                  <a:pt x="1734068" y="998077"/>
                </a:lnTo>
                <a:lnTo>
                  <a:pt x="1766331" y="969819"/>
                </a:lnTo>
                <a:lnTo>
                  <a:pt x="1793951" y="937046"/>
                </a:lnTo>
                <a:lnTo>
                  <a:pt x="1816381" y="900402"/>
                </a:lnTo>
                <a:lnTo>
                  <a:pt x="1833077" y="860531"/>
                </a:lnTo>
                <a:lnTo>
                  <a:pt x="1843494" y="818077"/>
                </a:lnTo>
                <a:lnTo>
                  <a:pt x="1847088" y="773683"/>
                </a:lnTo>
                <a:lnTo>
                  <a:pt x="1843494" y="727845"/>
                </a:lnTo>
                <a:lnTo>
                  <a:pt x="1833077" y="684233"/>
                </a:lnTo>
                <a:lnTo>
                  <a:pt x="1816381" y="643460"/>
                </a:lnTo>
                <a:lnTo>
                  <a:pt x="1793951" y="606139"/>
                </a:lnTo>
                <a:lnTo>
                  <a:pt x="1766331" y="572881"/>
                </a:lnTo>
                <a:lnTo>
                  <a:pt x="1734068" y="544297"/>
                </a:lnTo>
                <a:lnTo>
                  <a:pt x="1697704" y="521000"/>
                </a:lnTo>
                <a:lnTo>
                  <a:pt x="1657786" y="503602"/>
                </a:lnTo>
                <a:lnTo>
                  <a:pt x="1614858" y="492715"/>
                </a:lnTo>
                <a:lnTo>
                  <a:pt x="1569466" y="488950"/>
                </a:lnTo>
                <a:lnTo>
                  <a:pt x="1505457" y="488950"/>
                </a:lnTo>
                <a:lnTo>
                  <a:pt x="1508541" y="476853"/>
                </a:lnTo>
                <a:lnTo>
                  <a:pt x="1510125" y="464756"/>
                </a:lnTo>
                <a:lnTo>
                  <a:pt x="1510708" y="452659"/>
                </a:lnTo>
                <a:lnTo>
                  <a:pt x="1510792" y="440563"/>
                </a:lnTo>
                <a:lnTo>
                  <a:pt x="1507302" y="393095"/>
                </a:lnTo>
                <a:lnTo>
                  <a:pt x="1497170" y="347735"/>
                </a:lnTo>
                <a:lnTo>
                  <a:pt x="1480902" y="304991"/>
                </a:lnTo>
                <a:lnTo>
                  <a:pt x="1459002" y="265372"/>
                </a:lnTo>
                <a:lnTo>
                  <a:pt x="1431977" y="229387"/>
                </a:lnTo>
                <a:lnTo>
                  <a:pt x="1422991" y="220344"/>
                </a:lnTo>
                <a:lnTo>
                  <a:pt x="960881" y="220344"/>
                </a:lnTo>
                <a:lnTo>
                  <a:pt x="938634" y="178804"/>
                </a:lnTo>
                <a:lnTo>
                  <a:pt x="911329" y="140499"/>
                </a:lnTo>
                <a:lnTo>
                  <a:pt x="879451" y="105870"/>
                </a:lnTo>
                <a:lnTo>
                  <a:pt x="843484" y="75359"/>
                </a:lnTo>
                <a:lnTo>
                  <a:pt x="803912" y="49406"/>
                </a:lnTo>
                <a:lnTo>
                  <a:pt x="761219" y="28452"/>
                </a:lnTo>
                <a:lnTo>
                  <a:pt x="715888" y="12939"/>
                </a:lnTo>
                <a:lnTo>
                  <a:pt x="668405" y="3308"/>
                </a:lnTo>
                <a:lnTo>
                  <a:pt x="619251" y="0"/>
                </a:lnTo>
                <a:close/>
              </a:path>
              <a:path w="1847215" h="1053464">
                <a:moveTo>
                  <a:pt x="1190498" y="118237"/>
                </a:moveTo>
                <a:lnTo>
                  <a:pt x="1137393" y="122662"/>
                </a:lnTo>
                <a:lnTo>
                  <a:pt x="1087380" y="135598"/>
                </a:lnTo>
                <a:lnTo>
                  <a:pt x="1040957" y="156532"/>
                </a:lnTo>
                <a:lnTo>
                  <a:pt x="998624" y="184951"/>
                </a:lnTo>
                <a:lnTo>
                  <a:pt x="960881" y="220344"/>
                </a:lnTo>
                <a:lnTo>
                  <a:pt x="1422991" y="220344"/>
                </a:lnTo>
                <a:lnTo>
                  <a:pt x="1364572" y="170348"/>
                </a:lnTo>
                <a:lnTo>
                  <a:pt x="1325203" y="148312"/>
                </a:lnTo>
                <a:lnTo>
                  <a:pt x="1282731" y="131942"/>
                </a:lnTo>
                <a:lnTo>
                  <a:pt x="1237660" y="121748"/>
                </a:lnTo>
                <a:lnTo>
                  <a:pt x="1190498" y="118237"/>
                </a:lnTo>
                <a:close/>
              </a:path>
            </a:pathLst>
          </a:custGeom>
          <a:solidFill>
            <a:srgbClr val="B7EB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4266" y="161290"/>
            <a:ext cx="393509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solidFill>
                  <a:srgbClr val="F3F3F3"/>
                </a:solidFill>
                <a:latin typeface="宋体"/>
                <a:cs typeface="宋体"/>
              </a:rPr>
              <a:t>深</a:t>
            </a:r>
            <a:r>
              <a:rPr dirty="0" sz="2800" spc="-5">
                <a:solidFill>
                  <a:srgbClr val="F3F3F3"/>
                </a:solidFill>
                <a:latin typeface="宋体"/>
                <a:cs typeface="宋体"/>
              </a:rPr>
              <a:t>化课程</a:t>
            </a:r>
            <a:r>
              <a:rPr dirty="0" sz="2800">
                <a:solidFill>
                  <a:srgbClr val="F3F3F3"/>
                </a:solidFill>
                <a:latin typeface="宋体"/>
                <a:cs typeface="宋体"/>
              </a:rPr>
              <a:t>思</a:t>
            </a:r>
            <a:r>
              <a:rPr dirty="0" sz="2800" spc="-5">
                <a:solidFill>
                  <a:srgbClr val="F3F3F3"/>
                </a:solidFill>
                <a:latin typeface="宋体"/>
                <a:cs typeface="宋体"/>
              </a:rPr>
              <a:t>政的改</a:t>
            </a:r>
            <a:r>
              <a:rPr dirty="0" sz="2800">
                <a:solidFill>
                  <a:srgbClr val="F3F3F3"/>
                </a:solidFill>
                <a:latin typeface="宋体"/>
                <a:cs typeface="宋体"/>
              </a:rPr>
              <a:t>革</a:t>
            </a:r>
            <a:r>
              <a:rPr dirty="0" sz="2800" spc="-5">
                <a:solidFill>
                  <a:srgbClr val="F3F3F3"/>
                </a:solidFill>
                <a:latin typeface="宋体"/>
                <a:cs typeface="宋体"/>
              </a:rPr>
              <a:t>探索</a:t>
            </a:r>
            <a:endParaRPr sz="2800">
              <a:latin typeface="宋体"/>
              <a:cs typeface="宋体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26870" y="2652217"/>
            <a:ext cx="534606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΢"/>
              <a:buChar char="•"/>
              <a:tabLst>
                <a:tab pos="354965" algn="l"/>
                <a:tab pos="355600" algn="l"/>
              </a:tabLst>
            </a:pPr>
            <a:r>
              <a:rPr dirty="0" sz="2800">
                <a:solidFill>
                  <a:srgbClr val="C00000"/>
                </a:solidFill>
                <a:latin typeface="宋体"/>
                <a:cs typeface="宋体"/>
              </a:rPr>
              <a:t>快</a:t>
            </a:r>
            <a:r>
              <a:rPr dirty="0" sz="2800" spc="-5">
                <a:solidFill>
                  <a:srgbClr val="C00000"/>
                </a:solidFill>
                <a:latin typeface="宋体"/>
                <a:cs typeface="宋体"/>
              </a:rPr>
              <a:t>乐教</a:t>
            </a:r>
            <a:r>
              <a:rPr dirty="0" sz="2800" spc="-10">
                <a:solidFill>
                  <a:srgbClr val="C00000"/>
                </a:solidFill>
                <a:latin typeface="宋体"/>
                <a:cs typeface="宋体"/>
              </a:rPr>
              <a:t>学</a:t>
            </a:r>
            <a:r>
              <a:rPr dirty="0" sz="2800">
                <a:solidFill>
                  <a:srgbClr val="C00000"/>
                </a:solidFill>
                <a:latin typeface="宋体"/>
                <a:cs typeface="宋体"/>
              </a:rPr>
              <a:t>：</a:t>
            </a:r>
            <a:r>
              <a:rPr dirty="0" sz="2800" spc="-5">
                <a:solidFill>
                  <a:srgbClr val="C00000"/>
                </a:solidFill>
                <a:latin typeface="宋体"/>
                <a:cs typeface="宋体"/>
              </a:rPr>
              <a:t>生动活泼，喜闻乐见</a:t>
            </a:r>
            <a:endParaRPr sz="2800">
              <a:latin typeface="宋体"/>
              <a:cs typeface="宋体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008632" y="3507890"/>
          <a:ext cx="5396865" cy="1148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75715"/>
                <a:gridCol w="1421765"/>
                <a:gridCol w="1421765"/>
                <a:gridCol w="1275714"/>
              </a:tblGrid>
              <a:tr h="573913">
                <a:tc>
                  <a:txBody>
                    <a:bodyPr/>
                    <a:lstStyle/>
                    <a:p>
                      <a:pPr marL="31750">
                        <a:lnSpc>
                          <a:spcPts val="2965"/>
                        </a:lnSpc>
                      </a:pPr>
                      <a:r>
                        <a:rPr dirty="0" sz="2800">
                          <a:solidFill>
                            <a:srgbClr val="080808"/>
                          </a:solidFill>
                          <a:latin typeface="宋体"/>
                          <a:cs typeface="宋体"/>
                        </a:rPr>
                        <a:t>情</a:t>
                      </a:r>
                      <a:r>
                        <a:rPr dirty="0" sz="2800" spc="-5">
                          <a:solidFill>
                            <a:srgbClr val="080808"/>
                          </a:solidFill>
                          <a:latin typeface="宋体"/>
                          <a:cs typeface="宋体"/>
                        </a:rPr>
                        <a:t>景化</a:t>
                      </a:r>
                      <a:endParaRPr sz="2800">
                        <a:latin typeface="宋体"/>
                        <a:cs typeface="宋体"/>
                      </a:endParaRPr>
                    </a:p>
                  </a:txBody>
                  <a:tcPr marL="0" marR="0" marB="0" marT="0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ts val="2965"/>
                        </a:lnSpc>
                      </a:pPr>
                      <a:r>
                        <a:rPr dirty="0" sz="2800">
                          <a:solidFill>
                            <a:srgbClr val="080808"/>
                          </a:solidFill>
                          <a:latin typeface="宋体"/>
                          <a:cs typeface="宋体"/>
                        </a:rPr>
                        <a:t>故</a:t>
                      </a:r>
                      <a:r>
                        <a:rPr dirty="0" sz="2800" spc="-5">
                          <a:solidFill>
                            <a:srgbClr val="080808"/>
                          </a:solidFill>
                          <a:latin typeface="宋体"/>
                          <a:cs typeface="宋体"/>
                        </a:rPr>
                        <a:t>事化</a:t>
                      </a:r>
                      <a:endParaRPr sz="2800">
                        <a:latin typeface="宋体"/>
                        <a:cs typeface="宋体"/>
                      </a:endParaRPr>
                    </a:p>
                  </a:txBody>
                  <a:tcPr marL="0" marR="0" marB="0" marT="0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ts val="2965"/>
                        </a:lnSpc>
                      </a:pPr>
                      <a:r>
                        <a:rPr dirty="0" sz="2800">
                          <a:solidFill>
                            <a:srgbClr val="080808"/>
                          </a:solidFill>
                          <a:latin typeface="宋体"/>
                          <a:cs typeface="宋体"/>
                        </a:rPr>
                        <a:t>游</a:t>
                      </a:r>
                      <a:r>
                        <a:rPr dirty="0" sz="2800" spc="-5">
                          <a:solidFill>
                            <a:srgbClr val="080808"/>
                          </a:solidFill>
                          <a:latin typeface="宋体"/>
                          <a:cs typeface="宋体"/>
                        </a:rPr>
                        <a:t>戏化</a:t>
                      </a:r>
                      <a:endParaRPr sz="2800">
                        <a:latin typeface="宋体"/>
                        <a:cs typeface="宋体"/>
                      </a:endParaRPr>
                    </a:p>
                  </a:txBody>
                  <a:tcPr marL="0" marR="0" marB="0" marT="0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2965"/>
                        </a:lnSpc>
                      </a:pPr>
                      <a:r>
                        <a:rPr dirty="0" sz="2800" spc="5">
                          <a:solidFill>
                            <a:srgbClr val="080808"/>
                          </a:solidFill>
                          <a:latin typeface="宋体"/>
                          <a:cs typeface="宋体"/>
                        </a:rPr>
                        <a:t>幽</a:t>
                      </a:r>
                      <a:r>
                        <a:rPr dirty="0" sz="2800">
                          <a:solidFill>
                            <a:srgbClr val="080808"/>
                          </a:solidFill>
                          <a:latin typeface="宋体"/>
                          <a:cs typeface="宋体"/>
                        </a:rPr>
                        <a:t>默化</a:t>
                      </a:r>
                      <a:endParaRPr sz="2800">
                        <a:latin typeface="宋体"/>
                        <a:cs typeface="宋体"/>
                      </a:endParaRPr>
                    </a:p>
                  </a:txBody>
                  <a:tcPr marL="0" marR="0" marB="0" marT="0">
                    <a:solidFill>
                      <a:srgbClr val="F3F3F3"/>
                    </a:solidFill>
                  </a:tcPr>
                </a:tc>
              </a:tr>
              <a:tr h="573912">
                <a:tc>
                  <a:txBody>
                    <a:bodyPr/>
                    <a:lstStyle/>
                    <a:p>
                      <a:pPr marL="31750">
                        <a:lnSpc>
                          <a:spcPts val="3095"/>
                        </a:lnSpc>
                        <a:spcBef>
                          <a:spcPts val="1325"/>
                        </a:spcBef>
                      </a:pPr>
                      <a:r>
                        <a:rPr dirty="0" sz="2800">
                          <a:solidFill>
                            <a:srgbClr val="080808"/>
                          </a:solidFill>
                          <a:latin typeface="宋体"/>
                          <a:cs typeface="宋体"/>
                        </a:rPr>
                        <a:t>互</a:t>
                      </a:r>
                      <a:r>
                        <a:rPr dirty="0" sz="2800" spc="-5">
                          <a:solidFill>
                            <a:srgbClr val="080808"/>
                          </a:solidFill>
                          <a:latin typeface="宋体"/>
                          <a:cs typeface="宋体"/>
                        </a:rPr>
                        <a:t>动式</a:t>
                      </a:r>
                      <a:endParaRPr sz="2800">
                        <a:latin typeface="宋体"/>
                        <a:cs typeface="宋体"/>
                      </a:endParaRPr>
                    </a:p>
                  </a:txBody>
                  <a:tcPr marL="0" marR="0" marB="0" marT="16827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ts val="3095"/>
                        </a:lnSpc>
                        <a:spcBef>
                          <a:spcPts val="1325"/>
                        </a:spcBef>
                      </a:pPr>
                      <a:r>
                        <a:rPr dirty="0" sz="2800">
                          <a:solidFill>
                            <a:srgbClr val="080808"/>
                          </a:solidFill>
                          <a:latin typeface="宋体"/>
                          <a:cs typeface="宋体"/>
                        </a:rPr>
                        <a:t>讨</a:t>
                      </a:r>
                      <a:r>
                        <a:rPr dirty="0" sz="2800" spc="-5">
                          <a:solidFill>
                            <a:srgbClr val="080808"/>
                          </a:solidFill>
                          <a:latin typeface="宋体"/>
                          <a:cs typeface="宋体"/>
                        </a:rPr>
                        <a:t>论式</a:t>
                      </a:r>
                      <a:endParaRPr sz="2800">
                        <a:latin typeface="宋体"/>
                        <a:cs typeface="宋体"/>
                      </a:endParaRPr>
                    </a:p>
                  </a:txBody>
                  <a:tcPr marL="0" marR="0" marB="0" marT="16827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ts val="3095"/>
                        </a:lnSpc>
                        <a:spcBef>
                          <a:spcPts val="1325"/>
                        </a:spcBef>
                      </a:pPr>
                      <a:r>
                        <a:rPr dirty="0" sz="2800">
                          <a:solidFill>
                            <a:srgbClr val="080808"/>
                          </a:solidFill>
                          <a:latin typeface="宋体"/>
                          <a:cs typeface="宋体"/>
                        </a:rPr>
                        <a:t>探</a:t>
                      </a:r>
                      <a:r>
                        <a:rPr dirty="0" sz="2800" spc="-5">
                          <a:solidFill>
                            <a:srgbClr val="080808"/>
                          </a:solidFill>
                          <a:latin typeface="宋体"/>
                          <a:cs typeface="宋体"/>
                        </a:rPr>
                        <a:t>究式</a:t>
                      </a:r>
                      <a:endParaRPr sz="2800">
                        <a:latin typeface="宋体"/>
                        <a:cs typeface="宋体"/>
                      </a:endParaRPr>
                    </a:p>
                  </a:txBody>
                  <a:tcPr marL="0" marR="0" marB="0" marT="16827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3095"/>
                        </a:lnSpc>
                        <a:spcBef>
                          <a:spcPts val="1325"/>
                        </a:spcBef>
                      </a:pPr>
                      <a:r>
                        <a:rPr dirty="0" sz="2800" spc="5">
                          <a:solidFill>
                            <a:srgbClr val="080808"/>
                          </a:solidFill>
                          <a:latin typeface="宋体"/>
                          <a:cs typeface="宋体"/>
                        </a:rPr>
                        <a:t>案</a:t>
                      </a:r>
                      <a:r>
                        <a:rPr dirty="0" sz="2800">
                          <a:solidFill>
                            <a:srgbClr val="080808"/>
                          </a:solidFill>
                          <a:latin typeface="宋体"/>
                          <a:cs typeface="宋体"/>
                        </a:rPr>
                        <a:t>例式</a:t>
                      </a:r>
                      <a:endParaRPr sz="2800">
                        <a:latin typeface="宋体"/>
                        <a:cs typeface="宋体"/>
                      </a:endParaRPr>
                    </a:p>
                  </a:txBody>
                  <a:tcPr marL="0" marR="0" marB="0" marT="168275"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1626870" y="5030470"/>
            <a:ext cx="498792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΢"/>
              <a:buChar char="•"/>
              <a:tabLst>
                <a:tab pos="354965" algn="l"/>
                <a:tab pos="355600" algn="l"/>
              </a:tabLst>
            </a:pPr>
            <a:r>
              <a:rPr dirty="0" sz="2800">
                <a:solidFill>
                  <a:srgbClr val="C00000"/>
                </a:solidFill>
                <a:latin typeface="宋体"/>
                <a:cs typeface="宋体"/>
              </a:rPr>
              <a:t>使</a:t>
            </a:r>
            <a:r>
              <a:rPr dirty="0" sz="2800" spc="-5">
                <a:solidFill>
                  <a:srgbClr val="C00000"/>
                </a:solidFill>
                <a:latin typeface="宋体"/>
                <a:cs typeface="宋体"/>
              </a:rPr>
              <a:t>学生在</a:t>
            </a:r>
            <a:r>
              <a:rPr dirty="0" sz="2800">
                <a:solidFill>
                  <a:srgbClr val="C00000"/>
                </a:solidFill>
                <a:latin typeface="宋体"/>
                <a:cs typeface="宋体"/>
              </a:rPr>
              <a:t>引</a:t>
            </a:r>
            <a:r>
              <a:rPr dirty="0" sz="2800" spc="-5">
                <a:solidFill>
                  <a:srgbClr val="C00000"/>
                </a:solidFill>
                <a:latin typeface="宋体"/>
                <a:cs typeface="宋体"/>
              </a:rPr>
              <a:t>人入胜</a:t>
            </a:r>
            <a:r>
              <a:rPr dirty="0" sz="2800">
                <a:solidFill>
                  <a:srgbClr val="C00000"/>
                </a:solidFill>
                <a:latin typeface="宋体"/>
                <a:cs typeface="宋体"/>
              </a:rPr>
              <a:t>中</a:t>
            </a:r>
            <a:r>
              <a:rPr dirty="0" sz="2800" spc="-5">
                <a:solidFill>
                  <a:srgbClr val="C00000"/>
                </a:solidFill>
                <a:latin typeface="宋体"/>
                <a:cs typeface="宋体"/>
              </a:rPr>
              <a:t>潜移默化</a:t>
            </a:r>
            <a:endParaRPr sz="2800">
              <a:latin typeface="宋体"/>
              <a:cs typeface="宋体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76933" y="2061210"/>
            <a:ext cx="6393180" cy="4249420"/>
          </a:xfrm>
          <a:custGeom>
            <a:avLst/>
            <a:gdLst/>
            <a:ahLst/>
            <a:cxnLst/>
            <a:rect l="l" t="t" r="r" b="b"/>
            <a:pathLst>
              <a:path w="6393180" h="4249420">
                <a:moveTo>
                  <a:pt x="113410" y="0"/>
                </a:moveTo>
                <a:lnTo>
                  <a:pt x="3678336" y="0"/>
                </a:lnTo>
                <a:lnTo>
                  <a:pt x="5508974" y="0"/>
                </a:lnTo>
                <a:lnTo>
                  <a:pt x="6183419" y="0"/>
                </a:lnTo>
                <a:lnTo>
                  <a:pt x="6279769" y="0"/>
                </a:lnTo>
                <a:lnTo>
                  <a:pt x="6290594" y="5249"/>
                </a:lnTo>
                <a:lnTo>
                  <a:pt x="6313673" y="44761"/>
                </a:lnTo>
                <a:lnTo>
                  <a:pt x="6337005" y="117425"/>
                </a:lnTo>
                <a:lnTo>
                  <a:pt x="6348146" y="164117"/>
                </a:lnTo>
                <a:lnTo>
                  <a:pt x="6358605" y="216609"/>
                </a:lnTo>
                <a:lnTo>
                  <a:pt x="6368136" y="274073"/>
                </a:lnTo>
                <a:lnTo>
                  <a:pt x="6376491" y="335678"/>
                </a:lnTo>
                <a:lnTo>
                  <a:pt x="6383420" y="400596"/>
                </a:lnTo>
                <a:lnTo>
                  <a:pt x="6388677" y="467997"/>
                </a:lnTo>
                <a:lnTo>
                  <a:pt x="6392012" y="537052"/>
                </a:lnTo>
                <a:lnTo>
                  <a:pt x="6393180" y="606932"/>
                </a:lnTo>
                <a:lnTo>
                  <a:pt x="6393180" y="2273829"/>
                </a:lnTo>
                <a:lnTo>
                  <a:pt x="6393180" y="3129803"/>
                </a:lnTo>
                <a:lnTo>
                  <a:pt x="6393180" y="3445162"/>
                </a:lnTo>
                <a:lnTo>
                  <a:pt x="6393180" y="3490214"/>
                </a:lnTo>
                <a:lnTo>
                  <a:pt x="6392404" y="3548742"/>
                </a:lnTo>
                <a:lnTo>
                  <a:pt x="6390166" y="3609938"/>
                </a:lnTo>
                <a:lnTo>
                  <a:pt x="6386599" y="3672914"/>
                </a:lnTo>
                <a:lnTo>
                  <a:pt x="6381835" y="3736780"/>
                </a:lnTo>
                <a:lnTo>
                  <a:pt x="6376008" y="3800646"/>
                </a:lnTo>
                <a:lnTo>
                  <a:pt x="6369250" y="3863624"/>
                </a:lnTo>
                <a:lnTo>
                  <a:pt x="6361695" y="3924824"/>
                </a:lnTo>
                <a:lnTo>
                  <a:pt x="6353476" y="3983358"/>
                </a:lnTo>
                <a:lnTo>
                  <a:pt x="6344726" y="4038335"/>
                </a:lnTo>
                <a:lnTo>
                  <a:pt x="6335577" y="4088867"/>
                </a:lnTo>
                <a:lnTo>
                  <a:pt x="6326163" y="4134064"/>
                </a:lnTo>
                <a:lnTo>
                  <a:pt x="6316616" y="4173038"/>
                </a:lnTo>
                <a:lnTo>
                  <a:pt x="6297659" y="4228758"/>
                </a:lnTo>
                <a:lnTo>
                  <a:pt x="6279769" y="4248912"/>
                </a:lnTo>
                <a:lnTo>
                  <a:pt x="2714843" y="4248912"/>
                </a:lnTo>
                <a:lnTo>
                  <a:pt x="884205" y="4248912"/>
                </a:lnTo>
                <a:lnTo>
                  <a:pt x="209760" y="4248912"/>
                </a:lnTo>
                <a:lnTo>
                  <a:pt x="113410" y="4248912"/>
                </a:lnTo>
                <a:lnTo>
                  <a:pt x="100919" y="4243725"/>
                </a:lnTo>
                <a:lnTo>
                  <a:pt x="77667" y="4204899"/>
                </a:lnTo>
                <a:lnTo>
                  <a:pt x="56943" y="4134064"/>
                </a:lnTo>
                <a:lnTo>
                  <a:pt x="47612" y="4088867"/>
                </a:lnTo>
                <a:lnTo>
                  <a:pt x="39013" y="4038335"/>
                </a:lnTo>
                <a:lnTo>
                  <a:pt x="31178" y="3983358"/>
                </a:lnTo>
                <a:lnTo>
                  <a:pt x="24141" y="3924824"/>
                </a:lnTo>
                <a:lnTo>
                  <a:pt x="17935" y="3863624"/>
                </a:lnTo>
                <a:lnTo>
                  <a:pt x="12593" y="3800646"/>
                </a:lnTo>
                <a:lnTo>
                  <a:pt x="8147" y="3736780"/>
                </a:lnTo>
                <a:lnTo>
                  <a:pt x="4632" y="3672914"/>
                </a:lnTo>
                <a:lnTo>
                  <a:pt x="2081" y="3609938"/>
                </a:lnTo>
                <a:lnTo>
                  <a:pt x="525" y="3548742"/>
                </a:lnTo>
                <a:lnTo>
                  <a:pt x="0" y="3490214"/>
                </a:lnTo>
                <a:lnTo>
                  <a:pt x="0" y="1823317"/>
                </a:lnTo>
                <a:lnTo>
                  <a:pt x="0" y="967343"/>
                </a:lnTo>
                <a:lnTo>
                  <a:pt x="0" y="651984"/>
                </a:lnTo>
                <a:lnTo>
                  <a:pt x="0" y="606932"/>
                </a:lnTo>
                <a:lnTo>
                  <a:pt x="794" y="537052"/>
                </a:lnTo>
                <a:lnTo>
                  <a:pt x="3137" y="467997"/>
                </a:lnTo>
                <a:lnTo>
                  <a:pt x="6965" y="400596"/>
                </a:lnTo>
                <a:lnTo>
                  <a:pt x="12218" y="335678"/>
                </a:lnTo>
                <a:lnTo>
                  <a:pt x="18834" y="274073"/>
                </a:lnTo>
                <a:lnTo>
                  <a:pt x="26751" y="216609"/>
                </a:lnTo>
                <a:lnTo>
                  <a:pt x="35907" y="164117"/>
                </a:lnTo>
                <a:lnTo>
                  <a:pt x="46241" y="117425"/>
                </a:lnTo>
                <a:lnTo>
                  <a:pt x="57690" y="77363"/>
                </a:lnTo>
                <a:lnTo>
                  <a:pt x="83689" y="20446"/>
                </a:lnTo>
                <a:lnTo>
                  <a:pt x="98115" y="5249"/>
                </a:lnTo>
                <a:lnTo>
                  <a:pt x="113410" y="0"/>
                </a:lnTo>
                <a:close/>
              </a:path>
            </a:pathLst>
          </a:custGeom>
          <a:ln w="19812">
            <a:solidFill>
              <a:srgbClr val="FFA22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271004" y="826008"/>
            <a:ext cx="1847214" cy="1053465"/>
          </a:xfrm>
          <a:custGeom>
            <a:avLst/>
            <a:gdLst/>
            <a:ahLst/>
            <a:cxnLst/>
            <a:rect l="l" t="t" r="r" b="b"/>
            <a:pathLst>
              <a:path w="1847215" h="1053464">
                <a:moveTo>
                  <a:pt x="619251" y="0"/>
                </a:moveTo>
                <a:lnTo>
                  <a:pt x="572030" y="2991"/>
                </a:lnTo>
                <a:lnTo>
                  <a:pt x="526658" y="11720"/>
                </a:lnTo>
                <a:lnTo>
                  <a:pt x="483472" y="25821"/>
                </a:lnTo>
                <a:lnTo>
                  <a:pt x="442808" y="44925"/>
                </a:lnTo>
                <a:lnTo>
                  <a:pt x="405000" y="68667"/>
                </a:lnTo>
                <a:lnTo>
                  <a:pt x="370383" y="96680"/>
                </a:lnTo>
                <a:lnTo>
                  <a:pt x="339295" y="128595"/>
                </a:lnTo>
                <a:lnTo>
                  <a:pt x="312069" y="164047"/>
                </a:lnTo>
                <a:lnTo>
                  <a:pt x="289041" y="202668"/>
                </a:lnTo>
                <a:lnTo>
                  <a:pt x="270546" y="244092"/>
                </a:lnTo>
                <a:lnTo>
                  <a:pt x="256920" y="287951"/>
                </a:lnTo>
                <a:lnTo>
                  <a:pt x="248499" y="333878"/>
                </a:lnTo>
                <a:lnTo>
                  <a:pt x="245618" y="381507"/>
                </a:lnTo>
                <a:lnTo>
                  <a:pt x="246618" y="409701"/>
                </a:lnTo>
                <a:lnTo>
                  <a:pt x="249618" y="437896"/>
                </a:lnTo>
                <a:lnTo>
                  <a:pt x="254619" y="466089"/>
                </a:lnTo>
                <a:lnTo>
                  <a:pt x="261620" y="494283"/>
                </a:lnTo>
                <a:lnTo>
                  <a:pt x="214684" y="501758"/>
                </a:lnTo>
                <a:lnTo>
                  <a:pt x="170470" y="516571"/>
                </a:lnTo>
                <a:lnTo>
                  <a:pt x="129728" y="538103"/>
                </a:lnTo>
                <a:lnTo>
                  <a:pt x="93203" y="565735"/>
                </a:lnTo>
                <a:lnTo>
                  <a:pt x="61642" y="598845"/>
                </a:lnTo>
                <a:lnTo>
                  <a:pt x="35795" y="636815"/>
                </a:lnTo>
                <a:lnTo>
                  <a:pt x="16407" y="679025"/>
                </a:lnTo>
                <a:lnTo>
                  <a:pt x="4226" y="724854"/>
                </a:lnTo>
                <a:lnTo>
                  <a:pt x="0" y="773683"/>
                </a:lnTo>
                <a:lnTo>
                  <a:pt x="4599" y="822902"/>
                </a:lnTo>
                <a:lnTo>
                  <a:pt x="17812" y="869637"/>
                </a:lnTo>
                <a:lnTo>
                  <a:pt x="38758" y="913007"/>
                </a:lnTo>
                <a:lnTo>
                  <a:pt x="66559" y="952128"/>
                </a:lnTo>
                <a:lnTo>
                  <a:pt x="100336" y="986117"/>
                </a:lnTo>
                <a:lnTo>
                  <a:pt x="139210" y="1014090"/>
                </a:lnTo>
                <a:lnTo>
                  <a:pt x="182302" y="1035164"/>
                </a:lnTo>
                <a:lnTo>
                  <a:pt x="228732" y="1048456"/>
                </a:lnTo>
                <a:lnTo>
                  <a:pt x="277622" y="1053083"/>
                </a:lnTo>
                <a:lnTo>
                  <a:pt x="1569466" y="1053083"/>
                </a:lnTo>
                <a:lnTo>
                  <a:pt x="1614858" y="1049324"/>
                </a:lnTo>
                <a:lnTo>
                  <a:pt x="1657786" y="1038473"/>
                </a:lnTo>
                <a:lnTo>
                  <a:pt x="1697704" y="1021177"/>
                </a:lnTo>
                <a:lnTo>
                  <a:pt x="1734068" y="998077"/>
                </a:lnTo>
                <a:lnTo>
                  <a:pt x="1766331" y="969819"/>
                </a:lnTo>
                <a:lnTo>
                  <a:pt x="1793951" y="937046"/>
                </a:lnTo>
                <a:lnTo>
                  <a:pt x="1816381" y="900402"/>
                </a:lnTo>
                <a:lnTo>
                  <a:pt x="1833077" y="860531"/>
                </a:lnTo>
                <a:lnTo>
                  <a:pt x="1843494" y="818077"/>
                </a:lnTo>
                <a:lnTo>
                  <a:pt x="1847088" y="773683"/>
                </a:lnTo>
                <a:lnTo>
                  <a:pt x="1843494" y="727845"/>
                </a:lnTo>
                <a:lnTo>
                  <a:pt x="1833077" y="684233"/>
                </a:lnTo>
                <a:lnTo>
                  <a:pt x="1816381" y="643460"/>
                </a:lnTo>
                <a:lnTo>
                  <a:pt x="1793951" y="606139"/>
                </a:lnTo>
                <a:lnTo>
                  <a:pt x="1766331" y="572881"/>
                </a:lnTo>
                <a:lnTo>
                  <a:pt x="1734068" y="544297"/>
                </a:lnTo>
                <a:lnTo>
                  <a:pt x="1697704" y="521000"/>
                </a:lnTo>
                <a:lnTo>
                  <a:pt x="1657786" y="503602"/>
                </a:lnTo>
                <a:lnTo>
                  <a:pt x="1614858" y="492715"/>
                </a:lnTo>
                <a:lnTo>
                  <a:pt x="1569466" y="488950"/>
                </a:lnTo>
                <a:lnTo>
                  <a:pt x="1505457" y="488950"/>
                </a:lnTo>
                <a:lnTo>
                  <a:pt x="1508541" y="476853"/>
                </a:lnTo>
                <a:lnTo>
                  <a:pt x="1510125" y="464756"/>
                </a:lnTo>
                <a:lnTo>
                  <a:pt x="1510708" y="452659"/>
                </a:lnTo>
                <a:lnTo>
                  <a:pt x="1510792" y="440563"/>
                </a:lnTo>
                <a:lnTo>
                  <a:pt x="1507302" y="393095"/>
                </a:lnTo>
                <a:lnTo>
                  <a:pt x="1497170" y="347735"/>
                </a:lnTo>
                <a:lnTo>
                  <a:pt x="1480902" y="304991"/>
                </a:lnTo>
                <a:lnTo>
                  <a:pt x="1459002" y="265372"/>
                </a:lnTo>
                <a:lnTo>
                  <a:pt x="1431977" y="229387"/>
                </a:lnTo>
                <a:lnTo>
                  <a:pt x="1422991" y="220344"/>
                </a:lnTo>
                <a:lnTo>
                  <a:pt x="960881" y="220344"/>
                </a:lnTo>
                <a:lnTo>
                  <a:pt x="938634" y="178804"/>
                </a:lnTo>
                <a:lnTo>
                  <a:pt x="911329" y="140499"/>
                </a:lnTo>
                <a:lnTo>
                  <a:pt x="879451" y="105870"/>
                </a:lnTo>
                <a:lnTo>
                  <a:pt x="843484" y="75359"/>
                </a:lnTo>
                <a:lnTo>
                  <a:pt x="803912" y="49406"/>
                </a:lnTo>
                <a:lnTo>
                  <a:pt x="761219" y="28452"/>
                </a:lnTo>
                <a:lnTo>
                  <a:pt x="715888" y="12939"/>
                </a:lnTo>
                <a:lnTo>
                  <a:pt x="668405" y="3308"/>
                </a:lnTo>
                <a:lnTo>
                  <a:pt x="619251" y="0"/>
                </a:lnTo>
                <a:close/>
              </a:path>
              <a:path w="1847215" h="1053464">
                <a:moveTo>
                  <a:pt x="1190498" y="118237"/>
                </a:moveTo>
                <a:lnTo>
                  <a:pt x="1137393" y="122662"/>
                </a:lnTo>
                <a:lnTo>
                  <a:pt x="1087380" y="135598"/>
                </a:lnTo>
                <a:lnTo>
                  <a:pt x="1040957" y="156532"/>
                </a:lnTo>
                <a:lnTo>
                  <a:pt x="998624" y="184951"/>
                </a:lnTo>
                <a:lnTo>
                  <a:pt x="960881" y="220344"/>
                </a:lnTo>
                <a:lnTo>
                  <a:pt x="1422991" y="220344"/>
                </a:lnTo>
                <a:lnTo>
                  <a:pt x="1364572" y="170348"/>
                </a:lnTo>
                <a:lnTo>
                  <a:pt x="1325203" y="148312"/>
                </a:lnTo>
                <a:lnTo>
                  <a:pt x="1282731" y="131942"/>
                </a:lnTo>
                <a:lnTo>
                  <a:pt x="1237660" y="121748"/>
                </a:lnTo>
                <a:lnTo>
                  <a:pt x="1190498" y="118237"/>
                </a:lnTo>
                <a:close/>
              </a:path>
            </a:pathLst>
          </a:custGeom>
          <a:solidFill>
            <a:srgbClr val="B7EB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738498" y="998982"/>
            <a:ext cx="1653539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>
                <a:solidFill>
                  <a:srgbClr val="080808"/>
                </a:solidFill>
                <a:latin typeface="宋体"/>
                <a:cs typeface="宋体"/>
              </a:rPr>
              <a:t>寓教于乐</a:t>
            </a:r>
            <a:endParaRPr sz="3200">
              <a:latin typeface="宋体"/>
              <a:cs typeface="宋体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lenovo</dc:creator>
  <dc:title>PowerPoint 演示文稿</dc:title>
  <dcterms:created xsi:type="dcterms:W3CDTF">2019-11-15T03:05:38Z</dcterms:created>
  <dcterms:modified xsi:type="dcterms:W3CDTF">2019-11-15T03:05:38Z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2019-03-15T00:00:00Z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2019-11-15T00:00:00Z</vt:filetime>
  </property>
</Properties>
</file>