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86" y="2083968"/>
            <a:ext cx="7647698" cy="3800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622939" y="5826071"/>
            <a:ext cx="3793490" cy="58419"/>
          </a:xfrm>
          <a:custGeom>
            <a:avLst/>
            <a:gdLst/>
            <a:ahLst/>
            <a:cxnLst/>
            <a:rect l="l" t="t" r="r" b="b"/>
            <a:pathLst>
              <a:path w="3793490" h="58420">
                <a:moveTo>
                  <a:pt x="29155" y="0"/>
                </a:moveTo>
                <a:lnTo>
                  <a:pt x="3764121" y="0"/>
                </a:lnTo>
                <a:lnTo>
                  <a:pt x="3775300" y="2346"/>
                </a:lnTo>
                <a:lnTo>
                  <a:pt x="3784586" y="8685"/>
                </a:lnTo>
                <a:lnTo>
                  <a:pt x="3790929" y="17967"/>
                </a:lnTo>
                <a:lnTo>
                  <a:pt x="3793277" y="29139"/>
                </a:lnTo>
                <a:lnTo>
                  <a:pt x="3790929" y="40310"/>
                </a:lnTo>
                <a:lnTo>
                  <a:pt x="3784586" y="49590"/>
                </a:lnTo>
                <a:lnTo>
                  <a:pt x="3775300" y="55929"/>
                </a:lnTo>
                <a:lnTo>
                  <a:pt x="3764121" y="58275"/>
                </a:lnTo>
                <a:lnTo>
                  <a:pt x="29155" y="58275"/>
                </a:lnTo>
                <a:lnTo>
                  <a:pt x="17977" y="55929"/>
                </a:lnTo>
                <a:lnTo>
                  <a:pt x="8690" y="49590"/>
                </a:lnTo>
                <a:lnTo>
                  <a:pt x="2347" y="40310"/>
                </a:lnTo>
                <a:lnTo>
                  <a:pt x="0" y="29139"/>
                </a:lnTo>
                <a:lnTo>
                  <a:pt x="2347" y="17967"/>
                </a:lnTo>
                <a:lnTo>
                  <a:pt x="8690" y="8685"/>
                </a:lnTo>
                <a:lnTo>
                  <a:pt x="17977" y="2346"/>
                </a:lnTo>
                <a:lnTo>
                  <a:pt x="29155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884765" y="5826071"/>
            <a:ext cx="612140" cy="58419"/>
          </a:xfrm>
          <a:custGeom>
            <a:avLst/>
            <a:gdLst/>
            <a:ahLst/>
            <a:cxnLst/>
            <a:rect l="l" t="t" r="r" b="b"/>
            <a:pathLst>
              <a:path w="612139" h="58420">
                <a:moveTo>
                  <a:pt x="29155" y="0"/>
                </a:moveTo>
                <a:lnTo>
                  <a:pt x="582902" y="0"/>
                </a:lnTo>
                <a:lnTo>
                  <a:pt x="594076" y="2346"/>
                </a:lnTo>
                <a:lnTo>
                  <a:pt x="603359" y="8685"/>
                </a:lnTo>
                <a:lnTo>
                  <a:pt x="609699" y="17967"/>
                </a:lnTo>
                <a:lnTo>
                  <a:pt x="612046" y="29139"/>
                </a:lnTo>
                <a:lnTo>
                  <a:pt x="609699" y="40310"/>
                </a:lnTo>
                <a:lnTo>
                  <a:pt x="603359" y="49590"/>
                </a:lnTo>
                <a:lnTo>
                  <a:pt x="594076" y="55929"/>
                </a:lnTo>
                <a:lnTo>
                  <a:pt x="582902" y="58275"/>
                </a:lnTo>
                <a:lnTo>
                  <a:pt x="29155" y="58275"/>
                </a:lnTo>
                <a:lnTo>
                  <a:pt x="17977" y="55929"/>
                </a:lnTo>
                <a:lnTo>
                  <a:pt x="8690" y="49590"/>
                </a:lnTo>
                <a:lnTo>
                  <a:pt x="2347" y="40310"/>
                </a:lnTo>
                <a:lnTo>
                  <a:pt x="0" y="29139"/>
                </a:lnTo>
                <a:lnTo>
                  <a:pt x="2347" y="17967"/>
                </a:lnTo>
                <a:lnTo>
                  <a:pt x="8690" y="8685"/>
                </a:lnTo>
                <a:lnTo>
                  <a:pt x="17977" y="2346"/>
                </a:lnTo>
                <a:lnTo>
                  <a:pt x="29155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490190" y="5826071"/>
            <a:ext cx="204470" cy="58419"/>
          </a:xfrm>
          <a:custGeom>
            <a:avLst/>
            <a:gdLst/>
            <a:ahLst/>
            <a:cxnLst/>
            <a:rect l="l" t="t" r="r" b="b"/>
            <a:pathLst>
              <a:path w="204470" h="58420">
                <a:moveTo>
                  <a:pt x="29155" y="0"/>
                </a:moveTo>
                <a:lnTo>
                  <a:pt x="174878" y="0"/>
                </a:lnTo>
                <a:lnTo>
                  <a:pt x="186046" y="2346"/>
                </a:lnTo>
                <a:lnTo>
                  <a:pt x="195327" y="8685"/>
                </a:lnTo>
                <a:lnTo>
                  <a:pt x="201668" y="17967"/>
                </a:lnTo>
                <a:lnTo>
                  <a:pt x="204015" y="29139"/>
                </a:lnTo>
                <a:lnTo>
                  <a:pt x="201668" y="40310"/>
                </a:lnTo>
                <a:lnTo>
                  <a:pt x="195327" y="49590"/>
                </a:lnTo>
                <a:lnTo>
                  <a:pt x="186046" y="55929"/>
                </a:lnTo>
                <a:lnTo>
                  <a:pt x="174878" y="58275"/>
                </a:lnTo>
                <a:lnTo>
                  <a:pt x="29155" y="58275"/>
                </a:lnTo>
                <a:lnTo>
                  <a:pt x="17977" y="55929"/>
                </a:lnTo>
                <a:lnTo>
                  <a:pt x="8690" y="49590"/>
                </a:lnTo>
                <a:lnTo>
                  <a:pt x="2347" y="40310"/>
                </a:lnTo>
                <a:lnTo>
                  <a:pt x="0" y="29139"/>
                </a:lnTo>
                <a:lnTo>
                  <a:pt x="2347" y="17967"/>
                </a:lnTo>
                <a:lnTo>
                  <a:pt x="8690" y="8685"/>
                </a:lnTo>
                <a:lnTo>
                  <a:pt x="17977" y="2346"/>
                </a:lnTo>
                <a:lnTo>
                  <a:pt x="29155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044496" y="5826071"/>
            <a:ext cx="327660" cy="58419"/>
          </a:xfrm>
          <a:custGeom>
            <a:avLst/>
            <a:gdLst/>
            <a:ahLst/>
            <a:cxnLst/>
            <a:rect l="l" t="t" r="r" b="b"/>
            <a:pathLst>
              <a:path w="327659" h="58420">
                <a:moveTo>
                  <a:pt x="29155" y="0"/>
                </a:moveTo>
                <a:lnTo>
                  <a:pt x="298099" y="0"/>
                </a:lnTo>
                <a:lnTo>
                  <a:pt x="309277" y="2346"/>
                </a:lnTo>
                <a:lnTo>
                  <a:pt x="318564" y="8685"/>
                </a:lnTo>
                <a:lnTo>
                  <a:pt x="324906" y="17967"/>
                </a:lnTo>
                <a:lnTo>
                  <a:pt x="327254" y="29139"/>
                </a:lnTo>
                <a:lnTo>
                  <a:pt x="324906" y="40310"/>
                </a:lnTo>
                <a:lnTo>
                  <a:pt x="318564" y="49590"/>
                </a:lnTo>
                <a:lnTo>
                  <a:pt x="309277" y="55929"/>
                </a:lnTo>
                <a:lnTo>
                  <a:pt x="298099" y="58275"/>
                </a:lnTo>
                <a:lnTo>
                  <a:pt x="29155" y="58275"/>
                </a:lnTo>
                <a:lnTo>
                  <a:pt x="17977" y="55929"/>
                </a:lnTo>
                <a:lnTo>
                  <a:pt x="8690" y="49590"/>
                </a:lnTo>
                <a:lnTo>
                  <a:pt x="2347" y="40310"/>
                </a:lnTo>
                <a:lnTo>
                  <a:pt x="0" y="29139"/>
                </a:lnTo>
                <a:lnTo>
                  <a:pt x="2347" y="17967"/>
                </a:lnTo>
                <a:lnTo>
                  <a:pt x="8690" y="8685"/>
                </a:lnTo>
                <a:lnTo>
                  <a:pt x="17977" y="2346"/>
                </a:lnTo>
                <a:lnTo>
                  <a:pt x="29155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531093" y="5826071"/>
            <a:ext cx="455295" cy="58419"/>
          </a:xfrm>
          <a:custGeom>
            <a:avLst/>
            <a:gdLst/>
            <a:ahLst/>
            <a:cxnLst/>
            <a:rect l="l" t="t" r="r" b="b"/>
            <a:pathLst>
              <a:path w="455294" h="58420">
                <a:moveTo>
                  <a:pt x="29155" y="0"/>
                </a:moveTo>
                <a:lnTo>
                  <a:pt x="425935" y="0"/>
                </a:lnTo>
                <a:lnTo>
                  <a:pt x="437114" y="2346"/>
                </a:lnTo>
                <a:lnTo>
                  <a:pt x="446400" y="8685"/>
                </a:lnTo>
                <a:lnTo>
                  <a:pt x="452743" y="17967"/>
                </a:lnTo>
                <a:lnTo>
                  <a:pt x="455091" y="29139"/>
                </a:lnTo>
                <a:lnTo>
                  <a:pt x="452743" y="40310"/>
                </a:lnTo>
                <a:lnTo>
                  <a:pt x="446400" y="49590"/>
                </a:lnTo>
                <a:lnTo>
                  <a:pt x="437114" y="55929"/>
                </a:lnTo>
                <a:lnTo>
                  <a:pt x="425935" y="58275"/>
                </a:lnTo>
                <a:lnTo>
                  <a:pt x="29155" y="58275"/>
                </a:lnTo>
                <a:lnTo>
                  <a:pt x="17977" y="55929"/>
                </a:lnTo>
                <a:lnTo>
                  <a:pt x="8690" y="49590"/>
                </a:lnTo>
                <a:lnTo>
                  <a:pt x="2347" y="40310"/>
                </a:lnTo>
                <a:lnTo>
                  <a:pt x="0" y="29139"/>
                </a:lnTo>
                <a:lnTo>
                  <a:pt x="2347" y="17967"/>
                </a:lnTo>
                <a:lnTo>
                  <a:pt x="8690" y="8685"/>
                </a:lnTo>
                <a:lnTo>
                  <a:pt x="17977" y="2346"/>
                </a:lnTo>
                <a:lnTo>
                  <a:pt x="29155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2528636" y="3770831"/>
            <a:ext cx="2051685" cy="1824989"/>
          </a:xfrm>
          <a:custGeom>
            <a:avLst/>
            <a:gdLst/>
            <a:ahLst/>
            <a:cxnLst/>
            <a:rect l="l" t="t" r="r" b="b"/>
            <a:pathLst>
              <a:path w="2051685" h="1824989">
                <a:moveTo>
                  <a:pt x="0" y="0"/>
                </a:moveTo>
                <a:lnTo>
                  <a:pt x="1970630" y="0"/>
                </a:lnTo>
                <a:lnTo>
                  <a:pt x="2002169" y="6303"/>
                </a:lnTo>
                <a:lnTo>
                  <a:pt x="2027821" y="23519"/>
                </a:lnTo>
                <a:lnTo>
                  <a:pt x="2045062" y="49109"/>
                </a:lnTo>
                <a:lnTo>
                  <a:pt x="2051369" y="80531"/>
                </a:lnTo>
                <a:lnTo>
                  <a:pt x="2051370" y="1743693"/>
                </a:lnTo>
                <a:lnTo>
                  <a:pt x="2045062" y="1775210"/>
                </a:lnTo>
                <a:lnTo>
                  <a:pt x="2027821" y="1800843"/>
                </a:lnTo>
                <a:lnTo>
                  <a:pt x="2002169" y="1818072"/>
                </a:lnTo>
                <a:lnTo>
                  <a:pt x="1970631" y="1824375"/>
                </a:lnTo>
                <a:lnTo>
                  <a:pt x="0" y="18243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766475" y="1464927"/>
            <a:ext cx="3631799" cy="4419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5606775" y="3275494"/>
            <a:ext cx="116585" cy="116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4703283" y="2748767"/>
            <a:ext cx="130023" cy="129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5781635" y="3795495"/>
            <a:ext cx="226443" cy="226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4532172" y="1902913"/>
            <a:ext cx="124767" cy="97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3506102" y="1186522"/>
            <a:ext cx="58419" cy="540385"/>
          </a:xfrm>
          <a:custGeom>
            <a:avLst/>
            <a:gdLst/>
            <a:ahLst/>
            <a:cxnLst/>
            <a:rect l="l" t="t" r="r" b="b"/>
            <a:pathLst>
              <a:path w="58420" h="540385">
                <a:moveTo>
                  <a:pt x="29155" y="0"/>
                </a:moveTo>
                <a:lnTo>
                  <a:pt x="58311" y="29148"/>
                </a:lnTo>
                <a:lnTo>
                  <a:pt x="58311" y="511032"/>
                </a:lnTo>
                <a:lnTo>
                  <a:pt x="55963" y="522207"/>
                </a:lnTo>
                <a:lnTo>
                  <a:pt x="49620" y="531492"/>
                </a:lnTo>
                <a:lnTo>
                  <a:pt x="40334" y="537833"/>
                </a:lnTo>
                <a:lnTo>
                  <a:pt x="29155" y="540180"/>
                </a:lnTo>
                <a:lnTo>
                  <a:pt x="17977" y="537833"/>
                </a:lnTo>
                <a:lnTo>
                  <a:pt x="8690" y="531492"/>
                </a:lnTo>
                <a:lnTo>
                  <a:pt x="2347" y="522207"/>
                </a:lnTo>
                <a:lnTo>
                  <a:pt x="0" y="511032"/>
                </a:lnTo>
                <a:lnTo>
                  <a:pt x="0" y="29148"/>
                </a:lnTo>
                <a:lnTo>
                  <a:pt x="2347" y="17972"/>
                </a:lnTo>
                <a:lnTo>
                  <a:pt x="8690" y="8688"/>
                </a:lnTo>
                <a:lnTo>
                  <a:pt x="17977" y="2347"/>
                </a:lnTo>
                <a:lnTo>
                  <a:pt x="29155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12780" y="92964"/>
            <a:ext cx="1325214" cy="7348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495" y="1475358"/>
            <a:ext cx="10875010" cy="3846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812798" y="6244199"/>
            <a:ext cx="1176020" cy="192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48690" y="6244199"/>
            <a:ext cx="911225" cy="192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8888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264138" y="6265055"/>
            <a:ext cx="1911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hyperlink" Target="http://www.zhihu.com/collection/274581268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hyperlink" Target="http://item.kongfz.com/book/p61647154.html" TargetMode="Externa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hyperlink" Target="http://baijiahao.baidu.com/s?id=1661918722401966323&amp;amp;wfr=spider&amp;amp;for=pc" TargetMode="Externa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arch.dangdang.com/?key2=%C2%ED%B6%A1%A1%A4%C8%FB%C0%FB%B8%F1%C2%FC&amp;amp;medium=01&amp;amp;category_path=01.00.00.00.00.00" TargetMode="External"/><Relationship Id="rId3" Type="http://schemas.openxmlformats.org/officeDocument/2006/relationships/hyperlink" Target="http://search.dangdang.com/?key2=Martin&amp;amp;medium=01&amp;amp;category_path=01.00.00.00.00.00" TargetMode="External"/><Relationship Id="rId4" Type="http://schemas.openxmlformats.org/officeDocument/2006/relationships/hyperlink" Target="http://search.dangdang.com/?key2=E.P&amp;amp;medium=01&amp;amp;category_path=01.00.00.00.00.00" TargetMode="External"/><Relationship Id="rId5" Type="http://schemas.openxmlformats.org/officeDocument/2006/relationships/hyperlink" Target="http://search.dangdang.com/?key2=Seligman&amp;amp;medium=01&amp;amp;category_path=01.00.00.00.00.00" TargetMode="External"/><Relationship Id="rId6" Type="http://schemas.openxmlformats.org/officeDocument/2006/relationships/hyperlink" Target="http://search.dangdang.com/?key2=%BA%E9%C0%BC&amp;amp;medium=01&amp;amp;category_path=01.00.00.00.00.00" TargetMode="External"/><Relationship Id="rId7" Type="http://schemas.openxmlformats.org/officeDocument/2006/relationships/hyperlink" Target="http://search.dangdang.com/?key3=%CD%F2%BE%ED%B3%F6%B0%E6%B9%AB%CB%BE&amp;amp;medium=01&amp;amp;category_path=01.00.00.00.00.00" TargetMode="External"/><Relationship Id="rId8" Type="http://schemas.openxmlformats.org/officeDocument/2006/relationships/hyperlink" Target="http://search.dangdang.com/?key2=%B5%D9%C4%C8%A1%A4%C8%F0%D2%C1&amp;amp;medium=01&amp;amp;category_path=01.00.00.00.00.00" TargetMode="External"/><Relationship Id="rId9" Type="http://schemas.openxmlformats.org/officeDocument/2006/relationships/hyperlink" Target="http://search.dangdang.com/?key2=%C2%B6%CB%BF%A1%A4%C2%F3%BF%B5%CD%FE%B6%FB&amp;amp;medium=01&amp;amp;category_path=01.00.00.00.00.00" TargetMode="External"/><Relationship Id="rId10" Type="http://schemas.openxmlformats.org/officeDocument/2006/relationships/hyperlink" Target="http://search.dangdang.com/?key2=%BB%C6%CE%B5&amp;amp;medium=01&amp;amp;category_path=01.00.00.00.00.00" TargetMode="External"/><Relationship Id="rId11" Type="http://schemas.openxmlformats.org/officeDocument/2006/relationships/hyperlink" Target="http://search.dangdang.com/?key3=%D6%D0%B9%FA%C7%E0%C4%EA%B3%F6%B0%E6%C9%E7&amp;amp;medium=01&amp;amp;category_path=01.00.00.00.00.00" TargetMode="Externa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hyperlink" Target="http://blog.sina.com.cn/s/blog_601513450102vnp9.html" TargetMode="External"/><Relationship Id="rId4" Type="http://schemas.openxmlformats.org/officeDocument/2006/relationships/image" Target="../media/image2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hyperlink" Target="http://www.quanjing.com/category/110043/47089.html" TargetMode="External"/><Relationship Id="rId5" Type="http://schemas.openxmlformats.org/officeDocument/2006/relationships/hyperlink" Target="http://blog.sina.com.cn/s/blog_701738c601019ei9.html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7526" y="2083968"/>
            <a:ext cx="7647727" cy="3800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75236" y="5826071"/>
            <a:ext cx="3794760" cy="58419"/>
          </a:xfrm>
          <a:custGeom>
            <a:avLst/>
            <a:gdLst/>
            <a:ahLst/>
            <a:cxnLst/>
            <a:rect l="l" t="t" r="r" b="b"/>
            <a:pathLst>
              <a:path w="3794759" h="58420">
                <a:moveTo>
                  <a:pt x="3765045" y="0"/>
                </a:moveTo>
                <a:lnTo>
                  <a:pt x="29162" y="0"/>
                </a:lnTo>
                <a:lnTo>
                  <a:pt x="17981" y="2346"/>
                </a:lnTo>
                <a:lnTo>
                  <a:pt x="8692" y="8685"/>
                </a:lnTo>
                <a:lnTo>
                  <a:pt x="2348" y="17967"/>
                </a:lnTo>
                <a:lnTo>
                  <a:pt x="0" y="29139"/>
                </a:lnTo>
                <a:lnTo>
                  <a:pt x="2348" y="40310"/>
                </a:lnTo>
                <a:lnTo>
                  <a:pt x="8692" y="49590"/>
                </a:lnTo>
                <a:lnTo>
                  <a:pt x="17981" y="55929"/>
                </a:lnTo>
                <a:lnTo>
                  <a:pt x="29162" y="58275"/>
                </a:lnTo>
                <a:lnTo>
                  <a:pt x="3765045" y="58275"/>
                </a:lnTo>
                <a:lnTo>
                  <a:pt x="3776226" y="55929"/>
                </a:lnTo>
                <a:lnTo>
                  <a:pt x="3785515" y="49590"/>
                </a:lnTo>
                <a:lnTo>
                  <a:pt x="3791859" y="40310"/>
                </a:lnTo>
                <a:lnTo>
                  <a:pt x="3794208" y="29139"/>
                </a:lnTo>
                <a:lnTo>
                  <a:pt x="3791859" y="17967"/>
                </a:lnTo>
                <a:lnTo>
                  <a:pt x="3785515" y="8685"/>
                </a:lnTo>
                <a:lnTo>
                  <a:pt x="3776226" y="2346"/>
                </a:lnTo>
                <a:lnTo>
                  <a:pt x="3765045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94376" y="5826071"/>
            <a:ext cx="612775" cy="58419"/>
          </a:xfrm>
          <a:custGeom>
            <a:avLst/>
            <a:gdLst/>
            <a:ahLst/>
            <a:cxnLst/>
            <a:rect l="l" t="t" r="r" b="b"/>
            <a:pathLst>
              <a:path w="612775" h="58420">
                <a:moveTo>
                  <a:pt x="583034" y="0"/>
                </a:moveTo>
                <a:lnTo>
                  <a:pt x="29151" y="0"/>
                </a:lnTo>
                <a:lnTo>
                  <a:pt x="17974" y="2346"/>
                </a:lnTo>
                <a:lnTo>
                  <a:pt x="8689" y="8685"/>
                </a:lnTo>
                <a:lnTo>
                  <a:pt x="2347" y="17967"/>
                </a:lnTo>
                <a:lnTo>
                  <a:pt x="0" y="29139"/>
                </a:lnTo>
                <a:lnTo>
                  <a:pt x="2347" y="40310"/>
                </a:lnTo>
                <a:lnTo>
                  <a:pt x="8689" y="49590"/>
                </a:lnTo>
                <a:lnTo>
                  <a:pt x="17974" y="55929"/>
                </a:lnTo>
                <a:lnTo>
                  <a:pt x="29151" y="58275"/>
                </a:lnTo>
                <a:lnTo>
                  <a:pt x="583034" y="58275"/>
                </a:lnTo>
                <a:lnTo>
                  <a:pt x="594215" y="55929"/>
                </a:lnTo>
                <a:lnTo>
                  <a:pt x="603504" y="49590"/>
                </a:lnTo>
                <a:lnTo>
                  <a:pt x="609848" y="40310"/>
                </a:lnTo>
                <a:lnTo>
                  <a:pt x="612197" y="29139"/>
                </a:lnTo>
                <a:lnTo>
                  <a:pt x="609848" y="17967"/>
                </a:lnTo>
                <a:lnTo>
                  <a:pt x="603504" y="8685"/>
                </a:lnTo>
                <a:lnTo>
                  <a:pt x="594215" y="2346"/>
                </a:lnTo>
                <a:lnTo>
                  <a:pt x="583034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7178" y="5826071"/>
            <a:ext cx="204470" cy="58419"/>
          </a:xfrm>
          <a:custGeom>
            <a:avLst/>
            <a:gdLst/>
            <a:ahLst/>
            <a:cxnLst/>
            <a:rect l="l" t="t" r="r" b="b"/>
            <a:pathLst>
              <a:path w="204470" h="58420">
                <a:moveTo>
                  <a:pt x="174902" y="0"/>
                </a:moveTo>
                <a:lnTo>
                  <a:pt x="29144" y="0"/>
                </a:lnTo>
                <a:lnTo>
                  <a:pt x="17973" y="2346"/>
                </a:lnTo>
                <a:lnTo>
                  <a:pt x="8690" y="8685"/>
                </a:lnTo>
                <a:lnTo>
                  <a:pt x="2348" y="17967"/>
                </a:lnTo>
                <a:lnTo>
                  <a:pt x="0" y="29139"/>
                </a:lnTo>
                <a:lnTo>
                  <a:pt x="2348" y="40310"/>
                </a:lnTo>
                <a:lnTo>
                  <a:pt x="8690" y="49590"/>
                </a:lnTo>
                <a:lnTo>
                  <a:pt x="17973" y="55929"/>
                </a:lnTo>
                <a:lnTo>
                  <a:pt x="29144" y="58275"/>
                </a:lnTo>
                <a:lnTo>
                  <a:pt x="174902" y="58275"/>
                </a:lnTo>
                <a:lnTo>
                  <a:pt x="186084" y="55929"/>
                </a:lnTo>
                <a:lnTo>
                  <a:pt x="195372" y="49590"/>
                </a:lnTo>
                <a:lnTo>
                  <a:pt x="201717" y="40310"/>
                </a:lnTo>
                <a:lnTo>
                  <a:pt x="204065" y="29139"/>
                </a:lnTo>
                <a:lnTo>
                  <a:pt x="201717" y="17967"/>
                </a:lnTo>
                <a:lnTo>
                  <a:pt x="195372" y="8685"/>
                </a:lnTo>
                <a:lnTo>
                  <a:pt x="186084" y="2346"/>
                </a:lnTo>
                <a:lnTo>
                  <a:pt x="174902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20694" y="5826071"/>
            <a:ext cx="327660" cy="58419"/>
          </a:xfrm>
          <a:custGeom>
            <a:avLst/>
            <a:gdLst/>
            <a:ahLst/>
            <a:cxnLst/>
            <a:rect l="l" t="t" r="r" b="b"/>
            <a:pathLst>
              <a:path w="327659" h="58420">
                <a:moveTo>
                  <a:pt x="298172" y="0"/>
                </a:moveTo>
                <a:lnTo>
                  <a:pt x="29162" y="0"/>
                </a:lnTo>
                <a:lnTo>
                  <a:pt x="17981" y="2346"/>
                </a:lnTo>
                <a:lnTo>
                  <a:pt x="8692" y="8685"/>
                </a:lnTo>
                <a:lnTo>
                  <a:pt x="2348" y="17967"/>
                </a:lnTo>
                <a:lnTo>
                  <a:pt x="0" y="29139"/>
                </a:lnTo>
                <a:lnTo>
                  <a:pt x="2348" y="40310"/>
                </a:lnTo>
                <a:lnTo>
                  <a:pt x="8692" y="49590"/>
                </a:lnTo>
                <a:lnTo>
                  <a:pt x="17981" y="55929"/>
                </a:lnTo>
                <a:lnTo>
                  <a:pt x="29162" y="58275"/>
                </a:lnTo>
                <a:lnTo>
                  <a:pt x="298172" y="58275"/>
                </a:lnTo>
                <a:lnTo>
                  <a:pt x="309353" y="55929"/>
                </a:lnTo>
                <a:lnTo>
                  <a:pt x="318642" y="49590"/>
                </a:lnTo>
                <a:lnTo>
                  <a:pt x="324986" y="40310"/>
                </a:lnTo>
                <a:lnTo>
                  <a:pt x="327335" y="29139"/>
                </a:lnTo>
                <a:lnTo>
                  <a:pt x="324986" y="17967"/>
                </a:lnTo>
                <a:lnTo>
                  <a:pt x="318642" y="8685"/>
                </a:lnTo>
                <a:lnTo>
                  <a:pt x="309353" y="2346"/>
                </a:lnTo>
                <a:lnTo>
                  <a:pt x="298172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6355" y="5826071"/>
            <a:ext cx="455295" cy="58419"/>
          </a:xfrm>
          <a:custGeom>
            <a:avLst/>
            <a:gdLst/>
            <a:ahLst/>
            <a:cxnLst/>
            <a:rect l="l" t="t" r="r" b="b"/>
            <a:pathLst>
              <a:path w="455295" h="58420">
                <a:moveTo>
                  <a:pt x="426040" y="0"/>
                </a:moveTo>
                <a:lnTo>
                  <a:pt x="29162" y="0"/>
                </a:lnTo>
                <a:lnTo>
                  <a:pt x="17981" y="2346"/>
                </a:lnTo>
                <a:lnTo>
                  <a:pt x="8692" y="8685"/>
                </a:lnTo>
                <a:lnTo>
                  <a:pt x="2348" y="17967"/>
                </a:lnTo>
                <a:lnTo>
                  <a:pt x="0" y="29139"/>
                </a:lnTo>
                <a:lnTo>
                  <a:pt x="2348" y="40310"/>
                </a:lnTo>
                <a:lnTo>
                  <a:pt x="8692" y="49590"/>
                </a:lnTo>
                <a:lnTo>
                  <a:pt x="17981" y="55929"/>
                </a:lnTo>
                <a:lnTo>
                  <a:pt x="29162" y="58275"/>
                </a:lnTo>
                <a:lnTo>
                  <a:pt x="426040" y="58275"/>
                </a:lnTo>
                <a:lnTo>
                  <a:pt x="437221" y="55929"/>
                </a:lnTo>
                <a:lnTo>
                  <a:pt x="446510" y="49590"/>
                </a:lnTo>
                <a:lnTo>
                  <a:pt x="452854" y="40310"/>
                </a:lnTo>
                <a:lnTo>
                  <a:pt x="455203" y="29139"/>
                </a:lnTo>
                <a:lnTo>
                  <a:pt x="452854" y="17967"/>
                </a:lnTo>
                <a:lnTo>
                  <a:pt x="446510" y="8685"/>
                </a:lnTo>
                <a:lnTo>
                  <a:pt x="437221" y="2346"/>
                </a:lnTo>
                <a:lnTo>
                  <a:pt x="426040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11651" y="3770831"/>
            <a:ext cx="2052320" cy="1824989"/>
          </a:xfrm>
          <a:custGeom>
            <a:avLst/>
            <a:gdLst/>
            <a:ahLst/>
            <a:cxnLst/>
            <a:rect l="l" t="t" r="r" b="b"/>
            <a:pathLst>
              <a:path w="2052320" h="1824989">
                <a:moveTo>
                  <a:pt x="2051873" y="0"/>
                </a:moveTo>
                <a:lnTo>
                  <a:pt x="80758" y="0"/>
                </a:lnTo>
                <a:lnTo>
                  <a:pt x="49212" y="6303"/>
                </a:lnTo>
                <a:lnTo>
                  <a:pt x="23554" y="23519"/>
                </a:lnTo>
                <a:lnTo>
                  <a:pt x="6309" y="49109"/>
                </a:lnTo>
                <a:lnTo>
                  <a:pt x="0" y="80531"/>
                </a:lnTo>
                <a:lnTo>
                  <a:pt x="0" y="1743693"/>
                </a:lnTo>
                <a:lnTo>
                  <a:pt x="6309" y="1775210"/>
                </a:lnTo>
                <a:lnTo>
                  <a:pt x="23554" y="1800843"/>
                </a:lnTo>
                <a:lnTo>
                  <a:pt x="49212" y="1818072"/>
                </a:lnTo>
                <a:lnTo>
                  <a:pt x="80758" y="1824375"/>
                </a:lnTo>
                <a:lnTo>
                  <a:pt x="2051873" y="1824375"/>
                </a:lnTo>
                <a:lnTo>
                  <a:pt x="2051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93182" y="1464927"/>
            <a:ext cx="3632690" cy="4419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68015" y="3275494"/>
            <a:ext cx="116614" cy="116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58288" y="2748767"/>
            <a:ext cx="130055" cy="129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83228" y="3795495"/>
            <a:ext cx="226498" cy="226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34698" y="1902913"/>
            <a:ext cx="124797" cy="97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27492" y="1186522"/>
            <a:ext cx="58419" cy="540385"/>
          </a:xfrm>
          <a:custGeom>
            <a:avLst/>
            <a:gdLst/>
            <a:ahLst/>
            <a:cxnLst/>
            <a:rect l="l" t="t" r="r" b="b"/>
            <a:pathLst>
              <a:path w="58420" h="540385">
                <a:moveTo>
                  <a:pt x="29162" y="0"/>
                </a:moveTo>
                <a:lnTo>
                  <a:pt x="17981" y="2347"/>
                </a:lnTo>
                <a:lnTo>
                  <a:pt x="8692" y="8688"/>
                </a:lnTo>
                <a:lnTo>
                  <a:pt x="2348" y="17972"/>
                </a:lnTo>
                <a:lnTo>
                  <a:pt x="0" y="29148"/>
                </a:lnTo>
                <a:lnTo>
                  <a:pt x="0" y="511032"/>
                </a:lnTo>
                <a:lnTo>
                  <a:pt x="2348" y="522207"/>
                </a:lnTo>
                <a:lnTo>
                  <a:pt x="8692" y="531492"/>
                </a:lnTo>
                <a:lnTo>
                  <a:pt x="17981" y="537833"/>
                </a:lnTo>
                <a:lnTo>
                  <a:pt x="29162" y="540180"/>
                </a:lnTo>
                <a:lnTo>
                  <a:pt x="40344" y="537833"/>
                </a:lnTo>
                <a:lnTo>
                  <a:pt x="49633" y="531492"/>
                </a:lnTo>
                <a:lnTo>
                  <a:pt x="55977" y="522207"/>
                </a:lnTo>
                <a:lnTo>
                  <a:pt x="58325" y="511032"/>
                </a:lnTo>
                <a:lnTo>
                  <a:pt x="58325" y="29148"/>
                </a:lnTo>
                <a:lnTo>
                  <a:pt x="55977" y="17972"/>
                </a:lnTo>
                <a:lnTo>
                  <a:pt x="49633" y="8688"/>
                </a:lnTo>
                <a:lnTo>
                  <a:pt x="40344" y="2347"/>
                </a:lnTo>
                <a:lnTo>
                  <a:pt x="29162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667" y="88392"/>
            <a:ext cx="1974272" cy="10981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48690" y="5306948"/>
            <a:ext cx="1625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老周教法工作室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03754" y="5306948"/>
            <a:ext cx="15970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2020</a:t>
            </a:r>
            <a:r>
              <a:rPr dirty="0" sz="1800">
                <a:latin typeface="微软雅黑"/>
                <a:cs typeface="微软雅黑"/>
              </a:rPr>
              <a:t>年</a:t>
            </a:r>
            <a:r>
              <a:rPr dirty="0" sz="1800" spc="-10">
                <a:latin typeface="Arial"/>
                <a:cs typeface="Arial"/>
              </a:rPr>
              <a:t>3</a:t>
            </a:r>
            <a:r>
              <a:rPr dirty="0" sz="1800">
                <a:latin typeface="微软雅黑"/>
                <a:cs typeface="微软雅黑"/>
              </a:rPr>
              <a:t>月</a:t>
            </a:r>
            <a:r>
              <a:rPr dirty="0" sz="1800" spc="-10">
                <a:latin typeface="Arial"/>
                <a:cs typeface="Arial"/>
              </a:rPr>
              <a:t>26</a:t>
            </a:r>
            <a:r>
              <a:rPr dirty="0" sz="1800">
                <a:latin typeface="微软雅黑"/>
                <a:cs typeface="微软雅黑"/>
              </a:rPr>
              <a:t>日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5863" y="5913831"/>
            <a:ext cx="9747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微软雅黑"/>
                <a:cs typeface="微软雅黑"/>
              </a:rPr>
              <a:t>微信：</a:t>
            </a:r>
            <a:r>
              <a:rPr dirty="0" sz="1500" spc="-5">
                <a:latin typeface="Arial"/>
                <a:cs typeface="Arial"/>
              </a:rPr>
              <a:t>l</a:t>
            </a:r>
            <a:r>
              <a:rPr dirty="0" sz="1500">
                <a:latin typeface="Arial"/>
                <a:cs typeface="Arial"/>
              </a:rPr>
              <a:t>z</a:t>
            </a:r>
            <a:r>
              <a:rPr dirty="0" sz="1500" spc="-5">
                <a:latin typeface="Arial"/>
                <a:cs typeface="Arial"/>
              </a:rPr>
              <a:t>j</a:t>
            </a:r>
            <a:r>
              <a:rPr dirty="0" sz="1500" spc="-20">
                <a:latin typeface="Arial"/>
                <a:cs typeface="Arial"/>
              </a:rPr>
              <a:t>x</a:t>
            </a:r>
            <a:r>
              <a:rPr dirty="0" sz="1500" spc="-25">
                <a:latin typeface="Arial"/>
                <a:cs typeface="Arial"/>
              </a:rPr>
              <a:t>f</a:t>
            </a:r>
            <a:r>
              <a:rPr dirty="0" sz="1500">
                <a:latin typeface="Arial"/>
                <a:cs typeface="Arial"/>
              </a:rPr>
              <a:t>f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8690" y="3561715"/>
            <a:ext cx="366839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2060" algn="l"/>
              </a:tabLst>
            </a:pPr>
            <a:r>
              <a:rPr dirty="0" sz="3000">
                <a:latin typeface="微软雅黑"/>
                <a:cs typeface="微软雅黑"/>
              </a:rPr>
              <a:t>北京工商大学	周付安</a:t>
            </a:r>
            <a:endParaRPr sz="3000">
              <a:latin typeface="微软雅黑"/>
              <a:cs typeface="微软雅黑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48690" y="2646121"/>
            <a:ext cx="45974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3600" spc="-5"/>
              <a:t>积极心理学与课堂教学</a:t>
            </a:r>
            <a:endParaRPr sz="3600"/>
          </a:p>
        </p:txBody>
      </p:sp>
      <p:sp>
        <p:nvSpPr>
          <p:cNvPr id="21" name="object 21"/>
          <p:cNvSpPr/>
          <p:nvPr/>
        </p:nvSpPr>
        <p:spPr>
          <a:xfrm>
            <a:off x="757008" y="1275841"/>
            <a:ext cx="140970" cy="642620"/>
          </a:xfrm>
          <a:custGeom>
            <a:avLst/>
            <a:gdLst/>
            <a:ahLst/>
            <a:cxnLst/>
            <a:rect l="l" t="t" r="r" b="b"/>
            <a:pathLst>
              <a:path w="140969" h="642619">
                <a:moveTo>
                  <a:pt x="93484" y="0"/>
                </a:moveTo>
                <a:lnTo>
                  <a:pt x="68402" y="0"/>
                </a:lnTo>
                <a:lnTo>
                  <a:pt x="0" y="322072"/>
                </a:lnTo>
                <a:lnTo>
                  <a:pt x="68402" y="642366"/>
                </a:lnTo>
                <a:lnTo>
                  <a:pt x="93484" y="642366"/>
                </a:lnTo>
                <a:lnTo>
                  <a:pt x="25552" y="322072"/>
                </a:lnTo>
                <a:lnTo>
                  <a:pt x="93484" y="0"/>
                </a:lnTo>
                <a:close/>
              </a:path>
              <a:path w="140969" h="642619">
                <a:moveTo>
                  <a:pt x="140525" y="0"/>
                </a:moveTo>
                <a:lnTo>
                  <a:pt x="115290" y="0"/>
                </a:lnTo>
                <a:lnTo>
                  <a:pt x="47675" y="322072"/>
                </a:lnTo>
                <a:lnTo>
                  <a:pt x="115290" y="642366"/>
                </a:lnTo>
                <a:lnTo>
                  <a:pt x="140525" y="642366"/>
                </a:lnTo>
                <a:lnTo>
                  <a:pt x="72440" y="322072"/>
                </a:lnTo>
                <a:lnTo>
                  <a:pt x="140525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25423" y="1267967"/>
            <a:ext cx="3161817" cy="6560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35501" y="1275841"/>
            <a:ext cx="140970" cy="642620"/>
          </a:xfrm>
          <a:custGeom>
            <a:avLst/>
            <a:gdLst/>
            <a:ahLst/>
            <a:cxnLst/>
            <a:rect l="l" t="t" r="r" b="b"/>
            <a:pathLst>
              <a:path w="140970" h="642619">
                <a:moveTo>
                  <a:pt x="25146" y="0"/>
                </a:moveTo>
                <a:lnTo>
                  <a:pt x="0" y="0"/>
                </a:lnTo>
                <a:lnTo>
                  <a:pt x="22695" y="107347"/>
                </a:lnTo>
                <a:lnTo>
                  <a:pt x="67945" y="322072"/>
                </a:lnTo>
                <a:lnTo>
                  <a:pt x="22695" y="535591"/>
                </a:lnTo>
                <a:lnTo>
                  <a:pt x="0" y="642366"/>
                </a:lnTo>
                <a:lnTo>
                  <a:pt x="25146" y="642366"/>
                </a:lnTo>
                <a:lnTo>
                  <a:pt x="70320" y="428846"/>
                </a:lnTo>
                <a:lnTo>
                  <a:pt x="92837" y="322072"/>
                </a:lnTo>
                <a:lnTo>
                  <a:pt x="59039" y="161036"/>
                </a:lnTo>
                <a:lnTo>
                  <a:pt x="25146" y="0"/>
                </a:lnTo>
                <a:close/>
              </a:path>
              <a:path w="140970" h="642619">
                <a:moveTo>
                  <a:pt x="72009" y="0"/>
                </a:moveTo>
                <a:lnTo>
                  <a:pt x="46989" y="0"/>
                </a:lnTo>
                <a:lnTo>
                  <a:pt x="115188" y="322072"/>
                </a:lnTo>
                <a:lnTo>
                  <a:pt x="46989" y="642366"/>
                </a:lnTo>
                <a:lnTo>
                  <a:pt x="72009" y="642366"/>
                </a:lnTo>
                <a:lnTo>
                  <a:pt x="140462" y="322072"/>
                </a:lnTo>
                <a:lnTo>
                  <a:pt x="72009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70381" y="4450841"/>
            <a:ext cx="1640205" cy="0"/>
          </a:xfrm>
          <a:custGeom>
            <a:avLst/>
            <a:gdLst/>
            <a:ahLst/>
            <a:cxnLst/>
            <a:rect l="l" t="t" r="r" b="b"/>
            <a:pathLst>
              <a:path w="1640205" h="0">
                <a:moveTo>
                  <a:pt x="0" y="0"/>
                </a:moveTo>
                <a:lnTo>
                  <a:pt x="164007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939276" y="324611"/>
            <a:ext cx="1580639" cy="704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习惯这个东西很要命：长时间积累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的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、自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己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对自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己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控制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力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的认知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60932" y="2619755"/>
            <a:ext cx="1607820" cy="2628900"/>
          </a:xfrm>
          <a:custGeom>
            <a:avLst/>
            <a:gdLst/>
            <a:ahLst/>
            <a:cxnLst/>
            <a:rect l="l" t="t" r="r" b="b"/>
            <a:pathLst>
              <a:path w="1607820" h="2628900">
                <a:moveTo>
                  <a:pt x="1607820" y="0"/>
                </a:moveTo>
                <a:lnTo>
                  <a:pt x="267969" y="0"/>
                </a:lnTo>
                <a:lnTo>
                  <a:pt x="219812" y="4318"/>
                </a:lnTo>
                <a:lnTo>
                  <a:pt x="174483" y="16769"/>
                </a:lnTo>
                <a:lnTo>
                  <a:pt x="132738" y="36594"/>
                </a:lnTo>
                <a:lnTo>
                  <a:pt x="95337" y="63036"/>
                </a:lnTo>
                <a:lnTo>
                  <a:pt x="63036" y="95337"/>
                </a:lnTo>
                <a:lnTo>
                  <a:pt x="36594" y="132738"/>
                </a:lnTo>
                <a:lnTo>
                  <a:pt x="16769" y="174483"/>
                </a:lnTo>
                <a:lnTo>
                  <a:pt x="4318" y="219812"/>
                </a:lnTo>
                <a:lnTo>
                  <a:pt x="0" y="267970"/>
                </a:lnTo>
                <a:lnTo>
                  <a:pt x="0" y="2360930"/>
                </a:lnTo>
                <a:lnTo>
                  <a:pt x="4318" y="2409087"/>
                </a:lnTo>
                <a:lnTo>
                  <a:pt x="16769" y="2454416"/>
                </a:lnTo>
                <a:lnTo>
                  <a:pt x="36594" y="2496161"/>
                </a:lnTo>
                <a:lnTo>
                  <a:pt x="63036" y="2533562"/>
                </a:lnTo>
                <a:lnTo>
                  <a:pt x="95337" y="2565863"/>
                </a:lnTo>
                <a:lnTo>
                  <a:pt x="132738" y="2592305"/>
                </a:lnTo>
                <a:lnTo>
                  <a:pt x="174483" y="2612130"/>
                </a:lnTo>
                <a:lnTo>
                  <a:pt x="219812" y="2624581"/>
                </a:lnTo>
                <a:lnTo>
                  <a:pt x="267969" y="2628900"/>
                </a:lnTo>
                <a:lnTo>
                  <a:pt x="1607820" y="2628900"/>
                </a:lnTo>
                <a:lnTo>
                  <a:pt x="1607820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60932" y="2619755"/>
            <a:ext cx="1607820" cy="2628900"/>
          </a:xfrm>
          <a:custGeom>
            <a:avLst/>
            <a:gdLst/>
            <a:ahLst/>
            <a:cxnLst/>
            <a:rect l="l" t="t" r="r" b="b"/>
            <a:pathLst>
              <a:path w="1607820" h="2628900">
                <a:moveTo>
                  <a:pt x="0" y="2360930"/>
                </a:moveTo>
                <a:lnTo>
                  <a:pt x="0" y="267970"/>
                </a:lnTo>
                <a:lnTo>
                  <a:pt x="4318" y="219812"/>
                </a:lnTo>
                <a:lnTo>
                  <a:pt x="16769" y="174483"/>
                </a:lnTo>
                <a:lnTo>
                  <a:pt x="36594" y="132738"/>
                </a:lnTo>
                <a:lnTo>
                  <a:pt x="63036" y="95337"/>
                </a:lnTo>
                <a:lnTo>
                  <a:pt x="95337" y="63036"/>
                </a:lnTo>
                <a:lnTo>
                  <a:pt x="132738" y="36594"/>
                </a:lnTo>
                <a:lnTo>
                  <a:pt x="174483" y="16769"/>
                </a:lnTo>
                <a:lnTo>
                  <a:pt x="219812" y="4318"/>
                </a:lnTo>
                <a:lnTo>
                  <a:pt x="267969" y="0"/>
                </a:lnTo>
                <a:lnTo>
                  <a:pt x="1607820" y="0"/>
                </a:lnTo>
                <a:lnTo>
                  <a:pt x="1607820" y="2628900"/>
                </a:lnTo>
                <a:lnTo>
                  <a:pt x="267969" y="2628900"/>
                </a:lnTo>
                <a:lnTo>
                  <a:pt x="219812" y="2624581"/>
                </a:lnTo>
                <a:lnTo>
                  <a:pt x="174483" y="2612130"/>
                </a:lnTo>
                <a:lnTo>
                  <a:pt x="132738" y="2592305"/>
                </a:lnTo>
                <a:lnTo>
                  <a:pt x="95337" y="2565863"/>
                </a:lnTo>
                <a:lnTo>
                  <a:pt x="63036" y="2533562"/>
                </a:lnTo>
                <a:lnTo>
                  <a:pt x="36594" y="2496161"/>
                </a:lnTo>
                <a:lnTo>
                  <a:pt x="16769" y="2454416"/>
                </a:lnTo>
                <a:lnTo>
                  <a:pt x="4318" y="2409087"/>
                </a:lnTo>
                <a:lnTo>
                  <a:pt x="0" y="236093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40379" y="2619755"/>
            <a:ext cx="1607820" cy="2628900"/>
          </a:xfrm>
          <a:custGeom>
            <a:avLst/>
            <a:gdLst/>
            <a:ahLst/>
            <a:cxnLst/>
            <a:rect l="l" t="t" r="r" b="b"/>
            <a:pathLst>
              <a:path w="1607820" h="2628900">
                <a:moveTo>
                  <a:pt x="1339849" y="0"/>
                </a:moveTo>
                <a:lnTo>
                  <a:pt x="0" y="0"/>
                </a:lnTo>
                <a:lnTo>
                  <a:pt x="0" y="2628900"/>
                </a:lnTo>
                <a:lnTo>
                  <a:pt x="1339849" y="2628900"/>
                </a:lnTo>
                <a:lnTo>
                  <a:pt x="1388007" y="2624581"/>
                </a:lnTo>
                <a:lnTo>
                  <a:pt x="1433336" y="2612130"/>
                </a:lnTo>
                <a:lnTo>
                  <a:pt x="1475081" y="2592305"/>
                </a:lnTo>
                <a:lnTo>
                  <a:pt x="1512482" y="2565863"/>
                </a:lnTo>
                <a:lnTo>
                  <a:pt x="1544783" y="2533562"/>
                </a:lnTo>
                <a:lnTo>
                  <a:pt x="1571225" y="2496161"/>
                </a:lnTo>
                <a:lnTo>
                  <a:pt x="1591050" y="2454416"/>
                </a:lnTo>
                <a:lnTo>
                  <a:pt x="1603501" y="2409087"/>
                </a:lnTo>
                <a:lnTo>
                  <a:pt x="1607820" y="2360930"/>
                </a:lnTo>
                <a:lnTo>
                  <a:pt x="1607820" y="267970"/>
                </a:lnTo>
                <a:lnTo>
                  <a:pt x="1603501" y="219812"/>
                </a:lnTo>
                <a:lnTo>
                  <a:pt x="1591050" y="174483"/>
                </a:lnTo>
                <a:lnTo>
                  <a:pt x="1571225" y="132738"/>
                </a:lnTo>
                <a:lnTo>
                  <a:pt x="1544783" y="95337"/>
                </a:lnTo>
                <a:lnTo>
                  <a:pt x="1512482" y="63036"/>
                </a:lnTo>
                <a:lnTo>
                  <a:pt x="1475081" y="36594"/>
                </a:lnTo>
                <a:lnTo>
                  <a:pt x="1433336" y="16769"/>
                </a:lnTo>
                <a:lnTo>
                  <a:pt x="1388007" y="4318"/>
                </a:lnTo>
                <a:lnTo>
                  <a:pt x="1339849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40379" y="2619755"/>
            <a:ext cx="1607820" cy="2628900"/>
          </a:xfrm>
          <a:custGeom>
            <a:avLst/>
            <a:gdLst/>
            <a:ahLst/>
            <a:cxnLst/>
            <a:rect l="l" t="t" r="r" b="b"/>
            <a:pathLst>
              <a:path w="1607820" h="2628900">
                <a:moveTo>
                  <a:pt x="1607820" y="267970"/>
                </a:moveTo>
                <a:lnTo>
                  <a:pt x="1607820" y="2360930"/>
                </a:lnTo>
                <a:lnTo>
                  <a:pt x="1603501" y="2409087"/>
                </a:lnTo>
                <a:lnTo>
                  <a:pt x="1591050" y="2454416"/>
                </a:lnTo>
                <a:lnTo>
                  <a:pt x="1571225" y="2496161"/>
                </a:lnTo>
                <a:lnTo>
                  <a:pt x="1544783" y="2533562"/>
                </a:lnTo>
                <a:lnTo>
                  <a:pt x="1512482" y="2565863"/>
                </a:lnTo>
                <a:lnTo>
                  <a:pt x="1475081" y="2592305"/>
                </a:lnTo>
                <a:lnTo>
                  <a:pt x="1433336" y="2612130"/>
                </a:lnTo>
                <a:lnTo>
                  <a:pt x="1388007" y="2624581"/>
                </a:lnTo>
                <a:lnTo>
                  <a:pt x="1339849" y="2628900"/>
                </a:lnTo>
                <a:lnTo>
                  <a:pt x="0" y="2628900"/>
                </a:lnTo>
                <a:lnTo>
                  <a:pt x="0" y="0"/>
                </a:lnTo>
                <a:lnTo>
                  <a:pt x="1339849" y="0"/>
                </a:lnTo>
                <a:lnTo>
                  <a:pt x="1388007" y="4318"/>
                </a:lnTo>
                <a:lnTo>
                  <a:pt x="1433336" y="16769"/>
                </a:lnTo>
                <a:lnTo>
                  <a:pt x="1475081" y="36594"/>
                </a:lnTo>
                <a:lnTo>
                  <a:pt x="1512482" y="63036"/>
                </a:lnTo>
                <a:lnTo>
                  <a:pt x="1544783" y="95337"/>
                </a:lnTo>
                <a:lnTo>
                  <a:pt x="1571225" y="132738"/>
                </a:lnTo>
                <a:lnTo>
                  <a:pt x="1591050" y="174483"/>
                </a:lnTo>
                <a:lnTo>
                  <a:pt x="1603501" y="219812"/>
                </a:lnTo>
                <a:lnTo>
                  <a:pt x="1607820" y="26797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90547" y="3028949"/>
            <a:ext cx="280098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96085" algn="l"/>
              </a:tabLst>
            </a:pPr>
            <a:r>
              <a:rPr dirty="0" u="none" sz="4300" spc="-5" b="0">
                <a:latin typeface="微软雅黑"/>
                <a:cs typeface="微软雅黑"/>
              </a:rPr>
              <a:t>效能</a:t>
            </a:r>
            <a:r>
              <a:rPr dirty="0" u="none" sz="4300" spc="-5" b="0">
                <a:latin typeface="微软雅黑"/>
                <a:cs typeface="微软雅黑"/>
              </a:rPr>
              <a:t>	</a:t>
            </a:r>
            <a:r>
              <a:rPr dirty="0" u="none" sz="4300" spc="-5" b="0">
                <a:latin typeface="微软雅黑"/>
                <a:cs typeface="微软雅黑"/>
              </a:rPr>
              <a:t>失败</a:t>
            </a:r>
            <a:endParaRPr sz="43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0547" y="3871417"/>
            <a:ext cx="2800985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96085" algn="l"/>
              </a:tabLst>
            </a:pPr>
            <a:r>
              <a:rPr dirty="0" sz="4300" spc="-5">
                <a:latin typeface="微软雅黑"/>
                <a:cs typeface="微软雅黑"/>
              </a:rPr>
              <a:t>感低</a:t>
            </a:r>
            <a:r>
              <a:rPr dirty="0" sz="4300" spc="-5">
                <a:latin typeface="微软雅黑"/>
                <a:cs typeface="微软雅黑"/>
              </a:rPr>
              <a:t>	</a:t>
            </a:r>
            <a:r>
              <a:rPr dirty="0" sz="4300" spc="-10">
                <a:latin typeface="微软雅黑"/>
                <a:cs typeface="微软雅黑"/>
              </a:rPr>
              <a:t>经验</a:t>
            </a:r>
            <a:endParaRPr sz="43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69108" y="1993264"/>
            <a:ext cx="1541780" cy="735965"/>
          </a:xfrm>
          <a:custGeom>
            <a:avLst/>
            <a:gdLst/>
            <a:ahLst/>
            <a:cxnLst/>
            <a:rect l="l" t="t" r="r" b="b"/>
            <a:pathLst>
              <a:path w="1541779" h="735964">
                <a:moveTo>
                  <a:pt x="735457" y="0"/>
                </a:moveTo>
                <a:lnTo>
                  <a:pt x="687104" y="1564"/>
                </a:lnTo>
                <a:lnTo>
                  <a:pt x="639586" y="6193"/>
                </a:lnTo>
                <a:lnTo>
                  <a:pt x="592999" y="13789"/>
                </a:lnTo>
                <a:lnTo>
                  <a:pt x="547441" y="24256"/>
                </a:lnTo>
                <a:lnTo>
                  <a:pt x="503009" y="37497"/>
                </a:lnTo>
                <a:lnTo>
                  <a:pt x="459799" y="53414"/>
                </a:lnTo>
                <a:lnTo>
                  <a:pt x="417908" y="71911"/>
                </a:lnTo>
                <a:lnTo>
                  <a:pt x="377433" y="92891"/>
                </a:lnTo>
                <a:lnTo>
                  <a:pt x="338472" y="116256"/>
                </a:lnTo>
                <a:lnTo>
                  <a:pt x="301121" y="141910"/>
                </a:lnTo>
                <a:lnTo>
                  <a:pt x="265476" y="169756"/>
                </a:lnTo>
                <a:lnTo>
                  <a:pt x="231636" y="199697"/>
                </a:lnTo>
                <a:lnTo>
                  <a:pt x="199697" y="231636"/>
                </a:lnTo>
                <a:lnTo>
                  <a:pt x="169756" y="265476"/>
                </a:lnTo>
                <a:lnTo>
                  <a:pt x="141910" y="301121"/>
                </a:lnTo>
                <a:lnTo>
                  <a:pt x="116256" y="338472"/>
                </a:lnTo>
                <a:lnTo>
                  <a:pt x="92891" y="377433"/>
                </a:lnTo>
                <a:lnTo>
                  <a:pt x="71911" y="417908"/>
                </a:lnTo>
                <a:lnTo>
                  <a:pt x="53414" y="459799"/>
                </a:lnTo>
                <a:lnTo>
                  <a:pt x="37497" y="503009"/>
                </a:lnTo>
                <a:lnTo>
                  <a:pt x="24256" y="547441"/>
                </a:lnTo>
                <a:lnTo>
                  <a:pt x="13789" y="592999"/>
                </a:lnTo>
                <a:lnTo>
                  <a:pt x="6193" y="639586"/>
                </a:lnTo>
                <a:lnTo>
                  <a:pt x="1560" y="687238"/>
                </a:lnTo>
                <a:lnTo>
                  <a:pt x="0" y="735457"/>
                </a:lnTo>
                <a:lnTo>
                  <a:pt x="210185" y="735457"/>
                </a:lnTo>
                <a:lnTo>
                  <a:pt x="212411" y="687104"/>
                </a:lnTo>
                <a:lnTo>
                  <a:pt x="218910" y="639984"/>
                </a:lnTo>
                <a:lnTo>
                  <a:pt x="229580" y="593933"/>
                </a:lnTo>
                <a:lnTo>
                  <a:pt x="244244" y="549323"/>
                </a:lnTo>
                <a:lnTo>
                  <a:pt x="262743" y="506395"/>
                </a:lnTo>
                <a:lnTo>
                  <a:pt x="284920" y="465385"/>
                </a:lnTo>
                <a:lnTo>
                  <a:pt x="310616" y="426533"/>
                </a:lnTo>
                <a:lnTo>
                  <a:pt x="339674" y="390077"/>
                </a:lnTo>
                <a:lnTo>
                  <a:pt x="371934" y="356256"/>
                </a:lnTo>
                <a:lnTo>
                  <a:pt x="407240" y="325309"/>
                </a:lnTo>
                <a:lnTo>
                  <a:pt x="445432" y="297474"/>
                </a:lnTo>
                <a:lnTo>
                  <a:pt x="486352" y="272989"/>
                </a:lnTo>
                <a:lnTo>
                  <a:pt x="529844" y="252095"/>
                </a:lnTo>
                <a:lnTo>
                  <a:pt x="574680" y="235358"/>
                </a:lnTo>
                <a:lnTo>
                  <a:pt x="620042" y="222928"/>
                </a:lnTo>
                <a:lnTo>
                  <a:pt x="665686" y="214707"/>
                </a:lnTo>
                <a:lnTo>
                  <a:pt x="711370" y="210597"/>
                </a:lnTo>
                <a:lnTo>
                  <a:pt x="1250399" y="210501"/>
                </a:lnTo>
                <a:lnTo>
                  <a:pt x="1247703" y="207715"/>
                </a:lnTo>
                <a:lnTo>
                  <a:pt x="1213224" y="176320"/>
                </a:lnTo>
                <a:lnTo>
                  <a:pt x="1176861" y="147192"/>
                </a:lnTo>
                <a:lnTo>
                  <a:pt x="1138730" y="120419"/>
                </a:lnTo>
                <a:lnTo>
                  <a:pt x="1098951" y="96089"/>
                </a:lnTo>
                <a:lnTo>
                  <a:pt x="1057640" y="74290"/>
                </a:lnTo>
                <a:lnTo>
                  <a:pt x="1014914" y="55110"/>
                </a:lnTo>
                <a:lnTo>
                  <a:pt x="970893" y="38639"/>
                </a:lnTo>
                <a:lnTo>
                  <a:pt x="925692" y="24965"/>
                </a:lnTo>
                <a:lnTo>
                  <a:pt x="879431" y="14175"/>
                </a:lnTo>
                <a:lnTo>
                  <a:pt x="832226" y="6359"/>
                </a:lnTo>
                <a:lnTo>
                  <a:pt x="784195" y="1604"/>
                </a:lnTo>
                <a:lnTo>
                  <a:pt x="735457" y="0"/>
                </a:lnTo>
                <a:close/>
              </a:path>
              <a:path w="1541779" h="735964">
                <a:moveTo>
                  <a:pt x="1541399" y="529844"/>
                </a:moveTo>
                <a:lnTo>
                  <a:pt x="1121156" y="529844"/>
                </a:lnTo>
                <a:lnTo>
                  <a:pt x="1365885" y="735457"/>
                </a:lnTo>
                <a:lnTo>
                  <a:pt x="1541399" y="529844"/>
                </a:lnTo>
                <a:close/>
              </a:path>
              <a:path w="1541779" h="735964">
                <a:moveTo>
                  <a:pt x="1250399" y="210501"/>
                </a:moveTo>
                <a:lnTo>
                  <a:pt x="756850" y="210501"/>
                </a:lnTo>
                <a:lnTo>
                  <a:pt x="801882" y="214319"/>
                </a:lnTo>
                <a:lnTo>
                  <a:pt x="846224" y="221954"/>
                </a:lnTo>
                <a:lnTo>
                  <a:pt x="889632" y="233309"/>
                </a:lnTo>
                <a:lnTo>
                  <a:pt x="931862" y="248285"/>
                </a:lnTo>
                <a:lnTo>
                  <a:pt x="972672" y="266783"/>
                </a:lnTo>
                <a:lnTo>
                  <a:pt x="1011818" y="288707"/>
                </a:lnTo>
                <a:lnTo>
                  <a:pt x="1049057" y="313958"/>
                </a:lnTo>
                <a:lnTo>
                  <a:pt x="1084146" y="342437"/>
                </a:lnTo>
                <a:lnTo>
                  <a:pt x="1116841" y="374048"/>
                </a:lnTo>
                <a:lnTo>
                  <a:pt x="1146899" y="408693"/>
                </a:lnTo>
                <a:lnTo>
                  <a:pt x="1174077" y="446272"/>
                </a:lnTo>
                <a:lnTo>
                  <a:pt x="1198131" y="486688"/>
                </a:lnTo>
                <a:lnTo>
                  <a:pt x="1218819" y="529844"/>
                </a:lnTo>
                <a:lnTo>
                  <a:pt x="1441577" y="529844"/>
                </a:lnTo>
                <a:lnTo>
                  <a:pt x="1426408" y="483502"/>
                </a:lnTo>
                <a:lnTo>
                  <a:pt x="1408415" y="438719"/>
                </a:lnTo>
                <a:lnTo>
                  <a:pt x="1387713" y="395584"/>
                </a:lnTo>
                <a:lnTo>
                  <a:pt x="1364421" y="354185"/>
                </a:lnTo>
                <a:lnTo>
                  <a:pt x="1338657" y="314610"/>
                </a:lnTo>
                <a:lnTo>
                  <a:pt x="1310537" y="276948"/>
                </a:lnTo>
                <a:lnTo>
                  <a:pt x="1280180" y="241287"/>
                </a:lnTo>
                <a:lnTo>
                  <a:pt x="1250399" y="210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69108" y="1993264"/>
            <a:ext cx="1541780" cy="735965"/>
          </a:xfrm>
          <a:custGeom>
            <a:avLst/>
            <a:gdLst/>
            <a:ahLst/>
            <a:cxnLst/>
            <a:rect l="l" t="t" r="r" b="b"/>
            <a:pathLst>
              <a:path w="1541779" h="735964">
                <a:moveTo>
                  <a:pt x="0" y="735457"/>
                </a:moveTo>
                <a:lnTo>
                  <a:pt x="1564" y="687104"/>
                </a:lnTo>
                <a:lnTo>
                  <a:pt x="6193" y="639586"/>
                </a:lnTo>
                <a:lnTo>
                  <a:pt x="13789" y="592999"/>
                </a:lnTo>
                <a:lnTo>
                  <a:pt x="24256" y="547441"/>
                </a:lnTo>
                <a:lnTo>
                  <a:pt x="37497" y="503009"/>
                </a:lnTo>
                <a:lnTo>
                  <a:pt x="53414" y="459799"/>
                </a:lnTo>
                <a:lnTo>
                  <a:pt x="71911" y="417908"/>
                </a:lnTo>
                <a:lnTo>
                  <a:pt x="92891" y="377433"/>
                </a:lnTo>
                <a:lnTo>
                  <a:pt x="116256" y="338472"/>
                </a:lnTo>
                <a:lnTo>
                  <a:pt x="141910" y="301121"/>
                </a:lnTo>
                <a:lnTo>
                  <a:pt x="169756" y="265476"/>
                </a:lnTo>
                <a:lnTo>
                  <a:pt x="199697" y="231636"/>
                </a:lnTo>
                <a:lnTo>
                  <a:pt x="231636" y="199697"/>
                </a:lnTo>
                <a:lnTo>
                  <a:pt x="265476" y="169756"/>
                </a:lnTo>
                <a:lnTo>
                  <a:pt x="301121" y="141910"/>
                </a:lnTo>
                <a:lnTo>
                  <a:pt x="338472" y="116256"/>
                </a:lnTo>
                <a:lnTo>
                  <a:pt x="377433" y="92891"/>
                </a:lnTo>
                <a:lnTo>
                  <a:pt x="417908" y="71911"/>
                </a:lnTo>
                <a:lnTo>
                  <a:pt x="459799" y="53414"/>
                </a:lnTo>
                <a:lnTo>
                  <a:pt x="503009" y="37497"/>
                </a:lnTo>
                <a:lnTo>
                  <a:pt x="547441" y="24256"/>
                </a:lnTo>
                <a:lnTo>
                  <a:pt x="592999" y="13789"/>
                </a:lnTo>
                <a:lnTo>
                  <a:pt x="639586" y="6193"/>
                </a:lnTo>
                <a:lnTo>
                  <a:pt x="687104" y="1564"/>
                </a:lnTo>
                <a:lnTo>
                  <a:pt x="735457" y="0"/>
                </a:lnTo>
                <a:lnTo>
                  <a:pt x="784195" y="1604"/>
                </a:lnTo>
                <a:lnTo>
                  <a:pt x="832226" y="6359"/>
                </a:lnTo>
                <a:lnTo>
                  <a:pt x="879431" y="14175"/>
                </a:lnTo>
                <a:lnTo>
                  <a:pt x="925692" y="24965"/>
                </a:lnTo>
                <a:lnTo>
                  <a:pt x="970893" y="38639"/>
                </a:lnTo>
                <a:lnTo>
                  <a:pt x="1014914" y="55110"/>
                </a:lnTo>
                <a:lnTo>
                  <a:pt x="1057640" y="74290"/>
                </a:lnTo>
                <a:lnTo>
                  <a:pt x="1098951" y="96089"/>
                </a:lnTo>
                <a:lnTo>
                  <a:pt x="1138730" y="120419"/>
                </a:lnTo>
                <a:lnTo>
                  <a:pt x="1176861" y="147192"/>
                </a:lnTo>
                <a:lnTo>
                  <a:pt x="1213224" y="176320"/>
                </a:lnTo>
                <a:lnTo>
                  <a:pt x="1247703" y="207715"/>
                </a:lnTo>
                <a:lnTo>
                  <a:pt x="1280180" y="241287"/>
                </a:lnTo>
                <a:lnTo>
                  <a:pt x="1310537" y="276948"/>
                </a:lnTo>
                <a:lnTo>
                  <a:pt x="1338657" y="314610"/>
                </a:lnTo>
                <a:lnTo>
                  <a:pt x="1364421" y="354185"/>
                </a:lnTo>
                <a:lnTo>
                  <a:pt x="1387713" y="395584"/>
                </a:lnTo>
                <a:lnTo>
                  <a:pt x="1408415" y="438719"/>
                </a:lnTo>
                <a:lnTo>
                  <a:pt x="1426408" y="483502"/>
                </a:lnTo>
                <a:lnTo>
                  <a:pt x="1441577" y="529844"/>
                </a:lnTo>
                <a:lnTo>
                  <a:pt x="1541399" y="529844"/>
                </a:lnTo>
                <a:lnTo>
                  <a:pt x="1365885" y="735457"/>
                </a:lnTo>
                <a:lnTo>
                  <a:pt x="1121156" y="529844"/>
                </a:lnTo>
                <a:lnTo>
                  <a:pt x="1218819" y="529844"/>
                </a:lnTo>
                <a:lnTo>
                  <a:pt x="1198131" y="486688"/>
                </a:lnTo>
                <a:lnTo>
                  <a:pt x="1174077" y="446272"/>
                </a:lnTo>
                <a:lnTo>
                  <a:pt x="1146899" y="408693"/>
                </a:lnTo>
                <a:lnTo>
                  <a:pt x="1116841" y="374048"/>
                </a:lnTo>
                <a:lnTo>
                  <a:pt x="1084146" y="342437"/>
                </a:lnTo>
                <a:lnTo>
                  <a:pt x="1049057" y="313958"/>
                </a:lnTo>
                <a:lnTo>
                  <a:pt x="1011818" y="288707"/>
                </a:lnTo>
                <a:lnTo>
                  <a:pt x="972672" y="266783"/>
                </a:lnTo>
                <a:lnTo>
                  <a:pt x="931862" y="248285"/>
                </a:lnTo>
                <a:lnTo>
                  <a:pt x="889632" y="233309"/>
                </a:lnTo>
                <a:lnTo>
                  <a:pt x="846224" y="221954"/>
                </a:lnTo>
                <a:lnTo>
                  <a:pt x="801882" y="214319"/>
                </a:lnTo>
                <a:lnTo>
                  <a:pt x="756850" y="210501"/>
                </a:lnTo>
                <a:lnTo>
                  <a:pt x="711370" y="210597"/>
                </a:lnTo>
                <a:lnTo>
                  <a:pt x="665686" y="214707"/>
                </a:lnTo>
                <a:lnTo>
                  <a:pt x="620042" y="222928"/>
                </a:lnTo>
                <a:lnTo>
                  <a:pt x="574680" y="235358"/>
                </a:lnTo>
                <a:lnTo>
                  <a:pt x="529844" y="252095"/>
                </a:lnTo>
                <a:lnTo>
                  <a:pt x="486352" y="272989"/>
                </a:lnTo>
                <a:lnTo>
                  <a:pt x="445432" y="297474"/>
                </a:lnTo>
                <a:lnTo>
                  <a:pt x="407240" y="325309"/>
                </a:lnTo>
                <a:lnTo>
                  <a:pt x="371934" y="356256"/>
                </a:lnTo>
                <a:lnTo>
                  <a:pt x="339674" y="390077"/>
                </a:lnTo>
                <a:lnTo>
                  <a:pt x="310616" y="426533"/>
                </a:lnTo>
                <a:lnTo>
                  <a:pt x="284920" y="465385"/>
                </a:lnTo>
                <a:lnTo>
                  <a:pt x="262743" y="506395"/>
                </a:lnTo>
                <a:lnTo>
                  <a:pt x="244244" y="549323"/>
                </a:lnTo>
                <a:lnTo>
                  <a:pt x="229580" y="593933"/>
                </a:lnTo>
                <a:lnTo>
                  <a:pt x="218910" y="639984"/>
                </a:lnTo>
                <a:lnTo>
                  <a:pt x="212392" y="687238"/>
                </a:lnTo>
                <a:lnTo>
                  <a:pt x="210185" y="735457"/>
                </a:lnTo>
                <a:lnTo>
                  <a:pt x="0" y="73545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98623" y="5138928"/>
            <a:ext cx="1541780" cy="735330"/>
          </a:xfrm>
          <a:custGeom>
            <a:avLst/>
            <a:gdLst/>
            <a:ahLst/>
            <a:cxnLst/>
            <a:rect l="l" t="t" r="r" b="b"/>
            <a:pathLst>
              <a:path w="1541779" h="735329">
                <a:moveTo>
                  <a:pt x="322325" y="205613"/>
                </a:moveTo>
                <a:lnTo>
                  <a:pt x="99821" y="205613"/>
                </a:lnTo>
                <a:lnTo>
                  <a:pt x="115008" y="251899"/>
                </a:lnTo>
                <a:lnTo>
                  <a:pt x="133017" y="296627"/>
                </a:lnTo>
                <a:lnTo>
                  <a:pt x="153733" y="339709"/>
                </a:lnTo>
                <a:lnTo>
                  <a:pt x="177038" y="381057"/>
                </a:lnTo>
                <a:lnTo>
                  <a:pt x="202813" y="420581"/>
                </a:lnTo>
                <a:lnTo>
                  <a:pt x="230941" y="458195"/>
                </a:lnTo>
                <a:lnTo>
                  <a:pt x="261304" y="493809"/>
                </a:lnTo>
                <a:lnTo>
                  <a:pt x="293786" y="527336"/>
                </a:lnTo>
                <a:lnTo>
                  <a:pt x="328268" y="558688"/>
                </a:lnTo>
                <a:lnTo>
                  <a:pt x="364632" y="587776"/>
                </a:lnTo>
                <a:lnTo>
                  <a:pt x="402762" y="614512"/>
                </a:lnTo>
                <a:lnTo>
                  <a:pt x="442539" y="638809"/>
                </a:lnTo>
                <a:lnTo>
                  <a:pt x="483845" y="660577"/>
                </a:lnTo>
                <a:lnTo>
                  <a:pt x="526564" y="679728"/>
                </a:lnTo>
                <a:lnTo>
                  <a:pt x="570577" y="696176"/>
                </a:lnTo>
                <a:lnTo>
                  <a:pt x="615767" y="709830"/>
                </a:lnTo>
                <a:lnTo>
                  <a:pt x="662016" y="720604"/>
                </a:lnTo>
                <a:lnTo>
                  <a:pt x="709206" y="728408"/>
                </a:lnTo>
                <a:lnTo>
                  <a:pt x="757221" y="733156"/>
                </a:lnTo>
                <a:lnTo>
                  <a:pt x="805942" y="734758"/>
                </a:lnTo>
                <a:lnTo>
                  <a:pt x="854309" y="733195"/>
                </a:lnTo>
                <a:lnTo>
                  <a:pt x="901840" y="728570"/>
                </a:lnTo>
                <a:lnTo>
                  <a:pt x="948439" y="720981"/>
                </a:lnTo>
                <a:lnTo>
                  <a:pt x="994008" y="710524"/>
                </a:lnTo>
                <a:lnTo>
                  <a:pt x="1038451" y="697297"/>
                </a:lnTo>
                <a:lnTo>
                  <a:pt x="1081671" y="681395"/>
                </a:lnTo>
                <a:lnTo>
                  <a:pt x="1123570" y="662916"/>
                </a:lnTo>
                <a:lnTo>
                  <a:pt x="1164052" y="641956"/>
                </a:lnTo>
                <a:lnTo>
                  <a:pt x="1203020" y="618613"/>
                </a:lnTo>
                <a:lnTo>
                  <a:pt x="1240377" y="592983"/>
                </a:lnTo>
                <a:lnTo>
                  <a:pt x="1276026" y="565164"/>
                </a:lnTo>
                <a:lnTo>
                  <a:pt x="1309871" y="535251"/>
                </a:lnTo>
                <a:lnTo>
                  <a:pt x="1320607" y="524527"/>
                </a:lnTo>
                <a:lnTo>
                  <a:pt x="784797" y="524527"/>
                </a:lnTo>
                <a:lnTo>
                  <a:pt x="739732" y="520732"/>
                </a:lnTo>
                <a:lnTo>
                  <a:pt x="695357" y="513123"/>
                </a:lnTo>
                <a:lnTo>
                  <a:pt x="651914" y="501797"/>
                </a:lnTo>
                <a:lnTo>
                  <a:pt x="609647" y="486851"/>
                </a:lnTo>
                <a:lnTo>
                  <a:pt x="568800" y="468384"/>
                </a:lnTo>
                <a:lnTo>
                  <a:pt x="529615" y="446493"/>
                </a:lnTo>
                <a:lnTo>
                  <a:pt x="492336" y="421276"/>
                </a:lnTo>
                <a:lnTo>
                  <a:pt x="457207" y="392832"/>
                </a:lnTo>
                <a:lnTo>
                  <a:pt x="424471" y="361257"/>
                </a:lnTo>
                <a:lnTo>
                  <a:pt x="394372" y="326650"/>
                </a:lnTo>
                <a:lnTo>
                  <a:pt x="367152" y="289108"/>
                </a:lnTo>
                <a:lnTo>
                  <a:pt x="343055" y="248730"/>
                </a:lnTo>
                <a:lnTo>
                  <a:pt x="322325" y="205613"/>
                </a:lnTo>
                <a:close/>
              </a:path>
              <a:path w="1541779" h="735329">
                <a:moveTo>
                  <a:pt x="1541526" y="0"/>
                </a:moveTo>
                <a:lnTo>
                  <a:pt x="1331467" y="0"/>
                </a:lnTo>
                <a:lnTo>
                  <a:pt x="1329262" y="48135"/>
                </a:lnTo>
                <a:lnTo>
                  <a:pt x="1322750" y="95314"/>
                </a:lnTo>
                <a:lnTo>
                  <a:pt x="1312089" y="141299"/>
                </a:lnTo>
                <a:lnTo>
                  <a:pt x="1297437" y="185849"/>
                </a:lnTo>
                <a:lnTo>
                  <a:pt x="1278951" y="228727"/>
                </a:lnTo>
                <a:lnTo>
                  <a:pt x="1256788" y="269693"/>
                </a:lnTo>
                <a:lnTo>
                  <a:pt x="1231106" y="308509"/>
                </a:lnTo>
                <a:lnTo>
                  <a:pt x="1202063" y="344935"/>
                </a:lnTo>
                <a:lnTo>
                  <a:pt x="1169816" y="378732"/>
                </a:lnTo>
                <a:lnTo>
                  <a:pt x="1134522" y="409661"/>
                </a:lnTo>
                <a:lnTo>
                  <a:pt x="1096339" y="437484"/>
                </a:lnTo>
                <a:lnTo>
                  <a:pt x="1055424" y="461961"/>
                </a:lnTo>
                <a:lnTo>
                  <a:pt x="1011936" y="482854"/>
                </a:lnTo>
                <a:lnTo>
                  <a:pt x="967077" y="499600"/>
                </a:lnTo>
                <a:lnTo>
                  <a:pt x="921690" y="512043"/>
                </a:lnTo>
                <a:lnTo>
                  <a:pt x="876019" y="520280"/>
                </a:lnTo>
                <a:lnTo>
                  <a:pt x="830307" y="524409"/>
                </a:lnTo>
                <a:lnTo>
                  <a:pt x="784797" y="524527"/>
                </a:lnTo>
                <a:lnTo>
                  <a:pt x="1320607" y="524527"/>
                </a:lnTo>
                <a:lnTo>
                  <a:pt x="1371758" y="469535"/>
                </a:lnTo>
                <a:lnTo>
                  <a:pt x="1399607" y="433925"/>
                </a:lnTo>
                <a:lnTo>
                  <a:pt x="1425263" y="396609"/>
                </a:lnTo>
                <a:lnTo>
                  <a:pt x="1448630" y="357685"/>
                </a:lnTo>
                <a:lnTo>
                  <a:pt x="1469611" y="317249"/>
                </a:lnTo>
                <a:lnTo>
                  <a:pt x="1488109" y="275397"/>
                </a:lnTo>
                <a:lnTo>
                  <a:pt x="1504027" y="232228"/>
                </a:lnTo>
                <a:lnTo>
                  <a:pt x="1517268" y="187838"/>
                </a:lnTo>
                <a:lnTo>
                  <a:pt x="1527735" y="142323"/>
                </a:lnTo>
                <a:lnTo>
                  <a:pt x="1535332" y="95780"/>
                </a:lnTo>
                <a:lnTo>
                  <a:pt x="1539967" y="48135"/>
                </a:lnTo>
                <a:lnTo>
                  <a:pt x="1541526" y="0"/>
                </a:lnTo>
                <a:close/>
              </a:path>
              <a:path w="1541779" h="735329">
                <a:moveTo>
                  <a:pt x="175387" y="0"/>
                </a:moveTo>
                <a:lnTo>
                  <a:pt x="0" y="205613"/>
                </a:lnTo>
                <a:lnTo>
                  <a:pt x="419862" y="205613"/>
                </a:lnTo>
                <a:lnTo>
                  <a:pt x="175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98623" y="5138928"/>
            <a:ext cx="1541780" cy="735330"/>
          </a:xfrm>
          <a:custGeom>
            <a:avLst/>
            <a:gdLst/>
            <a:ahLst/>
            <a:cxnLst/>
            <a:rect l="l" t="t" r="r" b="b"/>
            <a:pathLst>
              <a:path w="1541779" h="735329">
                <a:moveTo>
                  <a:pt x="1541526" y="0"/>
                </a:moveTo>
                <a:lnTo>
                  <a:pt x="1539961" y="48307"/>
                </a:lnTo>
                <a:lnTo>
                  <a:pt x="1535332" y="95780"/>
                </a:lnTo>
                <a:lnTo>
                  <a:pt x="1527735" y="142323"/>
                </a:lnTo>
                <a:lnTo>
                  <a:pt x="1517268" y="187838"/>
                </a:lnTo>
                <a:lnTo>
                  <a:pt x="1504027" y="232228"/>
                </a:lnTo>
                <a:lnTo>
                  <a:pt x="1488109" y="275397"/>
                </a:lnTo>
                <a:lnTo>
                  <a:pt x="1469611" y="317249"/>
                </a:lnTo>
                <a:lnTo>
                  <a:pt x="1448630" y="357685"/>
                </a:lnTo>
                <a:lnTo>
                  <a:pt x="1425263" y="396609"/>
                </a:lnTo>
                <a:lnTo>
                  <a:pt x="1399607" y="433925"/>
                </a:lnTo>
                <a:lnTo>
                  <a:pt x="1371758" y="469535"/>
                </a:lnTo>
                <a:lnTo>
                  <a:pt x="1341814" y="503343"/>
                </a:lnTo>
                <a:lnTo>
                  <a:pt x="1309871" y="535251"/>
                </a:lnTo>
                <a:lnTo>
                  <a:pt x="1276026" y="565164"/>
                </a:lnTo>
                <a:lnTo>
                  <a:pt x="1240377" y="592983"/>
                </a:lnTo>
                <a:lnTo>
                  <a:pt x="1203020" y="618613"/>
                </a:lnTo>
                <a:lnTo>
                  <a:pt x="1164052" y="641956"/>
                </a:lnTo>
                <a:lnTo>
                  <a:pt x="1123570" y="662916"/>
                </a:lnTo>
                <a:lnTo>
                  <a:pt x="1081671" y="681395"/>
                </a:lnTo>
                <a:lnTo>
                  <a:pt x="1038451" y="697297"/>
                </a:lnTo>
                <a:lnTo>
                  <a:pt x="994008" y="710524"/>
                </a:lnTo>
                <a:lnTo>
                  <a:pt x="948439" y="720981"/>
                </a:lnTo>
                <a:lnTo>
                  <a:pt x="901840" y="728570"/>
                </a:lnTo>
                <a:lnTo>
                  <a:pt x="854309" y="733195"/>
                </a:lnTo>
                <a:lnTo>
                  <a:pt x="805942" y="734758"/>
                </a:lnTo>
                <a:lnTo>
                  <a:pt x="757221" y="733156"/>
                </a:lnTo>
                <a:lnTo>
                  <a:pt x="709206" y="728408"/>
                </a:lnTo>
                <a:lnTo>
                  <a:pt x="662016" y="720604"/>
                </a:lnTo>
                <a:lnTo>
                  <a:pt x="615767" y="709830"/>
                </a:lnTo>
                <a:lnTo>
                  <a:pt x="570577" y="696176"/>
                </a:lnTo>
                <a:lnTo>
                  <a:pt x="526564" y="679728"/>
                </a:lnTo>
                <a:lnTo>
                  <a:pt x="483845" y="660577"/>
                </a:lnTo>
                <a:lnTo>
                  <a:pt x="442539" y="638809"/>
                </a:lnTo>
                <a:lnTo>
                  <a:pt x="402762" y="614512"/>
                </a:lnTo>
                <a:lnTo>
                  <a:pt x="364632" y="587776"/>
                </a:lnTo>
                <a:lnTo>
                  <a:pt x="328268" y="558688"/>
                </a:lnTo>
                <a:lnTo>
                  <a:pt x="293786" y="527336"/>
                </a:lnTo>
                <a:lnTo>
                  <a:pt x="261304" y="493809"/>
                </a:lnTo>
                <a:lnTo>
                  <a:pt x="230941" y="458195"/>
                </a:lnTo>
                <a:lnTo>
                  <a:pt x="202813" y="420581"/>
                </a:lnTo>
                <a:lnTo>
                  <a:pt x="177038" y="381057"/>
                </a:lnTo>
                <a:lnTo>
                  <a:pt x="153733" y="339709"/>
                </a:lnTo>
                <a:lnTo>
                  <a:pt x="133017" y="296627"/>
                </a:lnTo>
                <a:lnTo>
                  <a:pt x="115008" y="251899"/>
                </a:lnTo>
                <a:lnTo>
                  <a:pt x="99821" y="205613"/>
                </a:lnTo>
                <a:lnTo>
                  <a:pt x="0" y="205613"/>
                </a:lnTo>
                <a:lnTo>
                  <a:pt x="175387" y="0"/>
                </a:lnTo>
                <a:lnTo>
                  <a:pt x="419862" y="205613"/>
                </a:lnTo>
                <a:lnTo>
                  <a:pt x="322325" y="205613"/>
                </a:lnTo>
                <a:lnTo>
                  <a:pt x="343055" y="248730"/>
                </a:lnTo>
                <a:lnTo>
                  <a:pt x="367152" y="289108"/>
                </a:lnTo>
                <a:lnTo>
                  <a:pt x="394372" y="326650"/>
                </a:lnTo>
                <a:lnTo>
                  <a:pt x="424471" y="361257"/>
                </a:lnTo>
                <a:lnTo>
                  <a:pt x="457207" y="392832"/>
                </a:lnTo>
                <a:lnTo>
                  <a:pt x="492336" y="421276"/>
                </a:lnTo>
                <a:lnTo>
                  <a:pt x="529615" y="446493"/>
                </a:lnTo>
                <a:lnTo>
                  <a:pt x="568800" y="468384"/>
                </a:lnTo>
                <a:lnTo>
                  <a:pt x="609647" y="486851"/>
                </a:lnTo>
                <a:lnTo>
                  <a:pt x="651914" y="501797"/>
                </a:lnTo>
                <a:lnTo>
                  <a:pt x="695357" y="513123"/>
                </a:lnTo>
                <a:lnTo>
                  <a:pt x="739732" y="520732"/>
                </a:lnTo>
                <a:lnTo>
                  <a:pt x="784797" y="524527"/>
                </a:lnTo>
                <a:lnTo>
                  <a:pt x="830307" y="524409"/>
                </a:lnTo>
                <a:lnTo>
                  <a:pt x="876019" y="520280"/>
                </a:lnTo>
                <a:lnTo>
                  <a:pt x="921690" y="512043"/>
                </a:lnTo>
                <a:lnTo>
                  <a:pt x="967077" y="499600"/>
                </a:lnTo>
                <a:lnTo>
                  <a:pt x="1011936" y="482854"/>
                </a:lnTo>
                <a:lnTo>
                  <a:pt x="1055424" y="461961"/>
                </a:lnTo>
                <a:lnTo>
                  <a:pt x="1096339" y="437484"/>
                </a:lnTo>
                <a:lnTo>
                  <a:pt x="1134522" y="409661"/>
                </a:lnTo>
                <a:lnTo>
                  <a:pt x="1169816" y="378732"/>
                </a:lnTo>
                <a:lnTo>
                  <a:pt x="1202063" y="344935"/>
                </a:lnTo>
                <a:lnTo>
                  <a:pt x="1231106" y="308509"/>
                </a:lnTo>
                <a:lnTo>
                  <a:pt x="1256788" y="269693"/>
                </a:lnTo>
                <a:lnTo>
                  <a:pt x="1278951" y="228727"/>
                </a:lnTo>
                <a:lnTo>
                  <a:pt x="1297437" y="185849"/>
                </a:lnTo>
                <a:lnTo>
                  <a:pt x="1312089" y="141299"/>
                </a:lnTo>
                <a:lnTo>
                  <a:pt x="1322750" y="95314"/>
                </a:lnTo>
                <a:lnTo>
                  <a:pt x="1329262" y="48135"/>
                </a:lnTo>
                <a:lnTo>
                  <a:pt x="1331467" y="0"/>
                </a:lnTo>
                <a:lnTo>
                  <a:pt x="1541526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71716" y="2749295"/>
            <a:ext cx="1607820" cy="2630805"/>
          </a:xfrm>
          <a:custGeom>
            <a:avLst/>
            <a:gdLst/>
            <a:ahLst/>
            <a:cxnLst/>
            <a:rect l="l" t="t" r="r" b="b"/>
            <a:pathLst>
              <a:path w="1607820" h="2630804">
                <a:moveTo>
                  <a:pt x="1607819" y="0"/>
                </a:moveTo>
                <a:lnTo>
                  <a:pt x="267969" y="0"/>
                </a:lnTo>
                <a:lnTo>
                  <a:pt x="219812" y="4318"/>
                </a:lnTo>
                <a:lnTo>
                  <a:pt x="174483" y="16769"/>
                </a:lnTo>
                <a:lnTo>
                  <a:pt x="132738" y="36594"/>
                </a:lnTo>
                <a:lnTo>
                  <a:pt x="95337" y="63036"/>
                </a:lnTo>
                <a:lnTo>
                  <a:pt x="63036" y="95337"/>
                </a:lnTo>
                <a:lnTo>
                  <a:pt x="36594" y="132738"/>
                </a:lnTo>
                <a:lnTo>
                  <a:pt x="16769" y="174483"/>
                </a:lnTo>
                <a:lnTo>
                  <a:pt x="4318" y="219812"/>
                </a:lnTo>
                <a:lnTo>
                  <a:pt x="0" y="267969"/>
                </a:lnTo>
                <a:lnTo>
                  <a:pt x="0" y="2362454"/>
                </a:lnTo>
                <a:lnTo>
                  <a:pt x="4318" y="2410611"/>
                </a:lnTo>
                <a:lnTo>
                  <a:pt x="16769" y="2455940"/>
                </a:lnTo>
                <a:lnTo>
                  <a:pt x="36594" y="2497685"/>
                </a:lnTo>
                <a:lnTo>
                  <a:pt x="63036" y="2535086"/>
                </a:lnTo>
                <a:lnTo>
                  <a:pt x="95337" y="2567387"/>
                </a:lnTo>
                <a:lnTo>
                  <a:pt x="132738" y="2593829"/>
                </a:lnTo>
                <a:lnTo>
                  <a:pt x="174483" y="2613654"/>
                </a:lnTo>
                <a:lnTo>
                  <a:pt x="219812" y="2626105"/>
                </a:lnTo>
                <a:lnTo>
                  <a:pt x="267969" y="2630423"/>
                </a:lnTo>
                <a:lnTo>
                  <a:pt x="1607819" y="2630423"/>
                </a:lnTo>
                <a:lnTo>
                  <a:pt x="1607819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71716" y="2749295"/>
            <a:ext cx="1607820" cy="2630805"/>
          </a:xfrm>
          <a:custGeom>
            <a:avLst/>
            <a:gdLst/>
            <a:ahLst/>
            <a:cxnLst/>
            <a:rect l="l" t="t" r="r" b="b"/>
            <a:pathLst>
              <a:path w="1607820" h="2630804">
                <a:moveTo>
                  <a:pt x="0" y="2362454"/>
                </a:moveTo>
                <a:lnTo>
                  <a:pt x="0" y="267969"/>
                </a:lnTo>
                <a:lnTo>
                  <a:pt x="4318" y="219812"/>
                </a:lnTo>
                <a:lnTo>
                  <a:pt x="16769" y="174483"/>
                </a:lnTo>
                <a:lnTo>
                  <a:pt x="36594" y="132738"/>
                </a:lnTo>
                <a:lnTo>
                  <a:pt x="63036" y="95337"/>
                </a:lnTo>
                <a:lnTo>
                  <a:pt x="95337" y="63036"/>
                </a:lnTo>
                <a:lnTo>
                  <a:pt x="132738" y="36594"/>
                </a:lnTo>
                <a:lnTo>
                  <a:pt x="174483" y="16769"/>
                </a:lnTo>
                <a:lnTo>
                  <a:pt x="219812" y="4318"/>
                </a:lnTo>
                <a:lnTo>
                  <a:pt x="267969" y="0"/>
                </a:lnTo>
                <a:lnTo>
                  <a:pt x="1607819" y="0"/>
                </a:lnTo>
                <a:lnTo>
                  <a:pt x="1607819" y="2630423"/>
                </a:lnTo>
                <a:lnTo>
                  <a:pt x="267969" y="2630423"/>
                </a:lnTo>
                <a:lnTo>
                  <a:pt x="219812" y="2626105"/>
                </a:lnTo>
                <a:lnTo>
                  <a:pt x="174483" y="2613654"/>
                </a:lnTo>
                <a:lnTo>
                  <a:pt x="132738" y="2593829"/>
                </a:lnTo>
                <a:lnTo>
                  <a:pt x="95337" y="2567387"/>
                </a:lnTo>
                <a:lnTo>
                  <a:pt x="63036" y="2535086"/>
                </a:lnTo>
                <a:lnTo>
                  <a:pt x="36594" y="2497685"/>
                </a:lnTo>
                <a:lnTo>
                  <a:pt x="16769" y="2455940"/>
                </a:lnTo>
                <a:lnTo>
                  <a:pt x="4318" y="2410611"/>
                </a:lnTo>
                <a:lnTo>
                  <a:pt x="0" y="236245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52688" y="2749295"/>
            <a:ext cx="1606550" cy="2630805"/>
          </a:xfrm>
          <a:custGeom>
            <a:avLst/>
            <a:gdLst/>
            <a:ahLst/>
            <a:cxnLst/>
            <a:rect l="l" t="t" r="r" b="b"/>
            <a:pathLst>
              <a:path w="1606550" h="2630804">
                <a:moveTo>
                  <a:pt x="1338579" y="0"/>
                </a:moveTo>
                <a:lnTo>
                  <a:pt x="0" y="0"/>
                </a:lnTo>
                <a:lnTo>
                  <a:pt x="0" y="2630423"/>
                </a:lnTo>
                <a:lnTo>
                  <a:pt x="1338579" y="2630423"/>
                </a:lnTo>
                <a:lnTo>
                  <a:pt x="1386695" y="2626109"/>
                </a:lnTo>
                <a:lnTo>
                  <a:pt x="1431983" y="2613671"/>
                </a:lnTo>
                <a:lnTo>
                  <a:pt x="1473689" y="2593866"/>
                </a:lnTo>
                <a:lnTo>
                  <a:pt x="1511054" y="2567451"/>
                </a:lnTo>
                <a:lnTo>
                  <a:pt x="1543323" y="2535182"/>
                </a:lnTo>
                <a:lnTo>
                  <a:pt x="1569738" y="2497817"/>
                </a:lnTo>
                <a:lnTo>
                  <a:pt x="1589543" y="2456111"/>
                </a:lnTo>
                <a:lnTo>
                  <a:pt x="1601981" y="2410823"/>
                </a:lnTo>
                <a:lnTo>
                  <a:pt x="1606295" y="2362708"/>
                </a:lnTo>
                <a:lnTo>
                  <a:pt x="1606295" y="267715"/>
                </a:lnTo>
                <a:lnTo>
                  <a:pt x="1601981" y="219600"/>
                </a:lnTo>
                <a:lnTo>
                  <a:pt x="1589543" y="174312"/>
                </a:lnTo>
                <a:lnTo>
                  <a:pt x="1569738" y="132606"/>
                </a:lnTo>
                <a:lnTo>
                  <a:pt x="1543323" y="95241"/>
                </a:lnTo>
                <a:lnTo>
                  <a:pt x="1511054" y="62972"/>
                </a:lnTo>
                <a:lnTo>
                  <a:pt x="1473689" y="36557"/>
                </a:lnTo>
                <a:lnTo>
                  <a:pt x="1431983" y="16752"/>
                </a:lnTo>
                <a:lnTo>
                  <a:pt x="1386695" y="4314"/>
                </a:lnTo>
                <a:lnTo>
                  <a:pt x="1338579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552688" y="2749295"/>
            <a:ext cx="1606550" cy="2630805"/>
          </a:xfrm>
          <a:custGeom>
            <a:avLst/>
            <a:gdLst/>
            <a:ahLst/>
            <a:cxnLst/>
            <a:rect l="l" t="t" r="r" b="b"/>
            <a:pathLst>
              <a:path w="1606550" h="2630804">
                <a:moveTo>
                  <a:pt x="1606295" y="267715"/>
                </a:moveTo>
                <a:lnTo>
                  <a:pt x="1606295" y="2362708"/>
                </a:lnTo>
                <a:lnTo>
                  <a:pt x="1601981" y="2410823"/>
                </a:lnTo>
                <a:lnTo>
                  <a:pt x="1589543" y="2456111"/>
                </a:lnTo>
                <a:lnTo>
                  <a:pt x="1569738" y="2497817"/>
                </a:lnTo>
                <a:lnTo>
                  <a:pt x="1543323" y="2535182"/>
                </a:lnTo>
                <a:lnTo>
                  <a:pt x="1511054" y="2567451"/>
                </a:lnTo>
                <a:lnTo>
                  <a:pt x="1473689" y="2593866"/>
                </a:lnTo>
                <a:lnTo>
                  <a:pt x="1431983" y="2613671"/>
                </a:lnTo>
                <a:lnTo>
                  <a:pt x="1386695" y="2626109"/>
                </a:lnTo>
                <a:lnTo>
                  <a:pt x="1338579" y="2630423"/>
                </a:lnTo>
                <a:lnTo>
                  <a:pt x="0" y="2630423"/>
                </a:lnTo>
                <a:lnTo>
                  <a:pt x="0" y="0"/>
                </a:lnTo>
                <a:lnTo>
                  <a:pt x="1338579" y="0"/>
                </a:lnTo>
                <a:lnTo>
                  <a:pt x="1386695" y="4314"/>
                </a:lnTo>
                <a:lnTo>
                  <a:pt x="1431983" y="16752"/>
                </a:lnTo>
                <a:lnTo>
                  <a:pt x="1473689" y="36557"/>
                </a:lnTo>
                <a:lnTo>
                  <a:pt x="1511054" y="62972"/>
                </a:lnTo>
                <a:lnTo>
                  <a:pt x="1543323" y="95241"/>
                </a:lnTo>
                <a:lnTo>
                  <a:pt x="1569738" y="132606"/>
                </a:lnTo>
                <a:lnTo>
                  <a:pt x="1589543" y="174312"/>
                </a:lnTo>
                <a:lnTo>
                  <a:pt x="1601981" y="219600"/>
                </a:lnTo>
                <a:lnTo>
                  <a:pt x="1606295" y="26771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102602" y="2970714"/>
            <a:ext cx="2800985" cy="1711960"/>
          </a:xfrm>
          <a:prstGeom prst="rect">
            <a:avLst/>
          </a:prstGeom>
        </p:spPr>
        <p:txBody>
          <a:bodyPr wrap="square" lIns="0" tIns="200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1696085" algn="l"/>
              </a:tabLst>
            </a:pPr>
            <a:r>
              <a:rPr dirty="0" sz="4300" spc="-10">
                <a:latin typeface="微软雅黑"/>
                <a:cs typeface="微软雅黑"/>
              </a:rPr>
              <a:t>效</a:t>
            </a:r>
            <a:r>
              <a:rPr dirty="0" sz="4300" spc="-5">
                <a:latin typeface="微软雅黑"/>
                <a:cs typeface="微软雅黑"/>
              </a:rPr>
              <a:t>能</a:t>
            </a:r>
            <a:r>
              <a:rPr dirty="0" sz="4300">
                <a:latin typeface="微软雅黑"/>
                <a:cs typeface="微软雅黑"/>
              </a:rPr>
              <a:t>	</a:t>
            </a:r>
            <a:r>
              <a:rPr dirty="0" sz="4300" spc="-10">
                <a:latin typeface="微软雅黑"/>
                <a:cs typeface="微软雅黑"/>
              </a:rPr>
              <a:t>成功</a:t>
            </a:r>
            <a:endParaRPr sz="43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  <a:tabLst>
                <a:tab pos="1696085" algn="l"/>
              </a:tabLst>
            </a:pPr>
            <a:r>
              <a:rPr dirty="0" sz="4300" spc="-5">
                <a:latin typeface="微软雅黑"/>
                <a:cs typeface="微软雅黑"/>
              </a:rPr>
              <a:t>感高</a:t>
            </a:r>
            <a:r>
              <a:rPr dirty="0" sz="4300" spc="-5">
                <a:latin typeface="微软雅黑"/>
                <a:cs typeface="微软雅黑"/>
              </a:rPr>
              <a:t>	</a:t>
            </a:r>
            <a:r>
              <a:rPr dirty="0" sz="4300" spc="-5">
                <a:latin typeface="微软雅黑"/>
                <a:cs typeface="微软雅黑"/>
              </a:rPr>
              <a:t>经验</a:t>
            </a:r>
            <a:endParaRPr sz="43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79766" y="2124329"/>
            <a:ext cx="1541780" cy="734695"/>
          </a:xfrm>
          <a:custGeom>
            <a:avLst/>
            <a:gdLst/>
            <a:ahLst/>
            <a:cxnLst/>
            <a:rect l="l" t="t" r="r" b="b"/>
            <a:pathLst>
              <a:path w="1541779" h="734694">
                <a:moveTo>
                  <a:pt x="735583" y="0"/>
                </a:moveTo>
                <a:lnTo>
                  <a:pt x="687216" y="1562"/>
                </a:lnTo>
                <a:lnTo>
                  <a:pt x="639685" y="6186"/>
                </a:lnTo>
                <a:lnTo>
                  <a:pt x="593086" y="13774"/>
                </a:lnTo>
                <a:lnTo>
                  <a:pt x="547517" y="24229"/>
                </a:lnTo>
                <a:lnTo>
                  <a:pt x="503074" y="37454"/>
                </a:lnTo>
                <a:lnTo>
                  <a:pt x="459854" y="53354"/>
                </a:lnTo>
                <a:lnTo>
                  <a:pt x="417955" y="71830"/>
                </a:lnTo>
                <a:lnTo>
                  <a:pt x="377473" y="92786"/>
                </a:lnTo>
                <a:lnTo>
                  <a:pt x="338505" y="116126"/>
                </a:lnTo>
                <a:lnTo>
                  <a:pt x="301148" y="141752"/>
                </a:lnTo>
                <a:lnTo>
                  <a:pt x="265499" y="169568"/>
                </a:lnTo>
                <a:lnTo>
                  <a:pt x="231654" y="199476"/>
                </a:lnTo>
                <a:lnTo>
                  <a:pt x="199711" y="231381"/>
                </a:lnTo>
                <a:lnTo>
                  <a:pt x="169767" y="265185"/>
                </a:lnTo>
                <a:lnTo>
                  <a:pt x="141918" y="300791"/>
                </a:lnTo>
                <a:lnTo>
                  <a:pt x="116262" y="338103"/>
                </a:lnTo>
                <a:lnTo>
                  <a:pt x="92895" y="377024"/>
                </a:lnTo>
                <a:lnTo>
                  <a:pt x="71914" y="417457"/>
                </a:lnTo>
                <a:lnTo>
                  <a:pt x="53416" y="459306"/>
                </a:lnTo>
                <a:lnTo>
                  <a:pt x="37498" y="502472"/>
                </a:lnTo>
                <a:lnTo>
                  <a:pt x="24257" y="546861"/>
                </a:lnTo>
                <a:lnTo>
                  <a:pt x="13790" y="592374"/>
                </a:lnTo>
                <a:lnTo>
                  <a:pt x="6193" y="638915"/>
                </a:lnTo>
                <a:lnTo>
                  <a:pt x="1558" y="686559"/>
                </a:lnTo>
                <a:lnTo>
                  <a:pt x="0" y="734695"/>
                </a:lnTo>
                <a:lnTo>
                  <a:pt x="210057" y="734695"/>
                </a:lnTo>
                <a:lnTo>
                  <a:pt x="212263" y="686559"/>
                </a:lnTo>
                <a:lnTo>
                  <a:pt x="218775" y="639380"/>
                </a:lnTo>
                <a:lnTo>
                  <a:pt x="229436" y="593395"/>
                </a:lnTo>
                <a:lnTo>
                  <a:pt x="244088" y="548845"/>
                </a:lnTo>
                <a:lnTo>
                  <a:pt x="262574" y="505967"/>
                </a:lnTo>
                <a:lnTo>
                  <a:pt x="284737" y="465001"/>
                </a:lnTo>
                <a:lnTo>
                  <a:pt x="310419" y="426185"/>
                </a:lnTo>
                <a:lnTo>
                  <a:pt x="339462" y="389759"/>
                </a:lnTo>
                <a:lnTo>
                  <a:pt x="371709" y="355962"/>
                </a:lnTo>
                <a:lnTo>
                  <a:pt x="407003" y="325033"/>
                </a:lnTo>
                <a:lnTo>
                  <a:pt x="445186" y="297210"/>
                </a:lnTo>
                <a:lnTo>
                  <a:pt x="486101" y="272733"/>
                </a:lnTo>
                <a:lnTo>
                  <a:pt x="529589" y="251841"/>
                </a:lnTo>
                <a:lnTo>
                  <a:pt x="574448" y="235101"/>
                </a:lnTo>
                <a:lnTo>
                  <a:pt x="619835" y="222665"/>
                </a:lnTo>
                <a:lnTo>
                  <a:pt x="665506" y="214433"/>
                </a:lnTo>
                <a:lnTo>
                  <a:pt x="711218" y="210309"/>
                </a:lnTo>
                <a:lnTo>
                  <a:pt x="1250460" y="210193"/>
                </a:lnTo>
                <a:lnTo>
                  <a:pt x="1247739" y="207385"/>
                </a:lnTo>
                <a:lnTo>
                  <a:pt x="1213257" y="176038"/>
                </a:lnTo>
                <a:lnTo>
                  <a:pt x="1176893" y="146954"/>
                </a:lnTo>
                <a:lnTo>
                  <a:pt x="1138763" y="120222"/>
                </a:lnTo>
                <a:lnTo>
                  <a:pt x="1098986" y="95930"/>
                </a:lnTo>
                <a:lnTo>
                  <a:pt x="1057680" y="74166"/>
                </a:lnTo>
                <a:lnTo>
                  <a:pt x="1014961" y="55018"/>
                </a:lnTo>
                <a:lnTo>
                  <a:pt x="970948" y="38574"/>
                </a:lnTo>
                <a:lnTo>
                  <a:pt x="925758" y="24922"/>
                </a:lnTo>
                <a:lnTo>
                  <a:pt x="879509" y="14151"/>
                </a:lnTo>
                <a:lnTo>
                  <a:pt x="832319" y="6348"/>
                </a:lnTo>
                <a:lnTo>
                  <a:pt x="784304" y="1601"/>
                </a:lnTo>
                <a:lnTo>
                  <a:pt x="735583" y="0"/>
                </a:lnTo>
                <a:close/>
              </a:path>
              <a:path w="1541779" h="734694">
                <a:moveTo>
                  <a:pt x="1541526" y="529082"/>
                </a:moveTo>
                <a:lnTo>
                  <a:pt x="1121663" y="529082"/>
                </a:lnTo>
                <a:lnTo>
                  <a:pt x="1366138" y="734695"/>
                </a:lnTo>
                <a:lnTo>
                  <a:pt x="1541526" y="529082"/>
                </a:lnTo>
                <a:close/>
              </a:path>
              <a:path w="1541779" h="734694">
                <a:moveTo>
                  <a:pt x="1250460" y="210193"/>
                </a:moveTo>
                <a:lnTo>
                  <a:pt x="756728" y="210193"/>
                </a:lnTo>
                <a:lnTo>
                  <a:pt x="801793" y="213990"/>
                </a:lnTo>
                <a:lnTo>
                  <a:pt x="846168" y="221600"/>
                </a:lnTo>
                <a:lnTo>
                  <a:pt x="889611" y="232927"/>
                </a:lnTo>
                <a:lnTo>
                  <a:pt x="931878" y="247872"/>
                </a:lnTo>
                <a:lnTo>
                  <a:pt x="972725" y="266337"/>
                </a:lnTo>
                <a:lnTo>
                  <a:pt x="1011910" y="288226"/>
                </a:lnTo>
                <a:lnTo>
                  <a:pt x="1049189" y="313440"/>
                </a:lnTo>
                <a:lnTo>
                  <a:pt x="1084318" y="341882"/>
                </a:lnTo>
                <a:lnTo>
                  <a:pt x="1117054" y="373453"/>
                </a:lnTo>
                <a:lnTo>
                  <a:pt x="1147153" y="408056"/>
                </a:lnTo>
                <a:lnTo>
                  <a:pt x="1174373" y="445594"/>
                </a:lnTo>
                <a:lnTo>
                  <a:pt x="1198470" y="485968"/>
                </a:lnTo>
                <a:lnTo>
                  <a:pt x="1219200" y="529082"/>
                </a:lnTo>
                <a:lnTo>
                  <a:pt x="1441703" y="529082"/>
                </a:lnTo>
                <a:lnTo>
                  <a:pt x="1426517" y="482797"/>
                </a:lnTo>
                <a:lnTo>
                  <a:pt x="1408508" y="438071"/>
                </a:lnTo>
                <a:lnTo>
                  <a:pt x="1387792" y="394993"/>
                </a:lnTo>
                <a:lnTo>
                  <a:pt x="1364487" y="353649"/>
                </a:lnTo>
                <a:lnTo>
                  <a:pt x="1338712" y="314128"/>
                </a:lnTo>
                <a:lnTo>
                  <a:pt x="1310584" y="276519"/>
                </a:lnTo>
                <a:lnTo>
                  <a:pt x="1280221" y="240908"/>
                </a:lnTo>
                <a:lnTo>
                  <a:pt x="1250460" y="21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779766" y="2124329"/>
            <a:ext cx="1541780" cy="734695"/>
          </a:xfrm>
          <a:custGeom>
            <a:avLst/>
            <a:gdLst/>
            <a:ahLst/>
            <a:cxnLst/>
            <a:rect l="l" t="t" r="r" b="b"/>
            <a:pathLst>
              <a:path w="1541779" h="734694">
                <a:moveTo>
                  <a:pt x="0" y="734695"/>
                </a:moveTo>
                <a:lnTo>
                  <a:pt x="1564" y="686388"/>
                </a:lnTo>
                <a:lnTo>
                  <a:pt x="6193" y="638915"/>
                </a:lnTo>
                <a:lnTo>
                  <a:pt x="13790" y="592374"/>
                </a:lnTo>
                <a:lnTo>
                  <a:pt x="24257" y="546861"/>
                </a:lnTo>
                <a:lnTo>
                  <a:pt x="37498" y="502472"/>
                </a:lnTo>
                <a:lnTo>
                  <a:pt x="53416" y="459306"/>
                </a:lnTo>
                <a:lnTo>
                  <a:pt x="71914" y="417457"/>
                </a:lnTo>
                <a:lnTo>
                  <a:pt x="92895" y="377024"/>
                </a:lnTo>
                <a:lnTo>
                  <a:pt x="116262" y="338103"/>
                </a:lnTo>
                <a:lnTo>
                  <a:pt x="141918" y="300791"/>
                </a:lnTo>
                <a:lnTo>
                  <a:pt x="169767" y="265185"/>
                </a:lnTo>
                <a:lnTo>
                  <a:pt x="199711" y="231381"/>
                </a:lnTo>
                <a:lnTo>
                  <a:pt x="231654" y="199476"/>
                </a:lnTo>
                <a:lnTo>
                  <a:pt x="265499" y="169568"/>
                </a:lnTo>
                <a:lnTo>
                  <a:pt x="301148" y="141752"/>
                </a:lnTo>
                <a:lnTo>
                  <a:pt x="338505" y="116126"/>
                </a:lnTo>
                <a:lnTo>
                  <a:pt x="377473" y="92786"/>
                </a:lnTo>
                <a:lnTo>
                  <a:pt x="417955" y="71830"/>
                </a:lnTo>
                <a:lnTo>
                  <a:pt x="459854" y="53354"/>
                </a:lnTo>
                <a:lnTo>
                  <a:pt x="503074" y="37454"/>
                </a:lnTo>
                <a:lnTo>
                  <a:pt x="547517" y="24229"/>
                </a:lnTo>
                <a:lnTo>
                  <a:pt x="593086" y="13774"/>
                </a:lnTo>
                <a:lnTo>
                  <a:pt x="639685" y="6186"/>
                </a:lnTo>
                <a:lnTo>
                  <a:pt x="687216" y="1562"/>
                </a:lnTo>
                <a:lnTo>
                  <a:pt x="735583" y="0"/>
                </a:lnTo>
                <a:lnTo>
                  <a:pt x="784304" y="1601"/>
                </a:lnTo>
                <a:lnTo>
                  <a:pt x="832319" y="6348"/>
                </a:lnTo>
                <a:lnTo>
                  <a:pt x="879509" y="14151"/>
                </a:lnTo>
                <a:lnTo>
                  <a:pt x="925758" y="24922"/>
                </a:lnTo>
                <a:lnTo>
                  <a:pt x="970948" y="38574"/>
                </a:lnTo>
                <a:lnTo>
                  <a:pt x="1014961" y="55018"/>
                </a:lnTo>
                <a:lnTo>
                  <a:pt x="1057680" y="74166"/>
                </a:lnTo>
                <a:lnTo>
                  <a:pt x="1098986" y="95930"/>
                </a:lnTo>
                <a:lnTo>
                  <a:pt x="1138763" y="120222"/>
                </a:lnTo>
                <a:lnTo>
                  <a:pt x="1176893" y="146954"/>
                </a:lnTo>
                <a:lnTo>
                  <a:pt x="1213257" y="176038"/>
                </a:lnTo>
                <a:lnTo>
                  <a:pt x="1247739" y="207385"/>
                </a:lnTo>
                <a:lnTo>
                  <a:pt x="1280221" y="240908"/>
                </a:lnTo>
                <a:lnTo>
                  <a:pt x="1310584" y="276519"/>
                </a:lnTo>
                <a:lnTo>
                  <a:pt x="1338712" y="314128"/>
                </a:lnTo>
                <a:lnTo>
                  <a:pt x="1364487" y="353649"/>
                </a:lnTo>
                <a:lnTo>
                  <a:pt x="1387792" y="394993"/>
                </a:lnTo>
                <a:lnTo>
                  <a:pt x="1408508" y="438071"/>
                </a:lnTo>
                <a:lnTo>
                  <a:pt x="1426517" y="482797"/>
                </a:lnTo>
                <a:lnTo>
                  <a:pt x="1441703" y="529082"/>
                </a:lnTo>
                <a:lnTo>
                  <a:pt x="1541526" y="529082"/>
                </a:lnTo>
                <a:lnTo>
                  <a:pt x="1366138" y="734695"/>
                </a:lnTo>
                <a:lnTo>
                  <a:pt x="1121663" y="529082"/>
                </a:lnTo>
                <a:lnTo>
                  <a:pt x="1219200" y="529082"/>
                </a:lnTo>
                <a:lnTo>
                  <a:pt x="1198470" y="485968"/>
                </a:lnTo>
                <a:lnTo>
                  <a:pt x="1174373" y="445594"/>
                </a:lnTo>
                <a:lnTo>
                  <a:pt x="1147153" y="408056"/>
                </a:lnTo>
                <a:lnTo>
                  <a:pt x="1117054" y="373453"/>
                </a:lnTo>
                <a:lnTo>
                  <a:pt x="1084318" y="341882"/>
                </a:lnTo>
                <a:lnTo>
                  <a:pt x="1049189" y="313440"/>
                </a:lnTo>
                <a:lnTo>
                  <a:pt x="1011910" y="288226"/>
                </a:lnTo>
                <a:lnTo>
                  <a:pt x="972725" y="266337"/>
                </a:lnTo>
                <a:lnTo>
                  <a:pt x="931878" y="247872"/>
                </a:lnTo>
                <a:lnTo>
                  <a:pt x="889611" y="232927"/>
                </a:lnTo>
                <a:lnTo>
                  <a:pt x="846168" y="221600"/>
                </a:lnTo>
                <a:lnTo>
                  <a:pt x="801793" y="213990"/>
                </a:lnTo>
                <a:lnTo>
                  <a:pt x="756728" y="210193"/>
                </a:lnTo>
                <a:lnTo>
                  <a:pt x="711218" y="210309"/>
                </a:lnTo>
                <a:lnTo>
                  <a:pt x="665506" y="214433"/>
                </a:lnTo>
                <a:lnTo>
                  <a:pt x="619835" y="222665"/>
                </a:lnTo>
                <a:lnTo>
                  <a:pt x="574448" y="235101"/>
                </a:lnTo>
                <a:lnTo>
                  <a:pt x="529589" y="251841"/>
                </a:lnTo>
                <a:lnTo>
                  <a:pt x="486101" y="272733"/>
                </a:lnTo>
                <a:lnTo>
                  <a:pt x="445186" y="297210"/>
                </a:lnTo>
                <a:lnTo>
                  <a:pt x="407003" y="325033"/>
                </a:lnTo>
                <a:lnTo>
                  <a:pt x="371709" y="355962"/>
                </a:lnTo>
                <a:lnTo>
                  <a:pt x="339462" y="389759"/>
                </a:lnTo>
                <a:lnTo>
                  <a:pt x="310419" y="426185"/>
                </a:lnTo>
                <a:lnTo>
                  <a:pt x="284737" y="465001"/>
                </a:lnTo>
                <a:lnTo>
                  <a:pt x="262574" y="505967"/>
                </a:lnTo>
                <a:lnTo>
                  <a:pt x="244088" y="548845"/>
                </a:lnTo>
                <a:lnTo>
                  <a:pt x="229436" y="593395"/>
                </a:lnTo>
                <a:lnTo>
                  <a:pt x="218775" y="639380"/>
                </a:lnTo>
                <a:lnTo>
                  <a:pt x="212263" y="686559"/>
                </a:lnTo>
                <a:lnTo>
                  <a:pt x="210057" y="734695"/>
                </a:lnTo>
                <a:lnTo>
                  <a:pt x="0" y="73469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709407" y="5269991"/>
            <a:ext cx="1541780" cy="735330"/>
          </a:xfrm>
          <a:custGeom>
            <a:avLst/>
            <a:gdLst/>
            <a:ahLst/>
            <a:cxnLst/>
            <a:rect l="l" t="t" r="r" b="b"/>
            <a:pathLst>
              <a:path w="1541779" h="735329">
                <a:moveTo>
                  <a:pt x="322325" y="205613"/>
                </a:moveTo>
                <a:lnTo>
                  <a:pt x="99822" y="205613"/>
                </a:lnTo>
                <a:lnTo>
                  <a:pt x="115008" y="251899"/>
                </a:lnTo>
                <a:lnTo>
                  <a:pt x="133017" y="296627"/>
                </a:lnTo>
                <a:lnTo>
                  <a:pt x="153733" y="339709"/>
                </a:lnTo>
                <a:lnTo>
                  <a:pt x="177038" y="381057"/>
                </a:lnTo>
                <a:lnTo>
                  <a:pt x="202813" y="420581"/>
                </a:lnTo>
                <a:lnTo>
                  <a:pt x="230941" y="458195"/>
                </a:lnTo>
                <a:lnTo>
                  <a:pt x="261304" y="493809"/>
                </a:lnTo>
                <a:lnTo>
                  <a:pt x="293786" y="527336"/>
                </a:lnTo>
                <a:lnTo>
                  <a:pt x="328268" y="558688"/>
                </a:lnTo>
                <a:lnTo>
                  <a:pt x="364632" y="587776"/>
                </a:lnTo>
                <a:lnTo>
                  <a:pt x="402762" y="614512"/>
                </a:lnTo>
                <a:lnTo>
                  <a:pt x="442539" y="638809"/>
                </a:lnTo>
                <a:lnTo>
                  <a:pt x="483845" y="660577"/>
                </a:lnTo>
                <a:lnTo>
                  <a:pt x="526564" y="679728"/>
                </a:lnTo>
                <a:lnTo>
                  <a:pt x="570577" y="696176"/>
                </a:lnTo>
                <a:lnTo>
                  <a:pt x="615767" y="709830"/>
                </a:lnTo>
                <a:lnTo>
                  <a:pt x="662016" y="720604"/>
                </a:lnTo>
                <a:lnTo>
                  <a:pt x="709206" y="728408"/>
                </a:lnTo>
                <a:lnTo>
                  <a:pt x="757221" y="733156"/>
                </a:lnTo>
                <a:lnTo>
                  <a:pt x="805942" y="734758"/>
                </a:lnTo>
                <a:lnTo>
                  <a:pt x="854308" y="733195"/>
                </a:lnTo>
                <a:lnTo>
                  <a:pt x="901838" y="728571"/>
                </a:lnTo>
                <a:lnTo>
                  <a:pt x="948434" y="720982"/>
                </a:lnTo>
                <a:lnTo>
                  <a:pt x="994000" y="710526"/>
                </a:lnTo>
                <a:lnTo>
                  <a:pt x="1038438" y="697299"/>
                </a:lnTo>
                <a:lnTo>
                  <a:pt x="1081652" y="681398"/>
                </a:lnTo>
                <a:lnTo>
                  <a:pt x="1123545" y="662920"/>
                </a:lnTo>
                <a:lnTo>
                  <a:pt x="1164021" y="641961"/>
                </a:lnTo>
                <a:lnTo>
                  <a:pt x="1202982" y="618619"/>
                </a:lnTo>
                <a:lnTo>
                  <a:pt x="1240332" y="592991"/>
                </a:lnTo>
                <a:lnTo>
                  <a:pt x="1275974" y="565172"/>
                </a:lnTo>
                <a:lnTo>
                  <a:pt x="1309811" y="535261"/>
                </a:lnTo>
                <a:lnTo>
                  <a:pt x="1320554" y="524527"/>
                </a:lnTo>
                <a:lnTo>
                  <a:pt x="784797" y="524527"/>
                </a:lnTo>
                <a:lnTo>
                  <a:pt x="739732" y="520732"/>
                </a:lnTo>
                <a:lnTo>
                  <a:pt x="695357" y="513123"/>
                </a:lnTo>
                <a:lnTo>
                  <a:pt x="651914" y="501797"/>
                </a:lnTo>
                <a:lnTo>
                  <a:pt x="609647" y="486851"/>
                </a:lnTo>
                <a:lnTo>
                  <a:pt x="568800" y="468384"/>
                </a:lnTo>
                <a:lnTo>
                  <a:pt x="529615" y="446493"/>
                </a:lnTo>
                <a:lnTo>
                  <a:pt x="492336" y="421276"/>
                </a:lnTo>
                <a:lnTo>
                  <a:pt x="457207" y="392832"/>
                </a:lnTo>
                <a:lnTo>
                  <a:pt x="424471" y="361257"/>
                </a:lnTo>
                <a:lnTo>
                  <a:pt x="394372" y="326650"/>
                </a:lnTo>
                <a:lnTo>
                  <a:pt x="367152" y="289108"/>
                </a:lnTo>
                <a:lnTo>
                  <a:pt x="343055" y="248730"/>
                </a:lnTo>
                <a:lnTo>
                  <a:pt x="322325" y="205613"/>
                </a:lnTo>
                <a:close/>
              </a:path>
              <a:path w="1541779" h="735329">
                <a:moveTo>
                  <a:pt x="1541399" y="0"/>
                </a:moveTo>
                <a:lnTo>
                  <a:pt x="1331468" y="0"/>
                </a:lnTo>
                <a:lnTo>
                  <a:pt x="1329262" y="48135"/>
                </a:lnTo>
                <a:lnTo>
                  <a:pt x="1322750" y="95313"/>
                </a:lnTo>
                <a:lnTo>
                  <a:pt x="1312089" y="141297"/>
                </a:lnTo>
                <a:lnTo>
                  <a:pt x="1297437" y="185847"/>
                </a:lnTo>
                <a:lnTo>
                  <a:pt x="1278951" y="228724"/>
                </a:lnTo>
                <a:lnTo>
                  <a:pt x="1256788" y="269689"/>
                </a:lnTo>
                <a:lnTo>
                  <a:pt x="1231106" y="308504"/>
                </a:lnTo>
                <a:lnTo>
                  <a:pt x="1202063" y="344929"/>
                </a:lnTo>
                <a:lnTo>
                  <a:pt x="1169816" y="378726"/>
                </a:lnTo>
                <a:lnTo>
                  <a:pt x="1134522" y="409656"/>
                </a:lnTo>
                <a:lnTo>
                  <a:pt x="1096339" y="437479"/>
                </a:lnTo>
                <a:lnTo>
                  <a:pt x="1055424" y="461958"/>
                </a:lnTo>
                <a:lnTo>
                  <a:pt x="1011936" y="482854"/>
                </a:lnTo>
                <a:lnTo>
                  <a:pt x="967077" y="499600"/>
                </a:lnTo>
                <a:lnTo>
                  <a:pt x="921690" y="512043"/>
                </a:lnTo>
                <a:lnTo>
                  <a:pt x="876019" y="520280"/>
                </a:lnTo>
                <a:lnTo>
                  <a:pt x="830307" y="524409"/>
                </a:lnTo>
                <a:lnTo>
                  <a:pt x="784797" y="524527"/>
                </a:lnTo>
                <a:lnTo>
                  <a:pt x="1320554" y="524527"/>
                </a:lnTo>
                <a:lnTo>
                  <a:pt x="1371683" y="469546"/>
                </a:lnTo>
                <a:lnTo>
                  <a:pt x="1399524" y="433936"/>
                </a:lnTo>
                <a:lnTo>
                  <a:pt x="1425174" y="396621"/>
                </a:lnTo>
                <a:lnTo>
                  <a:pt x="1448534" y="357696"/>
                </a:lnTo>
                <a:lnTo>
                  <a:pt x="1469508" y="317260"/>
                </a:lnTo>
                <a:lnTo>
                  <a:pt x="1488000" y="275408"/>
                </a:lnTo>
                <a:lnTo>
                  <a:pt x="1503913" y="232238"/>
                </a:lnTo>
                <a:lnTo>
                  <a:pt x="1517150" y="187846"/>
                </a:lnTo>
                <a:lnTo>
                  <a:pt x="1527613" y="142330"/>
                </a:lnTo>
                <a:lnTo>
                  <a:pt x="1535207" y="95785"/>
                </a:lnTo>
                <a:lnTo>
                  <a:pt x="1539840" y="48135"/>
                </a:lnTo>
                <a:lnTo>
                  <a:pt x="1541399" y="0"/>
                </a:lnTo>
                <a:close/>
              </a:path>
              <a:path w="1541779" h="735329">
                <a:moveTo>
                  <a:pt x="175387" y="0"/>
                </a:moveTo>
                <a:lnTo>
                  <a:pt x="0" y="205613"/>
                </a:lnTo>
                <a:lnTo>
                  <a:pt x="419862" y="205613"/>
                </a:lnTo>
                <a:lnTo>
                  <a:pt x="175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709407" y="5269991"/>
            <a:ext cx="1541780" cy="735330"/>
          </a:xfrm>
          <a:custGeom>
            <a:avLst/>
            <a:gdLst/>
            <a:ahLst/>
            <a:cxnLst/>
            <a:rect l="l" t="t" r="r" b="b"/>
            <a:pathLst>
              <a:path w="1541779" h="735329">
                <a:moveTo>
                  <a:pt x="1541399" y="0"/>
                </a:moveTo>
                <a:lnTo>
                  <a:pt x="1539835" y="48309"/>
                </a:lnTo>
                <a:lnTo>
                  <a:pt x="1535207" y="95785"/>
                </a:lnTo>
                <a:lnTo>
                  <a:pt x="1527613" y="142330"/>
                </a:lnTo>
                <a:lnTo>
                  <a:pt x="1517150" y="187846"/>
                </a:lnTo>
                <a:lnTo>
                  <a:pt x="1503913" y="232238"/>
                </a:lnTo>
                <a:lnTo>
                  <a:pt x="1488000" y="275408"/>
                </a:lnTo>
                <a:lnTo>
                  <a:pt x="1469508" y="317260"/>
                </a:lnTo>
                <a:lnTo>
                  <a:pt x="1448534" y="357696"/>
                </a:lnTo>
                <a:lnTo>
                  <a:pt x="1425174" y="396621"/>
                </a:lnTo>
                <a:lnTo>
                  <a:pt x="1399524" y="433936"/>
                </a:lnTo>
                <a:lnTo>
                  <a:pt x="1371683" y="469546"/>
                </a:lnTo>
                <a:lnTo>
                  <a:pt x="1341746" y="503353"/>
                </a:lnTo>
                <a:lnTo>
                  <a:pt x="1309811" y="535261"/>
                </a:lnTo>
                <a:lnTo>
                  <a:pt x="1275974" y="565172"/>
                </a:lnTo>
                <a:lnTo>
                  <a:pt x="1240332" y="592991"/>
                </a:lnTo>
                <a:lnTo>
                  <a:pt x="1202982" y="618619"/>
                </a:lnTo>
                <a:lnTo>
                  <a:pt x="1164021" y="641961"/>
                </a:lnTo>
                <a:lnTo>
                  <a:pt x="1123545" y="662920"/>
                </a:lnTo>
                <a:lnTo>
                  <a:pt x="1081652" y="681398"/>
                </a:lnTo>
                <a:lnTo>
                  <a:pt x="1038438" y="697299"/>
                </a:lnTo>
                <a:lnTo>
                  <a:pt x="994000" y="710526"/>
                </a:lnTo>
                <a:lnTo>
                  <a:pt x="948434" y="720982"/>
                </a:lnTo>
                <a:lnTo>
                  <a:pt x="901838" y="728571"/>
                </a:lnTo>
                <a:lnTo>
                  <a:pt x="854308" y="733195"/>
                </a:lnTo>
                <a:lnTo>
                  <a:pt x="805942" y="734758"/>
                </a:lnTo>
                <a:lnTo>
                  <a:pt x="757221" y="733156"/>
                </a:lnTo>
                <a:lnTo>
                  <a:pt x="709206" y="728408"/>
                </a:lnTo>
                <a:lnTo>
                  <a:pt x="662016" y="720604"/>
                </a:lnTo>
                <a:lnTo>
                  <a:pt x="615767" y="709830"/>
                </a:lnTo>
                <a:lnTo>
                  <a:pt x="570577" y="696176"/>
                </a:lnTo>
                <a:lnTo>
                  <a:pt x="526564" y="679728"/>
                </a:lnTo>
                <a:lnTo>
                  <a:pt x="483845" y="660577"/>
                </a:lnTo>
                <a:lnTo>
                  <a:pt x="442539" y="638809"/>
                </a:lnTo>
                <a:lnTo>
                  <a:pt x="402762" y="614512"/>
                </a:lnTo>
                <a:lnTo>
                  <a:pt x="364632" y="587776"/>
                </a:lnTo>
                <a:lnTo>
                  <a:pt x="328268" y="558688"/>
                </a:lnTo>
                <a:lnTo>
                  <a:pt x="293786" y="527336"/>
                </a:lnTo>
                <a:lnTo>
                  <a:pt x="261304" y="493809"/>
                </a:lnTo>
                <a:lnTo>
                  <a:pt x="230941" y="458195"/>
                </a:lnTo>
                <a:lnTo>
                  <a:pt x="202813" y="420581"/>
                </a:lnTo>
                <a:lnTo>
                  <a:pt x="177038" y="381057"/>
                </a:lnTo>
                <a:lnTo>
                  <a:pt x="153733" y="339709"/>
                </a:lnTo>
                <a:lnTo>
                  <a:pt x="133017" y="296627"/>
                </a:lnTo>
                <a:lnTo>
                  <a:pt x="115008" y="251899"/>
                </a:lnTo>
                <a:lnTo>
                  <a:pt x="99822" y="205613"/>
                </a:lnTo>
                <a:lnTo>
                  <a:pt x="0" y="205613"/>
                </a:lnTo>
                <a:lnTo>
                  <a:pt x="175387" y="0"/>
                </a:lnTo>
                <a:lnTo>
                  <a:pt x="419862" y="205613"/>
                </a:lnTo>
                <a:lnTo>
                  <a:pt x="322325" y="205613"/>
                </a:lnTo>
                <a:lnTo>
                  <a:pt x="343055" y="248730"/>
                </a:lnTo>
                <a:lnTo>
                  <a:pt x="367152" y="289108"/>
                </a:lnTo>
                <a:lnTo>
                  <a:pt x="394372" y="326650"/>
                </a:lnTo>
                <a:lnTo>
                  <a:pt x="424471" y="361257"/>
                </a:lnTo>
                <a:lnTo>
                  <a:pt x="457207" y="392832"/>
                </a:lnTo>
                <a:lnTo>
                  <a:pt x="492336" y="421276"/>
                </a:lnTo>
                <a:lnTo>
                  <a:pt x="529615" y="446493"/>
                </a:lnTo>
                <a:lnTo>
                  <a:pt x="568800" y="468384"/>
                </a:lnTo>
                <a:lnTo>
                  <a:pt x="609647" y="486851"/>
                </a:lnTo>
                <a:lnTo>
                  <a:pt x="651914" y="501797"/>
                </a:lnTo>
                <a:lnTo>
                  <a:pt x="695357" y="513123"/>
                </a:lnTo>
                <a:lnTo>
                  <a:pt x="739732" y="520732"/>
                </a:lnTo>
                <a:lnTo>
                  <a:pt x="784797" y="524527"/>
                </a:lnTo>
                <a:lnTo>
                  <a:pt x="830307" y="524409"/>
                </a:lnTo>
                <a:lnTo>
                  <a:pt x="876019" y="520280"/>
                </a:lnTo>
                <a:lnTo>
                  <a:pt x="921690" y="512043"/>
                </a:lnTo>
                <a:lnTo>
                  <a:pt x="967077" y="499600"/>
                </a:lnTo>
                <a:lnTo>
                  <a:pt x="1011936" y="482854"/>
                </a:lnTo>
                <a:lnTo>
                  <a:pt x="1055424" y="461958"/>
                </a:lnTo>
                <a:lnTo>
                  <a:pt x="1096339" y="437479"/>
                </a:lnTo>
                <a:lnTo>
                  <a:pt x="1134522" y="409656"/>
                </a:lnTo>
                <a:lnTo>
                  <a:pt x="1169816" y="378726"/>
                </a:lnTo>
                <a:lnTo>
                  <a:pt x="1202063" y="344929"/>
                </a:lnTo>
                <a:lnTo>
                  <a:pt x="1231106" y="308504"/>
                </a:lnTo>
                <a:lnTo>
                  <a:pt x="1256788" y="269689"/>
                </a:lnTo>
                <a:lnTo>
                  <a:pt x="1278951" y="228724"/>
                </a:lnTo>
                <a:lnTo>
                  <a:pt x="1297437" y="185847"/>
                </a:lnTo>
                <a:lnTo>
                  <a:pt x="1312089" y="141297"/>
                </a:lnTo>
                <a:lnTo>
                  <a:pt x="1322750" y="95313"/>
                </a:lnTo>
                <a:lnTo>
                  <a:pt x="1329262" y="48135"/>
                </a:lnTo>
                <a:lnTo>
                  <a:pt x="1331468" y="0"/>
                </a:lnTo>
                <a:lnTo>
                  <a:pt x="154139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264138" y="6265055"/>
            <a:ext cx="191770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10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自我效能感：更多的是学生个人主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观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的自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我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评估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5257" y="2370277"/>
            <a:ext cx="1991360" cy="497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3100" spc="-10" b="0">
                <a:latin typeface="微软雅黑"/>
                <a:cs typeface="微软雅黑"/>
              </a:rPr>
              <a:t>他人的回应</a:t>
            </a:r>
            <a:endParaRPr sz="31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8738" y="1543558"/>
            <a:ext cx="4724908" cy="4461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0490" y="4006748"/>
            <a:ext cx="1598295" cy="1242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8915" marR="5080" indent="-196850">
              <a:lnSpc>
                <a:spcPct val="128699"/>
              </a:lnSpc>
              <a:spcBef>
                <a:spcPts val="100"/>
              </a:spcBef>
            </a:pPr>
            <a:r>
              <a:rPr dirty="0" sz="3100" spc="-5">
                <a:latin typeface="微软雅黑"/>
                <a:cs typeface="微软雅黑"/>
              </a:rPr>
              <a:t>重要成人 </a:t>
            </a:r>
            <a:r>
              <a:rPr dirty="0" sz="3100" spc="-5">
                <a:latin typeface="微软雅黑"/>
                <a:cs typeface="微软雅黑"/>
              </a:rPr>
              <a:t>的回应</a:t>
            </a:r>
            <a:endParaRPr sz="31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5250" y="4446778"/>
            <a:ext cx="1598295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5">
                <a:latin typeface="微软雅黑"/>
                <a:cs typeface="微软雅黑"/>
              </a:rPr>
              <a:t>自我评估</a:t>
            </a:r>
            <a:endParaRPr sz="31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90559" y="2769107"/>
            <a:ext cx="3229610" cy="1803400"/>
          </a:xfrm>
          <a:custGeom>
            <a:avLst/>
            <a:gdLst/>
            <a:ahLst/>
            <a:cxnLst/>
            <a:rect l="l" t="t" r="r" b="b"/>
            <a:pathLst>
              <a:path w="3229609" h="1803400">
                <a:moveTo>
                  <a:pt x="0" y="300481"/>
                </a:moveTo>
                <a:lnTo>
                  <a:pt x="3931" y="251733"/>
                </a:lnTo>
                <a:lnTo>
                  <a:pt x="15315" y="205492"/>
                </a:lnTo>
                <a:lnTo>
                  <a:pt x="33532" y="162376"/>
                </a:lnTo>
                <a:lnTo>
                  <a:pt x="57964" y="123005"/>
                </a:lnTo>
                <a:lnTo>
                  <a:pt x="87995" y="87995"/>
                </a:lnTo>
                <a:lnTo>
                  <a:pt x="123005" y="57964"/>
                </a:lnTo>
                <a:lnTo>
                  <a:pt x="162376" y="33532"/>
                </a:lnTo>
                <a:lnTo>
                  <a:pt x="205492" y="15315"/>
                </a:lnTo>
                <a:lnTo>
                  <a:pt x="251733" y="3931"/>
                </a:lnTo>
                <a:lnTo>
                  <a:pt x="300482" y="0"/>
                </a:lnTo>
                <a:lnTo>
                  <a:pt x="2928874" y="0"/>
                </a:lnTo>
                <a:lnTo>
                  <a:pt x="2977622" y="3931"/>
                </a:lnTo>
                <a:lnTo>
                  <a:pt x="3023863" y="15315"/>
                </a:lnTo>
                <a:lnTo>
                  <a:pt x="3066979" y="33532"/>
                </a:lnTo>
                <a:lnTo>
                  <a:pt x="3106350" y="57964"/>
                </a:lnTo>
                <a:lnTo>
                  <a:pt x="3141360" y="87995"/>
                </a:lnTo>
                <a:lnTo>
                  <a:pt x="3171391" y="123005"/>
                </a:lnTo>
                <a:lnTo>
                  <a:pt x="3195823" y="162376"/>
                </a:lnTo>
                <a:lnTo>
                  <a:pt x="3214040" y="205492"/>
                </a:lnTo>
                <a:lnTo>
                  <a:pt x="3225424" y="251733"/>
                </a:lnTo>
                <a:lnTo>
                  <a:pt x="3229356" y="300481"/>
                </a:lnTo>
                <a:lnTo>
                  <a:pt x="3229356" y="1502409"/>
                </a:lnTo>
                <a:lnTo>
                  <a:pt x="3225424" y="1551158"/>
                </a:lnTo>
                <a:lnTo>
                  <a:pt x="3214040" y="1597399"/>
                </a:lnTo>
                <a:lnTo>
                  <a:pt x="3195823" y="1640515"/>
                </a:lnTo>
                <a:lnTo>
                  <a:pt x="3171391" y="1679886"/>
                </a:lnTo>
                <a:lnTo>
                  <a:pt x="3141360" y="1714896"/>
                </a:lnTo>
                <a:lnTo>
                  <a:pt x="3106350" y="1744927"/>
                </a:lnTo>
                <a:lnTo>
                  <a:pt x="3066979" y="1769359"/>
                </a:lnTo>
                <a:lnTo>
                  <a:pt x="3023863" y="1787576"/>
                </a:lnTo>
                <a:lnTo>
                  <a:pt x="2977622" y="1798960"/>
                </a:lnTo>
                <a:lnTo>
                  <a:pt x="2928874" y="1802891"/>
                </a:lnTo>
                <a:lnTo>
                  <a:pt x="300482" y="1802891"/>
                </a:lnTo>
                <a:lnTo>
                  <a:pt x="251733" y="1798960"/>
                </a:lnTo>
                <a:lnTo>
                  <a:pt x="205492" y="1787576"/>
                </a:lnTo>
                <a:lnTo>
                  <a:pt x="162376" y="1769359"/>
                </a:lnTo>
                <a:lnTo>
                  <a:pt x="123005" y="1744927"/>
                </a:lnTo>
                <a:lnTo>
                  <a:pt x="87995" y="1714896"/>
                </a:lnTo>
                <a:lnTo>
                  <a:pt x="57964" y="1679886"/>
                </a:lnTo>
                <a:lnTo>
                  <a:pt x="33532" y="1640515"/>
                </a:lnTo>
                <a:lnTo>
                  <a:pt x="15315" y="1597399"/>
                </a:lnTo>
                <a:lnTo>
                  <a:pt x="3931" y="1551158"/>
                </a:lnTo>
                <a:lnTo>
                  <a:pt x="0" y="1502409"/>
                </a:lnTo>
                <a:lnTo>
                  <a:pt x="0" y="300481"/>
                </a:lnTo>
                <a:close/>
              </a:path>
            </a:pathLst>
          </a:custGeom>
          <a:ln w="12699">
            <a:solidFill>
              <a:srgbClr val="E1933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207245" y="3223005"/>
            <a:ext cx="13970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latin typeface="微软雅黑"/>
                <a:cs typeface="微软雅黑"/>
              </a:rPr>
              <a:t>输入</a:t>
            </a:r>
            <a:endParaRPr sz="54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64138" y="6265055"/>
            <a:ext cx="191770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10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积极心理学：不是思政课，不是打</a:t>
            </a:r>
            <a:r>
              <a:rPr dirty="0"/>
              <a:t>鸡</a:t>
            </a:r>
            <a:r>
              <a:rPr dirty="0" spc="-5"/>
              <a:t>血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915924" y="1645920"/>
            <a:ext cx="3648710" cy="1472565"/>
          </a:xfrm>
          <a:custGeom>
            <a:avLst/>
            <a:gdLst/>
            <a:ahLst/>
            <a:cxnLst/>
            <a:rect l="l" t="t" r="r" b="b"/>
            <a:pathLst>
              <a:path w="3648710" h="1472564">
                <a:moveTo>
                  <a:pt x="0" y="245363"/>
                </a:moveTo>
                <a:lnTo>
                  <a:pt x="4984" y="195915"/>
                </a:lnTo>
                <a:lnTo>
                  <a:pt x="19282" y="149858"/>
                </a:lnTo>
                <a:lnTo>
                  <a:pt x="41904" y="108179"/>
                </a:lnTo>
                <a:lnTo>
                  <a:pt x="71866" y="71866"/>
                </a:lnTo>
                <a:lnTo>
                  <a:pt x="108179" y="41904"/>
                </a:lnTo>
                <a:lnTo>
                  <a:pt x="149858" y="19282"/>
                </a:lnTo>
                <a:lnTo>
                  <a:pt x="195915" y="4984"/>
                </a:lnTo>
                <a:lnTo>
                  <a:pt x="245363" y="0"/>
                </a:lnTo>
                <a:lnTo>
                  <a:pt x="3403091" y="0"/>
                </a:lnTo>
                <a:lnTo>
                  <a:pt x="3452540" y="4984"/>
                </a:lnTo>
                <a:lnTo>
                  <a:pt x="3498597" y="19282"/>
                </a:lnTo>
                <a:lnTo>
                  <a:pt x="3540276" y="41904"/>
                </a:lnTo>
                <a:lnTo>
                  <a:pt x="3576589" y="71866"/>
                </a:lnTo>
                <a:lnTo>
                  <a:pt x="3606551" y="108179"/>
                </a:lnTo>
                <a:lnTo>
                  <a:pt x="3629173" y="149858"/>
                </a:lnTo>
                <a:lnTo>
                  <a:pt x="3643471" y="195915"/>
                </a:lnTo>
                <a:lnTo>
                  <a:pt x="3648455" y="245363"/>
                </a:lnTo>
                <a:lnTo>
                  <a:pt x="3648455" y="1226819"/>
                </a:lnTo>
                <a:lnTo>
                  <a:pt x="3643471" y="1276268"/>
                </a:lnTo>
                <a:lnTo>
                  <a:pt x="3629173" y="1322325"/>
                </a:lnTo>
                <a:lnTo>
                  <a:pt x="3606551" y="1364004"/>
                </a:lnTo>
                <a:lnTo>
                  <a:pt x="3576589" y="1400317"/>
                </a:lnTo>
                <a:lnTo>
                  <a:pt x="3540276" y="1430279"/>
                </a:lnTo>
                <a:lnTo>
                  <a:pt x="3498597" y="1452901"/>
                </a:lnTo>
                <a:lnTo>
                  <a:pt x="3452540" y="1467199"/>
                </a:lnTo>
                <a:lnTo>
                  <a:pt x="3403091" y="1472183"/>
                </a:lnTo>
                <a:lnTo>
                  <a:pt x="245363" y="1472183"/>
                </a:lnTo>
                <a:lnTo>
                  <a:pt x="195915" y="1467199"/>
                </a:lnTo>
                <a:lnTo>
                  <a:pt x="149858" y="1452901"/>
                </a:lnTo>
                <a:lnTo>
                  <a:pt x="108179" y="1430279"/>
                </a:lnTo>
                <a:lnTo>
                  <a:pt x="71866" y="1400317"/>
                </a:lnTo>
                <a:lnTo>
                  <a:pt x="41904" y="1364004"/>
                </a:lnTo>
                <a:lnTo>
                  <a:pt x="19282" y="1322325"/>
                </a:lnTo>
                <a:lnTo>
                  <a:pt x="4984" y="1276268"/>
                </a:lnTo>
                <a:lnTo>
                  <a:pt x="0" y="1226819"/>
                </a:lnTo>
                <a:lnTo>
                  <a:pt x="0" y="245363"/>
                </a:lnTo>
                <a:close/>
              </a:path>
            </a:pathLst>
          </a:custGeom>
          <a:ln w="12700">
            <a:solidFill>
              <a:srgbClr val="E1933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04061" y="2046173"/>
            <a:ext cx="307086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微软雅黑"/>
                <a:cs typeface="微软雅黑"/>
              </a:rPr>
              <a:t>自我感觉良好</a:t>
            </a:r>
            <a:endParaRPr sz="4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7164" y="1645920"/>
            <a:ext cx="3649979" cy="1472565"/>
          </a:xfrm>
          <a:custGeom>
            <a:avLst/>
            <a:gdLst/>
            <a:ahLst/>
            <a:cxnLst/>
            <a:rect l="l" t="t" r="r" b="b"/>
            <a:pathLst>
              <a:path w="3649979" h="1472564">
                <a:moveTo>
                  <a:pt x="0" y="245363"/>
                </a:moveTo>
                <a:lnTo>
                  <a:pt x="4984" y="195915"/>
                </a:lnTo>
                <a:lnTo>
                  <a:pt x="19282" y="149858"/>
                </a:lnTo>
                <a:lnTo>
                  <a:pt x="41904" y="108179"/>
                </a:lnTo>
                <a:lnTo>
                  <a:pt x="71866" y="71866"/>
                </a:lnTo>
                <a:lnTo>
                  <a:pt x="108179" y="41904"/>
                </a:lnTo>
                <a:lnTo>
                  <a:pt x="149858" y="19282"/>
                </a:lnTo>
                <a:lnTo>
                  <a:pt x="195915" y="4984"/>
                </a:lnTo>
                <a:lnTo>
                  <a:pt x="245363" y="0"/>
                </a:lnTo>
                <a:lnTo>
                  <a:pt x="3404615" y="0"/>
                </a:lnTo>
                <a:lnTo>
                  <a:pt x="3454064" y="4984"/>
                </a:lnTo>
                <a:lnTo>
                  <a:pt x="3500121" y="19282"/>
                </a:lnTo>
                <a:lnTo>
                  <a:pt x="3541800" y="41904"/>
                </a:lnTo>
                <a:lnTo>
                  <a:pt x="3578113" y="71866"/>
                </a:lnTo>
                <a:lnTo>
                  <a:pt x="3608075" y="108179"/>
                </a:lnTo>
                <a:lnTo>
                  <a:pt x="3630697" y="149858"/>
                </a:lnTo>
                <a:lnTo>
                  <a:pt x="3644995" y="195915"/>
                </a:lnTo>
                <a:lnTo>
                  <a:pt x="3649979" y="245363"/>
                </a:lnTo>
                <a:lnTo>
                  <a:pt x="3649979" y="1226819"/>
                </a:lnTo>
                <a:lnTo>
                  <a:pt x="3644995" y="1276268"/>
                </a:lnTo>
                <a:lnTo>
                  <a:pt x="3630697" y="1322325"/>
                </a:lnTo>
                <a:lnTo>
                  <a:pt x="3608075" y="1364004"/>
                </a:lnTo>
                <a:lnTo>
                  <a:pt x="3578113" y="1400317"/>
                </a:lnTo>
                <a:lnTo>
                  <a:pt x="3541800" y="1430279"/>
                </a:lnTo>
                <a:lnTo>
                  <a:pt x="3500121" y="1452901"/>
                </a:lnTo>
                <a:lnTo>
                  <a:pt x="3454064" y="1467199"/>
                </a:lnTo>
                <a:lnTo>
                  <a:pt x="3404615" y="1472183"/>
                </a:lnTo>
                <a:lnTo>
                  <a:pt x="245363" y="1472183"/>
                </a:lnTo>
                <a:lnTo>
                  <a:pt x="195915" y="1467199"/>
                </a:lnTo>
                <a:lnTo>
                  <a:pt x="149858" y="1452901"/>
                </a:lnTo>
                <a:lnTo>
                  <a:pt x="108179" y="1430279"/>
                </a:lnTo>
                <a:lnTo>
                  <a:pt x="71866" y="1400317"/>
                </a:lnTo>
                <a:lnTo>
                  <a:pt x="41904" y="1364004"/>
                </a:lnTo>
                <a:lnTo>
                  <a:pt x="19282" y="1322325"/>
                </a:lnTo>
                <a:lnTo>
                  <a:pt x="4984" y="1276268"/>
                </a:lnTo>
                <a:lnTo>
                  <a:pt x="0" y="1226819"/>
                </a:lnTo>
                <a:lnTo>
                  <a:pt x="0" y="245363"/>
                </a:lnTo>
                <a:close/>
              </a:path>
            </a:pathLst>
          </a:custGeom>
          <a:ln w="12700">
            <a:solidFill>
              <a:srgbClr val="E1933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317105" y="2046173"/>
            <a:ext cx="307086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微软雅黑"/>
                <a:cs typeface="微软雅黑"/>
              </a:rPr>
              <a:t>提升自我效能</a:t>
            </a:r>
            <a:endParaRPr sz="40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97519" y="3721145"/>
            <a:ext cx="2126487" cy="2060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37945" y="3749464"/>
            <a:ext cx="2109941" cy="2006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64138" y="6265055"/>
            <a:ext cx="191770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10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教学设计该怎么做：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64138" y="6265055"/>
            <a:ext cx="191770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10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0595" y="1889760"/>
            <a:ext cx="2734310" cy="1641475"/>
          </a:xfrm>
          <a:prstGeom prst="rect"/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825">
              <a:lnSpc>
                <a:spcPct val="100000"/>
              </a:lnSpc>
            </a:pPr>
            <a:r>
              <a:rPr dirty="0" u="none" sz="3400" spc="-5">
                <a:solidFill>
                  <a:srgbClr val="FFFFFF"/>
                </a:solidFill>
              </a:rPr>
              <a:t>理想状态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4728971" y="1889760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190">
              <a:lnSpc>
                <a:spcPct val="100000"/>
              </a:lnSpc>
            </a:pP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四大障碍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7347" y="1889760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190">
              <a:lnSpc>
                <a:spcPct val="100000"/>
              </a:lnSpc>
            </a:pP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三大导向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0595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825" marR="495934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10" b="1">
                <a:solidFill>
                  <a:srgbClr val="FFFFFF"/>
                </a:solidFill>
                <a:latin typeface="微软雅黑"/>
                <a:cs typeface="微软雅黑"/>
              </a:rPr>
              <a:t>导向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一 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自我激励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8971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190" marR="495300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导</a:t>
            </a:r>
            <a:r>
              <a:rPr dirty="0" sz="3400" spc="-10" b="1">
                <a:solidFill>
                  <a:srgbClr val="FFFFFF"/>
                </a:solidFill>
                <a:latin typeface="微软雅黑"/>
                <a:cs typeface="微软雅黑"/>
              </a:rPr>
              <a:t>向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二 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心流预设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7347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190" marR="497205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10" b="1">
                <a:solidFill>
                  <a:srgbClr val="FFFFFF"/>
                </a:solidFill>
                <a:latin typeface="微软雅黑"/>
                <a:cs typeface="微软雅黑"/>
              </a:rPr>
              <a:t>导向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三 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成就动机</a:t>
            </a:r>
            <a:endParaRPr sz="3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教学设计该怎么做：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64138" y="6265055"/>
            <a:ext cx="191770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10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0595" y="1889760"/>
            <a:ext cx="2734310" cy="1641475"/>
          </a:xfrm>
          <a:prstGeom prst="rect"/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825">
              <a:lnSpc>
                <a:spcPct val="100000"/>
              </a:lnSpc>
            </a:pPr>
            <a:r>
              <a:rPr dirty="0" u="none" sz="3400" spc="-5">
                <a:solidFill>
                  <a:srgbClr val="FFFFFF"/>
                </a:solidFill>
              </a:rPr>
              <a:t>理想状态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4728971" y="1889760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190">
              <a:lnSpc>
                <a:spcPct val="100000"/>
              </a:lnSpc>
            </a:pP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四大障碍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7347" y="1889760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190">
              <a:lnSpc>
                <a:spcPct val="100000"/>
              </a:lnSpc>
            </a:pP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三大导向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0595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825" marR="495934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10" b="1">
                <a:solidFill>
                  <a:srgbClr val="001F5F"/>
                </a:solidFill>
                <a:latin typeface="微软雅黑"/>
                <a:cs typeface="微软雅黑"/>
              </a:rPr>
              <a:t>导向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一 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自我激励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8971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190" marR="495300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导</a:t>
            </a:r>
            <a:r>
              <a:rPr dirty="0" sz="3400" spc="-10" b="1">
                <a:solidFill>
                  <a:srgbClr val="001F5F"/>
                </a:solidFill>
                <a:latin typeface="微软雅黑"/>
                <a:cs typeface="微软雅黑"/>
              </a:rPr>
              <a:t>向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二 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心流预设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7347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190" marR="497205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10" b="1">
                <a:solidFill>
                  <a:srgbClr val="001F5F"/>
                </a:solidFill>
                <a:latin typeface="微软雅黑"/>
                <a:cs typeface="微软雅黑"/>
              </a:rPr>
              <a:t>导向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三 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成就动机</a:t>
            </a:r>
            <a:endParaRPr sz="3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积极心理学：幸福包括五个可以测</a:t>
            </a:r>
            <a:r>
              <a:rPr dirty="0"/>
              <a:t>量</a:t>
            </a:r>
            <a:r>
              <a:rPr dirty="0" spc="-5"/>
              <a:t>的元</a:t>
            </a:r>
            <a:r>
              <a:rPr dirty="0"/>
              <a:t>素</a:t>
            </a:r>
            <a:r>
              <a:rPr dirty="0" spc="-5"/>
              <a:t>：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690" y="6251549"/>
            <a:ext cx="9112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2798" y="6251549"/>
            <a:ext cx="11760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76838" y="6253073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6384" y="3456178"/>
            <a:ext cx="13970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latin typeface="微软雅黑"/>
                <a:cs typeface="微软雅黑"/>
              </a:rPr>
              <a:t>幸福</a:t>
            </a:r>
            <a:endParaRPr sz="54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4984" y="1977009"/>
            <a:ext cx="939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积极情绪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75634" y="1450594"/>
            <a:ext cx="4776723" cy="4609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405878" y="3209366"/>
            <a:ext cx="7112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微软雅黑"/>
                <a:cs typeface="微软雅黑"/>
              </a:rPr>
              <a:t>参与感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61123" y="6485158"/>
            <a:ext cx="3001010" cy="20256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050" spc="5">
                <a:latin typeface="微软雅黑"/>
                <a:cs typeface="微软雅黑"/>
              </a:rPr>
              <a:t>【美】塞利格</a:t>
            </a:r>
            <a:r>
              <a:rPr dirty="0" sz="1050" spc="245">
                <a:latin typeface="微软雅黑"/>
                <a:cs typeface="微软雅黑"/>
              </a:rPr>
              <a:t>曼</a:t>
            </a:r>
            <a:r>
              <a:rPr dirty="0" sz="1050" spc="5">
                <a:latin typeface="微软雅黑"/>
                <a:cs typeface="微软雅黑"/>
              </a:rPr>
              <a:t>著，持续的幸福</a:t>
            </a:r>
            <a:r>
              <a:rPr dirty="0" sz="1050" spc="-10">
                <a:latin typeface="微软雅黑"/>
                <a:cs typeface="微软雅黑"/>
              </a:rPr>
              <a:t>，</a:t>
            </a:r>
            <a:r>
              <a:rPr dirty="0" sz="1050" spc="5">
                <a:latin typeface="微软雅黑"/>
                <a:cs typeface="微软雅黑"/>
              </a:rPr>
              <a:t>浙</a:t>
            </a:r>
            <a:r>
              <a:rPr dirty="0" sz="1050" spc="-10">
                <a:latin typeface="微软雅黑"/>
                <a:cs typeface="微软雅黑"/>
              </a:rPr>
              <a:t>江</a:t>
            </a:r>
            <a:r>
              <a:rPr dirty="0" sz="1050" spc="5">
                <a:latin typeface="微软雅黑"/>
                <a:cs typeface="微软雅黑"/>
              </a:rPr>
              <a:t>人</a:t>
            </a:r>
            <a:r>
              <a:rPr dirty="0" sz="1050" spc="-10">
                <a:latin typeface="微软雅黑"/>
                <a:cs typeface="微软雅黑"/>
              </a:rPr>
              <a:t>民</a:t>
            </a:r>
            <a:r>
              <a:rPr dirty="0" sz="1050" spc="5">
                <a:latin typeface="微软雅黑"/>
                <a:cs typeface="微软雅黑"/>
              </a:rPr>
              <a:t>出</a:t>
            </a:r>
            <a:r>
              <a:rPr dirty="0" sz="1050" spc="-10">
                <a:latin typeface="微软雅黑"/>
                <a:cs typeface="微软雅黑"/>
              </a:rPr>
              <a:t>版</a:t>
            </a:r>
            <a:r>
              <a:rPr dirty="0" sz="1050" spc="5">
                <a:latin typeface="微软雅黑"/>
                <a:cs typeface="微软雅黑"/>
              </a:rPr>
              <a:t>社</a:t>
            </a:r>
            <a:endParaRPr sz="105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3496" y="5203901"/>
            <a:ext cx="9398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微软雅黑"/>
                <a:cs typeface="微软雅黑"/>
              </a:rPr>
              <a:t>人际关系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75072" y="5203901"/>
            <a:ext cx="4826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微软雅黑"/>
                <a:cs typeface="微软雅黑"/>
              </a:rPr>
              <a:t>意义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7119" y="3209366"/>
            <a:ext cx="4826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微软雅黑"/>
                <a:cs typeface="微软雅黑"/>
              </a:rPr>
              <a:t>成就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积极心理学：课堂上的幸福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6384" y="3456178"/>
            <a:ext cx="13970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latin typeface="微软雅黑"/>
                <a:cs typeface="微软雅黑"/>
              </a:rPr>
              <a:t>课堂</a:t>
            </a:r>
            <a:endParaRPr sz="54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4984" y="1721358"/>
            <a:ext cx="939800" cy="732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8899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积极情绪 快乐学习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75634" y="1450594"/>
            <a:ext cx="4776723" cy="4609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91578" y="2954302"/>
            <a:ext cx="939800" cy="73279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720"/>
              </a:spcBef>
            </a:pPr>
            <a:r>
              <a:rPr dirty="0" sz="1800">
                <a:latin typeface="微软雅黑"/>
                <a:cs typeface="微软雅黑"/>
              </a:rPr>
              <a:t>参与感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800" spc="-5">
                <a:latin typeface="微软雅黑"/>
                <a:cs typeface="微软雅黑"/>
              </a:rPr>
              <a:t>忘我投入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16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6643496" y="4948275"/>
            <a:ext cx="939800" cy="733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人际关系 悦纳关系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0772" y="4948275"/>
            <a:ext cx="711200" cy="733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4300">
              <a:lnSpc>
                <a:spcPct val="129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意义 有价值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8519" y="2954302"/>
            <a:ext cx="939800" cy="73279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1800">
                <a:latin typeface="微软雅黑"/>
                <a:cs typeface="微软雅黑"/>
              </a:rPr>
              <a:t>成就</a:t>
            </a:r>
            <a:endParaRPr sz="1800">
              <a:latin typeface="微软雅黑"/>
              <a:cs typeface="微软雅黑"/>
            </a:endParaRPr>
          </a:p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dirty="0" sz="1800" spc="-5">
                <a:latin typeface="微软雅黑"/>
                <a:cs typeface="微软雅黑"/>
              </a:rPr>
              <a:t>取得成功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积极情绪：快乐学习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5842000" y="2480436"/>
            <a:ext cx="508000" cy="407034"/>
          </a:xfrm>
          <a:custGeom>
            <a:avLst/>
            <a:gdLst/>
            <a:ahLst/>
            <a:cxnLst/>
            <a:rect l="l" t="t" r="r" b="b"/>
            <a:pathLst>
              <a:path w="508000" h="407035">
                <a:moveTo>
                  <a:pt x="508000" y="0"/>
                </a:moveTo>
                <a:lnTo>
                  <a:pt x="482192" y="59577"/>
                </a:lnTo>
                <a:lnTo>
                  <a:pt x="452216" y="84738"/>
                </a:lnTo>
                <a:lnTo>
                  <a:pt x="412886" y="105727"/>
                </a:lnTo>
                <a:lnTo>
                  <a:pt x="365726" y="121729"/>
                </a:lnTo>
                <a:lnTo>
                  <a:pt x="312257" y="131928"/>
                </a:lnTo>
                <a:lnTo>
                  <a:pt x="195742" y="139089"/>
                </a:lnTo>
                <a:lnTo>
                  <a:pt x="142273" y="149288"/>
                </a:lnTo>
                <a:lnTo>
                  <a:pt x="95113" y="165290"/>
                </a:lnTo>
                <a:lnTo>
                  <a:pt x="55783" y="186279"/>
                </a:lnTo>
                <a:lnTo>
                  <a:pt x="25807" y="211440"/>
                </a:lnTo>
                <a:lnTo>
                  <a:pt x="0" y="271017"/>
                </a:lnTo>
                <a:lnTo>
                  <a:pt x="6705" y="302077"/>
                </a:lnTo>
                <a:lnTo>
                  <a:pt x="55783" y="355756"/>
                </a:lnTo>
                <a:lnTo>
                  <a:pt x="95113" y="376745"/>
                </a:lnTo>
                <a:lnTo>
                  <a:pt x="142273" y="392747"/>
                </a:lnTo>
                <a:lnTo>
                  <a:pt x="195742" y="402946"/>
                </a:lnTo>
                <a:lnTo>
                  <a:pt x="254000" y="406526"/>
                </a:lnTo>
                <a:lnTo>
                  <a:pt x="508000" y="406526"/>
                </a:lnTo>
                <a:lnTo>
                  <a:pt x="50800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1492" y="1802892"/>
            <a:ext cx="8129270" cy="3252470"/>
          </a:xfrm>
          <a:custGeom>
            <a:avLst/>
            <a:gdLst/>
            <a:ahLst/>
            <a:cxnLst/>
            <a:rect l="l" t="t" r="r" b="b"/>
            <a:pathLst>
              <a:path w="8129270" h="3252470">
                <a:moveTo>
                  <a:pt x="0" y="1355090"/>
                </a:moveTo>
                <a:lnTo>
                  <a:pt x="1626108" y="0"/>
                </a:lnTo>
                <a:lnTo>
                  <a:pt x="1626108" y="542036"/>
                </a:lnTo>
                <a:lnTo>
                  <a:pt x="4064507" y="542036"/>
                </a:lnTo>
                <a:lnTo>
                  <a:pt x="4122765" y="545616"/>
                </a:lnTo>
                <a:lnTo>
                  <a:pt x="4176234" y="555815"/>
                </a:lnTo>
                <a:lnTo>
                  <a:pt x="4223394" y="571817"/>
                </a:lnTo>
                <a:lnTo>
                  <a:pt x="4262724" y="592806"/>
                </a:lnTo>
                <a:lnTo>
                  <a:pt x="4292700" y="617967"/>
                </a:lnTo>
                <a:lnTo>
                  <a:pt x="4318508" y="677545"/>
                </a:lnTo>
                <a:lnTo>
                  <a:pt x="4311802" y="708604"/>
                </a:lnTo>
                <a:lnTo>
                  <a:pt x="4262724" y="762283"/>
                </a:lnTo>
                <a:lnTo>
                  <a:pt x="4223394" y="783272"/>
                </a:lnTo>
                <a:lnTo>
                  <a:pt x="4176234" y="799274"/>
                </a:lnTo>
                <a:lnTo>
                  <a:pt x="4122765" y="809473"/>
                </a:lnTo>
                <a:lnTo>
                  <a:pt x="4064507" y="813054"/>
                </a:lnTo>
                <a:lnTo>
                  <a:pt x="4006250" y="816634"/>
                </a:lnTo>
                <a:lnTo>
                  <a:pt x="3952781" y="826833"/>
                </a:lnTo>
                <a:lnTo>
                  <a:pt x="3905621" y="842835"/>
                </a:lnTo>
                <a:lnTo>
                  <a:pt x="3866291" y="863824"/>
                </a:lnTo>
                <a:lnTo>
                  <a:pt x="3836315" y="888985"/>
                </a:lnTo>
                <a:lnTo>
                  <a:pt x="3810507" y="948563"/>
                </a:lnTo>
                <a:lnTo>
                  <a:pt x="3817213" y="979622"/>
                </a:lnTo>
                <a:lnTo>
                  <a:pt x="3866291" y="1033301"/>
                </a:lnTo>
                <a:lnTo>
                  <a:pt x="3905621" y="1054290"/>
                </a:lnTo>
                <a:lnTo>
                  <a:pt x="3952781" y="1070292"/>
                </a:lnTo>
                <a:lnTo>
                  <a:pt x="4006250" y="1080491"/>
                </a:lnTo>
                <a:lnTo>
                  <a:pt x="4064507" y="1084072"/>
                </a:lnTo>
                <a:lnTo>
                  <a:pt x="6502908" y="1084072"/>
                </a:lnTo>
                <a:lnTo>
                  <a:pt x="6502908" y="542036"/>
                </a:lnTo>
                <a:lnTo>
                  <a:pt x="8129015" y="1897126"/>
                </a:lnTo>
                <a:lnTo>
                  <a:pt x="6502908" y="3252216"/>
                </a:lnTo>
                <a:lnTo>
                  <a:pt x="6502908" y="2710180"/>
                </a:lnTo>
                <a:lnTo>
                  <a:pt x="4064507" y="2710180"/>
                </a:lnTo>
                <a:lnTo>
                  <a:pt x="4006250" y="2706599"/>
                </a:lnTo>
                <a:lnTo>
                  <a:pt x="3952781" y="2696400"/>
                </a:lnTo>
                <a:lnTo>
                  <a:pt x="3905621" y="2680398"/>
                </a:lnTo>
                <a:lnTo>
                  <a:pt x="3866291" y="2659409"/>
                </a:lnTo>
                <a:lnTo>
                  <a:pt x="3836315" y="2634248"/>
                </a:lnTo>
                <a:lnTo>
                  <a:pt x="3810507" y="2574671"/>
                </a:lnTo>
                <a:lnTo>
                  <a:pt x="3810507" y="2168144"/>
                </a:lnTo>
                <a:lnTo>
                  <a:pt x="1626108" y="2168144"/>
                </a:lnTo>
                <a:lnTo>
                  <a:pt x="1626108" y="2710180"/>
                </a:lnTo>
                <a:lnTo>
                  <a:pt x="0" y="13550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50000" y="2480436"/>
            <a:ext cx="0" cy="407034"/>
          </a:xfrm>
          <a:custGeom>
            <a:avLst/>
            <a:gdLst/>
            <a:ahLst/>
            <a:cxnLst/>
            <a:rect l="l" t="t" r="r" b="b"/>
            <a:pathLst>
              <a:path w="0" h="407035">
                <a:moveTo>
                  <a:pt x="0" y="0"/>
                </a:moveTo>
                <a:lnTo>
                  <a:pt x="0" y="406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42000" y="2751454"/>
            <a:ext cx="0" cy="1219835"/>
          </a:xfrm>
          <a:custGeom>
            <a:avLst/>
            <a:gdLst/>
            <a:ahLst/>
            <a:cxnLst/>
            <a:rect l="l" t="t" r="r" b="b"/>
            <a:pathLst>
              <a:path w="0" h="1219835">
                <a:moveTo>
                  <a:pt x="0" y="0"/>
                </a:moveTo>
                <a:lnTo>
                  <a:pt x="0" y="121958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12260" y="2668270"/>
            <a:ext cx="1473200" cy="89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700">
                <a:latin typeface="微软雅黑"/>
                <a:cs typeface="微软雅黑"/>
              </a:rPr>
              <a:t>消极</a:t>
            </a:r>
            <a:endParaRPr sz="57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16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6945248" y="3188589"/>
            <a:ext cx="1473200" cy="89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700">
                <a:latin typeface="微软雅黑"/>
                <a:cs typeface="微软雅黑"/>
              </a:rPr>
              <a:t>积极</a:t>
            </a:r>
            <a:endParaRPr sz="57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参与感：忘我投入、均衡挑战难度</a:t>
            </a:r>
            <a:r>
              <a:rPr dirty="0"/>
              <a:t>与</a:t>
            </a:r>
            <a:r>
              <a:rPr dirty="0" spc="-5"/>
              <a:t>技巧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690" y="6251549"/>
            <a:ext cx="9112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2798" y="6251549"/>
            <a:ext cx="11760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76838" y="6253073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3923" y="1410334"/>
            <a:ext cx="4472441" cy="4460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161535" y="5713272"/>
            <a:ext cx="2337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1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微软雅黑"/>
                <a:cs typeface="微软雅黑"/>
              </a:rPr>
              <a:t>难度与技巧的平衡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388" y="6460465"/>
            <a:ext cx="7879715" cy="32766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1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https:/</a:t>
            </a:r>
            <a:r>
              <a:rPr dirty="0" sz="1800" spc="-5">
                <a:latin typeface="Arial"/>
                <a:cs typeface="Arial"/>
                <a:hlinkClick r:id="rId3"/>
              </a:rPr>
              <a:t>/w</a:t>
            </a:r>
            <a:r>
              <a:rPr dirty="0" sz="1800" spc="-5">
                <a:latin typeface="Arial"/>
                <a:cs typeface="Arial"/>
              </a:rPr>
              <a:t>w</a:t>
            </a:r>
            <a:r>
              <a:rPr dirty="0" sz="1800" spc="-5">
                <a:latin typeface="Arial"/>
                <a:cs typeface="Arial"/>
                <a:hlinkClick r:id="rId3"/>
              </a:rPr>
              <a:t>w.zhihu.com/collection/274581268</a:t>
            </a:r>
            <a:r>
              <a:rPr dirty="0" sz="1800" spc="-5">
                <a:latin typeface="微软雅黑"/>
                <a:cs typeface="微软雅黑"/>
              </a:rPr>
              <a:t>，</a:t>
            </a:r>
            <a:r>
              <a:rPr dirty="0" sz="1800">
                <a:latin typeface="微软雅黑"/>
                <a:cs typeface="微软雅黑"/>
              </a:rPr>
              <a:t>浏览时间</a:t>
            </a:r>
            <a:r>
              <a:rPr dirty="0" sz="1800" spc="-5">
                <a:latin typeface="微软雅黑"/>
                <a:cs typeface="微软雅黑"/>
              </a:rPr>
              <a:t>：</a:t>
            </a:r>
            <a:r>
              <a:rPr dirty="0" sz="1800" spc="-5">
                <a:latin typeface="Arial"/>
                <a:cs typeface="Arial"/>
              </a:rPr>
              <a:t>2020</a:t>
            </a:r>
            <a:r>
              <a:rPr dirty="0" sz="1800" spc="10">
                <a:latin typeface="微软雅黑"/>
                <a:cs typeface="微软雅黑"/>
              </a:rPr>
              <a:t>年</a:t>
            </a:r>
            <a:r>
              <a:rPr dirty="0" sz="1800" spc="-10">
                <a:latin typeface="Arial"/>
                <a:cs typeface="Arial"/>
              </a:rPr>
              <a:t>3</a:t>
            </a:r>
            <a:r>
              <a:rPr dirty="0" sz="1800">
                <a:latin typeface="微软雅黑"/>
                <a:cs typeface="微软雅黑"/>
              </a:rPr>
              <a:t>月</a:t>
            </a:r>
            <a:r>
              <a:rPr dirty="0" sz="1800" spc="-10">
                <a:latin typeface="Arial"/>
                <a:cs typeface="Arial"/>
              </a:rPr>
              <a:t>27</a:t>
            </a:r>
            <a:r>
              <a:rPr dirty="0" sz="1800">
                <a:latin typeface="微软雅黑"/>
                <a:cs typeface="微软雅黑"/>
              </a:rPr>
              <a:t>日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意义：意义就是与价值观相符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90188" y="3339084"/>
            <a:ext cx="1910080" cy="955675"/>
          </a:xfrm>
          <a:custGeom>
            <a:avLst/>
            <a:gdLst/>
            <a:ahLst/>
            <a:cxnLst/>
            <a:rect l="l" t="t" r="r" b="b"/>
            <a:pathLst>
              <a:path w="1910079" h="955675">
                <a:moveTo>
                  <a:pt x="0" y="95503"/>
                </a:moveTo>
                <a:lnTo>
                  <a:pt x="7510" y="58346"/>
                </a:lnTo>
                <a:lnTo>
                  <a:pt x="27987" y="27987"/>
                </a:lnTo>
                <a:lnTo>
                  <a:pt x="58346" y="7510"/>
                </a:lnTo>
                <a:lnTo>
                  <a:pt x="95503" y="0"/>
                </a:lnTo>
                <a:lnTo>
                  <a:pt x="1814067" y="0"/>
                </a:lnTo>
                <a:lnTo>
                  <a:pt x="1851225" y="7510"/>
                </a:lnTo>
                <a:lnTo>
                  <a:pt x="1881584" y="27987"/>
                </a:lnTo>
                <a:lnTo>
                  <a:pt x="1902061" y="58346"/>
                </a:lnTo>
                <a:lnTo>
                  <a:pt x="1909572" y="95503"/>
                </a:lnTo>
                <a:lnTo>
                  <a:pt x="1909572" y="860043"/>
                </a:lnTo>
                <a:lnTo>
                  <a:pt x="1902061" y="897201"/>
                </a:lnTo>
                <a:lnTo>
                  <a:pt x="1881584" y="927560"/>
                </a:lnTo>
                <a:lnTo>
                  <a:pt x="1851225" y="948037"/>
                </a:lnTo>
                <a:lnTo>
                  <a:pt x="1814067" y="955547"/>
                </a:lnTo>
                <a:lnTo>
                  <a:pt x="95503" y="955547"/>
                </a:lnTo>
                <a:lnTo>
                  <a:pt x="58346" y="948037"/>
                </a:lnTo>
                <a:lnTo>
                  <a:pt x="27987" y="927560"/>
                </a:lnTo>
                <a:lnTo>
                  <a:pt x="7510" y="897201"/>
                </a:lnTo>
                <a:lnTo>
                  <a:pt x="0" y="860043"/>
                </a:lnTo>
                <a:lnTo>
                  <a:pt x="0" y="9550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210939" y="3457702"/>
            <a:ext cx="1068070" cy="650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100">
                <a:latin typeface="微软雅黑"/>
                <a:cs typeface="微软雅黑"/>
              </a:rPr>
              <a:t>意义</a:t>
            </a:r>
            <a:endParaRPr sz="41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00014" y="2169286"/>
            <a:ext cx="764540" cy="1647825"/>
          </a:xfrm>
          <a:custGeom>
            <a:avLst/>
            <a:gdLst/>
            <a:ahLst/>
            <a:cxnLst/>
            <a:rect l="l" t="t" r="r" b="b"/>
            <a:pathLst>
              <a:path w="764539" h="1647825">
                <a:moveTo>
                  <a:pt x="0" y="1647825"/>
                </a:moveTo>
                <a:lnTo>
                  <a:pt x="7641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64808" y="1691639"/>
            <a:ext cx="1910080" cy="955675"/>
          </a:xfrm>
          <a:custGeom>
            <a:avLst/>
            <a:gdLst/>
            <a:ahLst/>
            <a:cxnLst/>
            <a:rect l="l" t="t" r="r" b="b"/>
            <a:pathLst>
              <a:path w="1910079" h="955675">
                <a:moveTo>
                  <a:pt x="0" y="95504"/>
                </a:moveTo>
                <a:lnTo>
                  <a:pt x="7510" y="58346"/>
                </a:lnTo>
                <a:lnTo>
                  <a:pt x="27987" y="27987"/>
                </a:lnTo>
                <a:lnTo>
                  <a:pt x="58346" y="7510"/>
                </a:lnTo>
                <a:lnTo>
                  <a:pt x="95503" y="0"/>
                </a:lnTo>
                <a:lnTo>
                  <a:pt x="1814067" y="0"/>
                </a:lnTo>
                <a:lnTo>
                  <a:pt x="1851225" y="7510"/>
                </a:lnTo>
                <a:lnTo>
                  <a:pt x="1881584" y="27987"/>
                </a:lnTo>
                <a:lnTo>
                  <a:pt x="1902061" y="58346"/>
                </a:lnTo>
                <a:lnTo>
                  <a:pt x="1909571" y="95504"/>
                </a:lnTo>
                <a:lnTo>
                  <a:pt x="1909571" y="860044"/>
                </a:lnTo>
                <a:lnTo>
                  <a:pt x="1902061" y="897201"/>
                </a:lnTo>
                <a:lnTo>
                  <a:pt x="1881584" y="927560"/>
                </a:lnTo>
                <a:lnTo>
                  <a:pt x="1851225" y="948037"/>
                </a:lnTo>
                <a:lnTo>
                  <a:pt x="1814067" y="955548"/>
                </a:lnTo>
                <a:lnTo>
                  <a:pt x="95503" y="955548"/>
                </a:lnTo>
                <a:lnTo>
                  <a:pt x="58346" y="948037"/>
                </a:lnTo>
                <a:lnTo>
                  <a:pt x="27987" y="927560"/>
                </a:lnTo>
                <a:lnTo>
                  <a:pt x="7510" y="897201"/>
                </a:lnTo>
                <a:lnTo>
                  <a:pt x="0" y="860044"/>
                </a:lnTo>
                <a:lnTo>
                  <a:pt x="0" y="955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00014" y="3267836"/>
            <a:ext cx="764540" cy="549275"/>
          </a:xfrm>
          <a:custGeom>
            <a:avLst/>
            <a:gdLst/>
            <a:ahLst/>
            <a:cxnLst/>
            <a:rect l="l" t="t" r="r" b="b"/>
            <a:pathLst>
              <a:path w="764539" h="549275">
                <a:moveTo>
                  <a:pt x="0" y="549275"/>
                </a:moveTo>
                <a:lnTo>
                  <a:pt x="7641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64808" y="2790444"/>
            <a:ext cx="1910080" cy="955675"/>
          </a:xfrm>
          <a:custGeom>
            <a:avLst/>
            <a:gdLst/>
            <a:ahLst/>
            <a:cxnLst/>
            <a:rect l="l" t="t" r="r" b="b"/>
            <a:pathLst>
              <a:path w="1910079" h="955675">
                <a:moveTo>
                  <a:pt x="0" y="95503"/>
                </a:moveTo>
                <a:lnTo>
                  <a:pt x="7510" y="58346"/>
                </a:lnTo>
                <a:lnTo>
                  <a:pt x="27987" y="27987"/>
                </a:lnTo>
                <a:lnTo>
                  <a:pt x="58346" y="7510"/>
                </a:lnTo>
                <a:lnTo>
                  <a:pt x="95503" y="0"/>
                </a:lnTo>
                <a:lnTo>
                  <a:pt x="1814067" y="0"/>
                </a:lnTo>
                <a:lnTo>
                  <a:pt x="1851225" y="7510"/>
                </a:lnTo>
                <a:lnTo>
                  <a:pt x="1881584" y="27987"/>
                </a:lnTo>
                <a:lnTo>
                  <a:pt x="1902061" y="58346"/>
                </a:lnTo>
                <a:lnTo>
                  <a:pt x="1909571" y="95503"/>
                </a:lnTo>
                <a:lnTo>
                  <a:pt x="1909571" y="860043"/>
                </a:lnTo>
                <a:lnTo>
                  <a:pt x="1902061" y="897201"/>
                </a:lnTo>
                <a:lnTo>
                  <a:pt x="1881584" y="927560"/>
                </a:lnTo>
                <a:lnTo>
                  <a:pt x="1851225" y="948037"/>
                </a:lnTo>
                <a:lnTo>
                  <a:pt x="1814067" y="955547"/>
                </a:lnTo>
                <a:lnTo>
                  <a:pt x="95503" y="955547"/>
                </a:lnTo>
                <a:lnTo>
                  <a:pt x="58346" y="948037"/>
                </a:lnTo>
                <a:lnTo>
                  <a:pt x="27987" y="927560"/>
                </a:lnTo>
                <a:lnTo>
                  <a:pt x="7510" y="897201"/>
                </a:lnTo>
                <a:lnTo>
                  <a:pt x="0" y="860043"/>
                </a:lnTo>
                <a:lnTo>
                  <a:pt x="0" y="9550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00014" y="3817111"/>
            <a:ext cx="764540" cy="549275"/>
          </a:xfrm>
          <a:custGeom>
            <a:avLst/>
            <a:gdLst/>
            <a:ahLst/>
            <a:cxnLst/>
            <a:rect l="l" t="t" r="r" b="b"/>
            <a:pathLst>
              <a:path w="764539" h="549275">
                <a:moveTo>
                  <a:pt x="0" y="0"/>
                </a:moveTo>
                <a:lnTo>
                  <a:pt x="764159" y="5492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64808" y="3889247"/>
            <a:ext cx="1910080" cy="954405"/>
          </a:xfrm>
          <a:custGeom>
            <a:avLst/>
            <a:gdLst/>
            <a:ahLst/>
            <a:cxnLst/>
            <a:rect l="l" t="t" r="r" b="b"/>
            <a:pathLst>
              <a:path w="1910079" h="954404">
                <a:moveTo>
                  <a:pt x="0" y="95376"/>
                </a:moveTo>
                <a:lnTo>
                  <a:pt x="7491" y="58239"/>
                </a:lnTo>
                <a:lnTo>
                  <a:pt x="27924" y="27924"/>
                </a:lnTo>
                <a:lnTo>
                  <a:pt x="58239" y="7491"/>
                </a:lnTo>
                <a:lnTo>
                  <a:pt x="95376" y="0"/>
                </a:lnTo>
                <a:lnTo>
                  <a:pt x="1814194" y="0"/>
                </a:lnTo>
                <a:lnTo>
                  <a:pt x="1851332" y="7491"/>
                </a:lnTo>
                <a:lnTo>
                  <a:pt x="1881647" y="27924"/>
                </a:lnTo>
                <a:lnTo>
                  <a:pt x="1902080" y="58239"/>
                </a:lnTo>
                <a:lnTo>
                  <a:pt x="1909571" y="95376"/>
                </a:lnTo>
                <a:lnTo>
                  <a:pt x="1909571" y="858646"/>
                </a:lnTo>
                <a:lnTo>
                  <a:pt x="1902080" y="895784"/>
                </a:lnTo>
                <a:lnTo>
                  <a:pt x="1881647" y="926099"/>
                </a:lnTo>
                <a:lnTo>
                  <a:pt x="1851332" y="946532"/>
                </a:lnTo>
                <a:lnTo>
                  <a:pt x="1814194" y="954024"/>
                </a:lnTo>
                <a:lnTo>
                  <a:pt x="95376" y="954024"/>
                </a:lnTo>
                <a:lnTo>
                  <a:pt x="58239" y="946532"/>
                </a:lnTo>
                <a:lnTo>
                  <a:pt x="27924" y="926099"/>
                </a:lnTo>
                <a:lnTo>
                  <a:pt x="7491" y="895784"/>
                </a:lnTo>
                <a:lnTo>
                  <a:pt x="0" y="858646"/>
                </a:lnTo>
                <a:lnTo>
                  <a:pt x="0" y="9537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00014" y="3817111"/>
            <a:ext cx="764540" cy="1647825"/>
          </a:xfrm>
          <a:custGeom>
            <a:avLst/>
            <a:gdLst/>
            <a:ahLst/>
            <a:cxnLst/>
            <a:rect l="l" t="t" r="r" b="b"/>
            <a:pathLst>
              <a:path w="764539" h="1647825">
                <a:moveTo>
                  <a:pt x="0" y="0"/>
                </a:moveTo>
                <a:lnTo>
                  <a:pt x="764159" y="16478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64808" y="4988052"/>
            <a:ext cx="1910080" cy="954405"/>
          </a:xfrm>
          <a:custGeom>
            <a:avLst/>
            <a:gdLst/>
            <a:ahLst/>
            <a:cxnLst/>
            <a:rect l="l" t="t" r="r" b="b"/>
            <a:pathLst>
              <a:path w="1910079" h="954404">
                <a:moveTo>
                  <a:pt x="0" y="95377"/>
                </a:moveTo>
                <a:lnTo>
                  <a:pt x="7491" y="58239"/>
                </a:lnTo>
                <a:lnTo>
                  <a:pt x="27924" y="27924"/>
                </a:lnTo>
                <a:lnTo>
                  <a:pt x="58239" y="7491"/>
                </a:lnTo>
                <a:lnTo>
                  <a:pt x="95376" y="0"/>
                </a:lnTo>
                <a:lnTo>
                  <a:pt x="1814194" y="0"/>
                </a:lnTo>
                <a:lnTo>
                  <a:pt x="1851332" y="7491"/>
                </a:lnTo>
                <a:lnTo>
                  <a:pt x="1881647" y="27924"/>
                </a:lnTo>
                <a:lnTo>
                  <a:pt x="1902080" y="58239"/>
                </a:lnTo>
                <a:lnTo>
                  <a:pt x="1909571" y="95377"/>
                </a:lnTo>
                <a:lnTo>
                  <a:pt x="1909571" y="858621"/>
                </a:lnTo>
                <a:lnTo>
                  <a:pt x="1902080" y="895757"/>
                </a:lnTo>
                <a:lnTo>
                  <a:pt x="1881647" y="926082"/>
                </a:lnTo>
                <a:lnTo>
                  <a:pt x="1851332" y="946527"/>
                </a:lnTo>
                <a:lnTo>
                  <a:pt x="1814194" y="954024"/>
                </a:lnTo>
                <a:lnTo>
                  <a:pt x="95376" y="954024"/>
                </a:lnTo>
                <a:lnTo>
                  <a:pt x="58239" y="946527"/>
                </a:lnTo>
                <a:lnTo>
                  <a:pt x="27924" y="926082"/>
                </a:lnTo>
                <a:lnTo>
                  <a:pt x="7491" y="895757"/>
                </a:lnTo>
                <a:lnTo>
                  <a:pt x="0" y="858621"/>
                </a:lnTo>
                <a:lnTo>
                  <a:pt x="0" y="9537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625208" y="1809750"/>
            <a:ext cx="1589405" cy="39471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4100">
                <a:latin typeface="微软雅黑"/>
                <a:cs typeface="微软雅黑"/>
              </a:rPr>
              <a:t>修身</a:t>
            </a:r>
            <a:endParaRPr sz="4100">
              <a:latin typeface="微软雅黑"/>
              <a:cs typeface="微软雅黑"/>
            </a:endParaRPr>
          </a:p>
          <a:p>
            <a:pPr algn="ctr" marL="12700" marR="5080">
              <a:lnSpc>
                <a:spcPts val="8650"/>
              </a:lnSpc>
              <a:spcBef>
                <a:spcPts val="905"/>
              </a:spcBef>
            </a:pPr>
            <a:r>
              <a:rPr dirty="0" sz="4100">
                <a:latin typeface="微软雅黑"/>
                <a:cs typeface="微软雅黑"/>
              </a:rPr>
              <a:t>齐家 治国 </a:t>
            </a:r>
            <a:r>
              <a:rPr dirty="0" sz="4100">
                <a:latin typeface="微软雅黑"/>
                <a:cs typeface="微软雅黑"/>
              </a:rPr>
              <a:t>平天下</a:t>
            </a:r>
            <a:endParaRPr sz="4100">
              <a:latin typeface="微软雅黑"/>
              <a:cs typeface="微软雅黑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22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心理学与课堂教学系列：心理学是</a:t>
            </a:r>
            <a:r>
              <a:rPr dirty="0"/>
              <a:t>教</a:t>
            </a:r>
            <a:r>
              <a:rPr dirty="0" spc="-5"/>
              <a:t>学的</a:t>
            </a:r>
            <a:r>
              <a:rPr dirty="0"/>
              <a:t>最</a:t>
            </a:r>
            <a:r>
              <a:rPr dirty="0" spc="-5"/>
              <a:t>终答案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690" y="6251549"/>
            <a:ext cx="9112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2798" y="6251549"/>
            <a:ext cx="11760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46942" y="6253073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63575" y="1482344"/>
          <a:ext cx="10318750" cy="4300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3405"/>
                <a:gridCol w="8456295"/>
              </a:tblGrid>
              <a:tr h="857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r" marR="3422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积极心理学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3200">
                          <a:latin typeface="微软雅黑"/>
                          <a:cs typeface="微软雅黑"/>
                        </a:rPr>
                        <a:t>提升自我效能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1701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7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r" marR="342265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微软雅黑"/>
                          <a:cs typeface="微软雅黑"/>
                        </a:rPr>
                        <a:t>教育心理学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3200">
                          <a:latin typeface="微软雅黑"/>
                          <a:cs typeface="微软雅黑"/>
                        </a:rPr>
                        <a:t>关注教学影响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1701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7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r" marR="34226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认知心理学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3200">
                          <a:latin typeface="微软雅黑"/>
                          <a:cs typeface="微软雅黑"/>
                        </a:rPr>
                        <a:t>关注有效促进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1708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7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r" marR="34226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学习心理学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3200">
                          <a:latin typeface="微软雅黑"/>
                          <a:cs typeface="微软雅黑"/>
                        </a:rPr>
                        <a:t>关注学习发生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1708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7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r" marR="3422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社会心理学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3200">
                          <a:latin typeface="微软雅黑"/>
                          <a:cs typeface="微软雅黑"/>
                        </a:rPr>
                        <a:t>关注学习共同体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171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人际关系：悦纳关系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40712" y="1700148"/>
            <a:ext cx="4120942" cy="4235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75072" y="2621026"/>
            <a:ext cx="26523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4660" algn="l"/>
              </a:tabLst>
            </a:pPr>
            <a:r>
              <a:rPr dirty="0" u="none" sz="3600" b="0">
                <a:latin typeface="微软雅黑"/>
                <a:cs typeface="微软雅黑"/>
              </a:rPr>
              <a:t>相互	健康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22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4775072" y="3327019"/>
            <a:ext cx="2652395" cy="2295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711960" algn="l"/>
              </a:tabLst>
            </a:pPr>
            <a:r>
              <a:rPr dirty="0" sz="3600">
                <a:latin typeface="微软雅黑"/>
                <a:cs typeface="微软雅黑"/>
              </a:rPr>
              <a:t>支持	有序</a:t>
            </a:r>
            <a:endParaRPr sz="3600">
              <a:latin typeface="微软雅黑"/>
              <a:cs typeface="微软雅黑"/>
            </a:endParaRPr>
          </a:p>
          <a:p>
            <a:pPr algn="ctr" marL="891540" marR="838200">
              <a:lnSpc>
                <a:spcPct val="128600"/>
              </a:lnSpc>
              <a:spcBef>
                <a:spcPts val="2440"/>
              </a:spcBef>
            </a:pPr>
            <a:r>
              <a:rPr dirty="0" sz="3600">
                <a:latin typeface="微软雅黑"/>
                <a:cs typeface="微软雅黑"/>
              </a:rPr>
              <a:t>相互 </a:t>
            </a:r>
            <a:r>
              <a:rPr dirty="0" sz="3600" spc="-5">
                <a:latin typeface="微软雅黑"/>
                <a:cs typeface="微软雅黑"/>
              </a:rPr>
              <a:t>关爱</a:t>
            </a:r>
            <a:endParaRPr sz="3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成就：取得成功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3160776" y="1802892"/>
            <a:ext cx="6673850" cy="631190"/>
          </a:xfrm>
          <a:custGeom>
            <a:avLst/>
            <a:gdLst/>
            <a:ahLst/>
            <a:cxnLst/>
            <a:rect l="l" t="t" r="r" b="b"/>
            <a:pathLst>
              <a:path w="6673850" h="631189">
                <a:moveTo>
                  <a:pt x="0" y="630936"/>
                </a:moveTo>
                <a:lnTo>
                  <a:pt x="6673596" y="630936"/>
                </a:lnTo>
                <a:lnTo>
                  <a:pt x="6673596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60776" y="1802892"/>
            <a:ext cx="6673850" cy="631190"/>
          </a:xfrm>
          <a:custGeom>
            <a:avLst/>
            <a:gdLst/>
            <a:ahLst/>
            <a:cxnLst/>
            <a:rect l="l" t="t" r="r" b="b"/>
            <a:pathLst>
              <a:path w="6673850" h="631189">
                <a:moveTo>
                  <a:pt x="0" y="630936"/>
                </a:moveTo>
                <a:lnTo>
                  <a:pt x="6673596" y="630936"/>
                </a:lnTo>
                <a:lnTo>
                  <a:pt x="6673596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4532" y="1434083"/>
            <a:ext cx="4671060" cy="737870"/>
          </a:xfrm>
          <a:custGeom>
            <a:avLst/>
            <a:gdLst/>
            <a:ahLst/>
            <a:cxnLst/>
            <a:rect l="l" t="t" r="r" b="b"/>
            <a:pathLst>
              <a:path w="4671059" h="737869">
                <a:moveTo>
                  <a:pt x="4548123" y="0"/>
                </a:moveTo>
                <a:lnTo>
                  <a:pt x="122935" y="0"/>
                </a:lnTo>
                <a:lnTo>
                  <a:pt x="75062" y="9653"/>
                </a:lnTo>
                <a:lnTo>
                  <a:pt x="35988" y="35988"/>
                </a:lnTo>
                <a:lnTo>
                  <a:pt x="9653" y="75062"/>
                </a:lnTo>
                <a:lnTo>
                  <a:pt x="0" y="122936"/>
                </a:lnTo>
                <a:lnTo>
                  <a:pt x="0" y="614679"/>
                </a:lnTo>
                <a:lnTo>
                  <a:pt x="9653" y="662553"/>
                </a:lnTo>
                <a:lnTo>
                  <a:pt x="35988" y="701627"/>
                </a:lnTo>
                <a:lnTo>
                  <a:pt x="75062" y="727962"/>
                </a:lnTo>
                <a:lnTo>
                  <a:pt x="122935" y="737615"/>
                </a:lnTo>
                <a:lnTo>
                  <a:pt x="4548123" y="737615"/>
                </a:lnTo>
                <a:lnTo>
                  <a:pt x="4595997" y="727962"/>
                </a:lnTo>
                <a:lnTo>
                  <a:pt x="4635071" y="701627"/>
                </a:lnTo>
                <a:lnTo>
                  <a:pt x="4661406" y="662553"/>
                </a:lnTo>
                <a:lnTo>
                  <a:pt x="4671060" y="614679"/>
                </a:lnTo>
                <a:lnTo>
                  <a:pt x="4671060" y="122936"/>
                </a:lnTo>
                <a:lnTo>
                  <a:pt x="4661406" y="75062"/>
                </a:lnTo>
                <a:lnTo>
                  <a:pt x="4635071" y="35988"/>
                </a:lnTo>
                <a:lnTo>
                  <a:pt x="4595997" y="9653"/>
                </a:lnTo>
                <a:lnTo>
                  <a:pt x="45481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94532" y="1434083"/>
            <a:ext cx="4671060" cy="737870"/>
          </a:xfrm>
          <a:custGeom>
            <a:avLst/>
            <a:gdLst/>
            <a:ahLst/>
            <a:cxnLst/>
            <a:rect l="l" t="t" r="r" b="b"/>
            <a:pathLst>
              <a:path w="4671059" h="737869">
                <a:moveTo>
                  <a:pt x="0" y="122936"/>
                </a:moveTo>
                <a:lnTo>
                  <a:pt x="9653" y="75062"/>
                </a:lnTo>
                <a:lnTo>
                  <a:pt x="35988" y="35988"/>
                </a:lnTo>
                <a:lnTo>
                  <a:pt x="75062" y="9653"/>
                </a:lnTo>
                <a:lnTo>
                  <a:pt x="122935" y="0"/>
                </a:lnTo>
                <a:lnTo>
                  <a:pt x="4548123" y="0"/>
                </a:lnTo>
                <a:lnTo>
                  <a:pt x="4595997" y="9653"/>
                </a:lnTo>
                <a:lnTo>
                  <a:pt x="4635071" y="35988"/>
                </a:lnTo>
                <a:lnTo>
                  <a:pt x="4661406" y="75062"/>
                </a:lnTo>
                <a:lnTo>
                  <a:pt x="4671060" y="122936"/>
                </a:lnTo>
                <a:lnTo>
                  <a:pt x="4671060" y="614679"/>
                </a:lnTo>
                <a:lnTo>
                  <a:pt x="4661406" y="662553"/>
                </a:lnTo>
                <a:lnTo>
                  <a:pt x="4635071" y="701627"/>
                </a:lnTo>
                <a:lnTo>
                  <a:pt x="4595997" y="727962"/>
                </a:lnTo>
                <a:lnTo>
                  <a:pt x="4548123" y="737615"/>
                </a:lnTo>
                <a:lnTo>
                  <a:pt x="122935" y="737615"/>
                </a:lnTo>
                <a:lnTo>
                  <a:pt x="75062" y="727962"/>
                </a:lnTo>
                <a:lnTo>
                  <a:pt x="35988" y="701627"/>
                </a:lnTo>
                <a:lnTo>
                  <a:pt x="9653" y="662553"/>
                </a:lnTo>
                <a:lnTo>
                  <a:pt x="0" y="614679"/>
                </a:lnTo>
                <a:lnTo>
                  <a:pt x="0" y="122936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60776" y="2936748"/>
            <a:ext cx="6673850" cy="631190"/>
          </a:xfrm>
          <a:custGeom>
            <a:avLst/>
            <a:gdLst/>
            <a:ahLst/>
            <a:cxnLst/>
            <a:rect l="l" t="t" r="r" b="b"/>
            <a:pathLst>
              <a:path w="6673850" h="631189">
                <a:moveTo>
                  <a:pt x="0" y="630936"/>
                </a:moveTo>
                <a:lnTo>
                  <a:pt x="6673596" y="630936"/>
                </a:lnTo>
                <a:lnTo>
                  <a:pt x="6673596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60776" y="2936748"/>
            <a:ext cx="6673850" cy="631190"/>
          </a:xfrm>
          <a:custGeom>
            <a:avLst/>
            <a:gdLst/>
            <a:ahLst/>
            <a:cxnLst/>
            <a:rect l="l" t="t" r="r" b="b"/>
            <a:pathLst>
              <a:path w="6673850" h="631189">
                <a:moveTo>
                  <a:pt x="0" y="630936"/>
                </a:moveTo>
                <a:lnTo>
                  <a:pt x="6673596" y="630936"/>
                </a:lnTo>
                <a:lnTo>
                  <a:pt x="6673596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94532" y="2567939"/>
            <a:ext cx="4671060" cy="737870"/>
          </a:xfrm>
          <a:custGeom>
            <a:avLst/>
            <a:gdLst/>
            <a:ahLst/>
            <a:cxnLst/>
            <a:rect l="l" t="t" r="r" b="b"/>
            <a:pathLst>
              <a:path w="4671059" h="737870">
                <a:moveTo>
                  <a:pt x="4548123" y="0"/>
                </a:moveTo>
                <a:lnTo>
                  <a:pt x="122935" y="0"/>
                </a:lnTo>
                <a:lnTo>
                  <a:pt x="75062" y="9653"/>
                </a:lnTo>
                <a:lnTo>
                  <a:pt x="35988" y="35988"/>
                </a:lnTo>
                <a:lnTo>
                  <a:pt x="9653" y="75062"/>
                </a:lnTo>
                <a:lnTo>
                  <a:pt x="0" y="122936"/>
                </a:lnTo>
                <a:lnTo>
                  <a:pt x="0" y="614680"/>
                </a:lnTo>
                <a:lnTo>
                  <a:pt x="9653" y="662553"/>
                </a:lnTo>
                <a:lnTo>
                  <a:pt x="35988" y="701627"/>
                </a:lnTo>
                <a:lnTo>
                  <a:pt x="75062" y="727962"/>
                </a:lnTo>
                <a:lnTo>
                  <a:pt x="122935" y="737615"/>
                </a:lnTo>
                <a:lnTo>
                  <a:pt x="4548123" y="737615"/>
                </a:lnTo>
                <a:lnTo>
                  <a:pt x="4595997" y="727962"/>
                </a:lnTo>
                <a:lnTo>
                  <a:pt x="4635071" y="701627"/>
                </a:lnTo>
                <a:lnTo>
                  <a:pt x="4661406" y="662553"/>
                </a:lnTo>
                <a:lnTo>
                  <a:pt x="4671060" y="614680"/>
                </a:lnTo>
                <a:lnTo>
                  <a:pt x="4671060" y="122936"/>
                </a:lnTo>
                <a:lnTo>
                  <a:pt x="4661406" y="75062"/>
                </a:lnTo>
                <a:lnTo>
                  <a:pt x="4635071" y="35988"/>
                </a:lnTo>
                <a:lnTo>
                  <a:pt x="4595997" y="9653"/>
                </a:lnTo>
                <a:lnTo>
                  <a:pt x="45481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94532" y="2567939"/>
            <a:ext cx="4671060" cy="737870"/>
          </a:xfrm>
          <a:custGeom>
            <a:avLst/>
            <a:gdLst/>
            <a:ahLst/>
            <a:cxnLst/>
            <a:rect l="l" t="t" r="r" b="b"/>
            <a:pathLst>
              <a:path w="4671059" h="737870">
                <a:moveTo>
                  <a:pt x="0" y="122936"/>
                </a:moveTo>
                <a:lnTo>
                  <a:pt x="9653" y="75062"/>
                </a:lnTo>
                <a:lnTo>
                  <a:pt x="35988" y="35988"/>
                </a:lnTo>
                <a:lnTo>
                  <a:pt x="75062" y="9653"/>
                </a:lnTo>
                <a:lnTo>
                  <a:pt x="122935" y="0"/>
                </a:lnTo>
                <a:lnTo>
                  <a:pt x="4548123" y="0"/>
                </a:lnTo>
                <a:lnTo>
                  <a:pt x="4595997" y="9653"/>
                </a:lnTo>
                <a:lnTo>
                  <a:pt x="4635071" y="35988"/>
                </a:lnTo>
                <a:lnTo>
                  <a:pt x="4661406" y="75062"/>
                </a:lnTo>
                <a:lnTo>
                  <a:pt x="4671060" y="122936"/>
                </a:lnTo>
                <a:lnTo>
                  <a:pt x="4671060" y="614680"/>
                </a:lnTo>
                <a:lnTo>
                  <a:pt x="4661406" y="662553"/>
                </a:lnTo>
                <a:lnTo>
                  <a:pt x="4635071" y="701627"/>
                </a:lnTo>
                <a:lnTo>
                  <a:pt x="4595997" y="727962"/>
                </a:lnTo>
                <a:lnTo>
                  <a:pt x="4548123" y="737615"/>
                </a:lnTo>
                <a:lnTo>
                  <a:pt x="122935" y="737615"/>
                </a:lnTo>
                <a:lnTo>
                  <a:pt x="75062" y="727962"/>
                </a:lnTo>
                <a:lnTo>
                  <a:pt x="35988" y="701627"/>
                </a:lnTo>
                <a:lnTo>
                  <a:pt x="9653" y="662553"/>
                </a:lnTo>
                <a:lnTo>
                  <a:pt x="0" y="614680"/>
                </a:lnTo>
                <a:lnTo>
                  <a:pt x="0" y="122936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60776" y="4070603"/>
            <a:ext cx="6673850" cy="631190"/>
          </a:xfrm>
          <a:custGeom>
            <a:avLst/>
            <a:gdLst/>
            <a:ahLst/>
            <a:cxnLst/>
            <a:rect l="l" t="t" r="r" b="b"/>
            <a:pathLst>
              <a:path w="6673850" h="631189">
                <a:moveTo>
                  <a:pt x="0" y="630936"/>
                </a:moveTo>
                <a:lnTo>
                  <a:pt x="6673596" y="630936"/>
                </a:lnTo>
                <a:lnTo>
                  <a:pt x="6673596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60776" y="4070603"/>
            <a:ext cx="6673850" cy="631190"/>
          </a:xfrm>
          <a:custGeom>
            <a:avLst/>
            <a:gdLst/>
            <a:ahLst/>
            <a:cxnLst/>
            <a:rect l="l" t="t" r="r" b="b"/>
            <a:pathLst>
              <a:path w="6673850" h="631189">
                <a:moveTo>
                  <a:pt x="0" y="630936"/>
                </a:moveTo>
                <a:lnTo>
                  <a:pt x="6673596" y="630936"/>
                </a:lnTo>
                <a:lnTo>
                  <a:pt x="6673596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94532" y="3701796"/>
            <a:ext cx="4671060" cy="737870"/>
          </a:xfrm>
          <a:custGeom>
            <a:avLst/>
            <a:gdLst/>
            <a:ahLst/>
            <a:cxnLst/>
            <a:rect l="l" t="t" r="r" b="b"/>
            <a:pathLst>
              <a:path w="4671059" h="737870">
                <a:moveTo>
                  <a:pt x="4548123" y="0"/>
                </a:moveTo>
                <a:lnTo>
                  <a:pt x="122935" y="0"/>
                </a:lnTo>
                <a:lnTo>
                  <a:pt x="75062" y="9653"/>
                </a:lnTo>
                <a:lnTo>
                  <a:pt x="35988" y="35988"/>
                </a:lnTo>
                <a:lnTo>
                  <a:pt x="9653" y="75062"/>
                </a:lnTo>
                <a:lnTo>
                  <a:pt x="0" y="122935"/>
                </a:lnTo>
                <a:lnTo>
                  <a:pt x="0" y="614679"/>
                </a:lnTo>
                <a:lnTo>
                  <a:pt x="9653" y="662553"/>
                </a:lnTo>
                <a:lnTo>
                  <a:pt x="35988" y="701627"/>
                </a:lnTo>
                <a:lnTo>
                  <a:pt x="75062" y="727962"/>
                </a:lnTo>
                <a:lnTo>
                  <a:pt x="122935" y="737615"/>
                </a:lnTo>
                <a:lnTo>
                  <a:pt x="4548123" y="737615"/>
                </a:lnTo>
                <a:lnTo>
                  <a:pt x="4595997" y="727962"/>
                </a:lnTo>
                <a:lnTo>
                  <a:pt x="4635071" y="701627"/>
                </a:lnTo>
                <a:lnTo>
                  <a:pt x="4661406" y="662553"/>
                </a:lnTo>
                <a:lnTo>
                  <a:pt x="4671060" y="614679"/>
                </a:lnTo>
                <a:lnTo>
                  <a:pt x="4671060" y="122935"/>
                </a:lnTo>
                <a:lnTo>
                  <a:pt x="4661406" y="75062"/>
                </a:lnTo>
                <a:lnTo>
                  <a:pt x="4635071" y="35988"/>
                </a:lnTo>
                <a:lnTo>
                  <a:pt x="4595997" y="9653"/>
                </a:lnTo>
                <a:lnTo>
                  <a:pt x="45481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94532" y="3701796"/>
            <a:ext cx="4671060" cy="737870"/>
          </a:xfrm>
          <a:custGeom>
            <a:avLst/>
            <a:gdLst/>
            <a:ahLst/>
            <a:cxnLst/>
            <a:rect l="l" t="t" r="r" b="b"/>
            <a:pathLst>
              <a:path w="4671059" h="737870">
                <a:moveTo>
                  <a:pt x="0" y="122935"/>
                </a:moveTo>
                <a:lnTo>
                  <a:pt x="9653" y="75062"/>
                </a:lnTo>
                <a:lnTo>
                  <a:pt x="35988" y="35988"/>
                </a:lnTo>
                <a:lnTo>
                  <a:pt x="75062" y="9653"/>
                </a:lnTo>
                <a:lnTo>
                  <a:pt x="122935" y="0"/>
                </a:lnTo>
                <a:lnTo>
                  <a:pt x="4548123" y="0"/>
                </a:lnTo>
                <a:lnTo>
                  <a:pt x="4595997" y="9653"/>
                </a:lnTo>
                <a:lnTo>
                  <a:pt x="4635071" y="35988"/>
                </a:lnTo>
                <a:lnTo>
                  <a:pt x="4661406" y="75062"/>
                </a:lnTo>
                <a:lnTo>
                  <a:pt x="4671060" y="122935"/>
                </a:lnTo>
                <a:lnTo>
                  <a:pt x="4671060" y="614679"/>
                </a:lnTo>
                <a:lnTo>
                  <a:pt x="4661406" y="662553"/>
                </a:lnTo>
                <a:lnTo>
                  <a:pt x="4635071" y="701627"/>
                </a:lnTo>
                <a:lnTo>
                  <a:pt x="4595997" y="727962"/>
                </a:lnTo>
                <a:lnTo>
                  <a:pt x="4548123" y="737615"/>
                </a:lnTo>
                <a:lnTo>
                  <a:pt x="122935" y="737615"/>
                </a:lnTo>
                <a:lnTo>
                  <a:pt x="75062" y="727962"/>
                </a:lnTo>
                <a:lnTo>
                  <a:pt x="35988" y="701627"/>
                </a:lnTo>
                <a:lnTo>
                  <a:pt x="9653" y="662553"/>
                </a:lnTo>
                <a:lnTo>
                  <a:pt x="0" y="614679"/>
                </a:lnTo>
                <a:lnTo>
                  <a:pt x="0" y="1229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60776" y="5204459"/>
            <a:ext cx="6673850" cy="631190"/>
          </a:xfrm>
          <a:custGeom>
            <a:avLst/>
            <a:gdLst/>
            <a:ahLst/>
            <a:cxnLst/>
            <a:rect l="l" t="t" r="r" b="b"/>
            <a:pathLst>
              <a:path w="6673850" h="631189">
                <a:moveTo>
                  <a:pt x="0" y="630935"/>
                </a:moveTo>
                <a:lnTo>
                  <a:pt x="6673596" y="630935"/>
                </a:lnTo>
                <a:lnTo>
                  <a:pt x="6673596" y="0"/>
                </a:lnTo>
                <a:lnTo>
                  <a:pt x="0" y="0"/>
                </a:lnTo>
                <a:lnTo>
                  <a:pt x="0" y="630935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60776" y="5204459"/>
            <a:ext cx="6673850" cy="631190"/>
          </a:xfrm>
          <a:custGeom>
            <a:avLst/>
            <a:gdLst/>
            <a:ahLst/>
            <a:cxnLst/>
            <a:rect l="l" t="t" r="r" b="b"/>
            <a:pathLst>
              <a:path w="6673850" h="631189">
                <a:moveTo>
                  <a:pt x="0" y="630935"/>
                </a:moveTo>
                <a:lnTo>
                  <a:pt x="6673596" y="630935"/>
                </a:lnTo>
                <a:lnTo>
                  <a:pt x="6673596" y="0"/>
                </a:lnTo>
                <a:lnTo>
                  <a:pt x="0" y="0"/>
                </a:lnTo>
                <a:lnTo>
                  <a:pt x="0" y="6309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94532" y="4835652"/>
            <a:ext cx="4671060" cy="739140"/>
          </a:xfrm>
          <a:custGeom>
            <a:avLst/>
            <a:gdLst/>
            <a:ahLst/>
            <a:cxnLst/>
            <a:rect l="l" t="t" r="r" b="b"/>
            <a:pathLst>
              <a:path w="4671059" h="739139">
                <a:moveTo>
                  <a:pt x="4547870" y="0"/>
                </a:moveTo>
                <a:lnTo>
                  <a:pt x="123189" y="0"/>
                </a:lnTo>
                <a:lnTo>
                  <a:pt x="75223" y="9675"/>
                </a:lnTo>
                <a:lnTo>
                  <a:pt x="36067" y="36068"/>
                </a:lnTo>
                <a:lnTo>
                  <a:pt x="9675" y="75223"/>
                </a:lnTo>
                <a:lnTo>
                  <a:pt x="0" y="123190"/>
                </a:lnTo>
                <a:lnTo>
                  <a:pt x="0" y="615950"/>
                </a:lnTo>
                <a:lnTo>
                  <a:pt x="9675" y="663916"/>
                </a:lnTo>
                <a:lnTo>
                  <a:pt x="36067" y="703072"/>
                </a:lnTo>
                <a:lnTo>
                  <a:pt x="75223" y="729464"/>
                </a:lnTo>
                <a:lnTo>
                  <a:pt x="123189" y="739140"/>
                </a:lnTo>
                <a:lnTo>
                  <a:pt x="4547870" y="739140"/>
                </a:lnTo>
                <a:lnTo>
                  <a:pt x="4595836" y="729464"/>
                </a:lnTo>
                <a:lnTo>
                  <a:pt x="4634992" y="703072"/>
                </a:lnTo>
                <a:lnTo>
                  <a:pt x="4661384" y="663916"/>
                </a:lnTo>
                <a:lnTo>
                  <a:pt x="4671060" y="615950"/>
                </a:lnTo>
                <a:lnTo>
                  <a:pt x="4671060" y="123190"/>
                </a:lnTo>
                <a:lnTo>
                  <a:pt x="4661384" y="75223"/>
                </a:lnTo>
                <a:lnTo>
                  <a:pt x="4634992" y="36068"/>
                </a:lnTo>
                <a:lnTo>
                  <a:pt x="4595836" y="9675"/>
                </a:lnTo>
                <a:lnTo>
                  <a:pt x="4547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94532" y="4835652"/>
            <a:ext cx="4671060" cy="739140"/>
          </a:xfrm>
          <a:custGeom>
            <a:avLst/>
            <a:gdLst/>
            <a:ahLst/>
            <a:cxnLst/>
            <a:rect l="l" t="t" r="r" b="b"/>
            <a:pathLst>
              <a:path w="4671059" h="739139">
                <a:moveTo>
                  <a:pt x="0" y="123190"/>
                </a:moveTo>
                <a:lnTo>
                  <a:pt x="9675" y="75223"/>
                </a:lnTo>
                <a:lnTo>
                  <a:pt x="36067" y="36068"/>
                </a:lnTo>
                <a:lnTo>
                  <a:pt x="75223" y="9675"/>
                </a:lnTo>
                <a:lnTo>
                  <a:pt x="123189" y="0"/>
                </a:lnTo>
                <a:lnTo>
                  <a:pt x="4547870" y="0"/>
                </a:lnTo>
                <a:lnTo>
                  <a:pt x="4595836" y="9675"/>
                </a:lnTo>
                <a:lnTo>
                  <a:pt x="4634992" y="36068"/>
                </a:lnTo>
                <a:lnTo>
                  <a:pt x="4661384" y="75223"/>
                </a:lnTo>
                <a:lnTo>
                  <a:pt x="4671060" y="123190"/>
                </a:lnTo>
                <a:lnTo>
                  <a:pt x="4671060" y="615950"/>
                </a:lnTo>
                <a:lnTo>
                  <a:pt x="4661384" y="663916"/>
                </a:lnTo>
                <a:lnTo>
                  <a:pt x="4634992" y="703072"/>
                </a:lnTo>
                <a:lnTo>
                  <a:pt x="4595836" y="729464"/>
                </a:lnTo>
                <a:lnTo>
                  <a:pt x="4547870" y="739140"/>
                </a:lnTo>
                <a:lnTo>
                  <a:pt x="123189" y="739140"/>
                </a:lnTo>
                <a:lnTo>
                  <a:pt x="75223" y="729464"/>
                </a:lnTo>
                <a:lnTo>
                  <a:pt x="36067" y="703072"/>
                </a:lnTo>
                <a:lnTo>
                  <a:pt x="9675" y="663916"/>
                </a:lnTo>
                <a:lnTo>
                  <a:pt x="0" y="615950"/>
                </a:lnTo>
                <a:lnTo>
                  <a:pt x="0" y="1231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694938" y="1579574"/>
            <a:ext cx="1612265" cy="3809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latin typeface="微软雅黑"/>
                <a:cs typeface="微软雅黑"/>
              </a:rPr>
              <a:t>成绩</a:t>
            </a:r>
            <a:endParaRPr sz="2500">
              <a:latin typeface="微软雅黑"/>
              <a:cs typeface="微软雅黑"/>
            </a:endParaRPr>
          </a:p>
          <a:p>
            <a:pPr marL="12700" marR="956944">
              <a:lnSpc>
                <a:spcPct val="297700"/>
              </a:lnSpc>
              <a:spcBef>
                <a:spcPts val="5"/>
              </a:spcBef>
            </a:pPr>
            <a:r>
              <a:rPr dirty="0" sz="2500" spc="-5">
                <a:latin typeface="微软雅黑"/>
                <a:cs typeface="微软雅黑"/>
              </a:rPr>
              <a:t>成功 技艺</a:t>
            </a:r>
            <a:endParaRPr sz="25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dirty="0" sz="2500" spc="-5">
                <a:latin typeface="微软雅黑"/>
                <a:cs typeface="微软雅黑"/>
              </a:rPr>
              <a:t>自身竞争力</a:t>
            </a:r>
            <a:endParaRPr sz="2500">
              <a:latin typeface="微软雅黑"/>
              <a:cs typeface="微软雅黑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22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要义：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22535" y="1210055"/>
            <a:ext cx="1699260" cy="815340"/>
          </a:xfrm>
          <a:custGeom>
            <a:avLst/>
            <a:gdLst/>
            <a:ahLst/>
            <a:cxnLst/>
            <a:rect l="l" t="t" r="r" b="b"/>
            <a:pathLst>
              <a:path w="1699259" h="815339">
                <a:moveTo>
                  <a:pt x="0" y="815339"/>
                </a:moveTo>
                <a:lnTo>
                  <a:pt x="1699260" y="815339"/>
                </a:lnTo>
                <a:lnTo>
                  <a:pt x="1699260" y="0"/>
                </a:lnTo>
                <a:lnTo>
                  <a:pt x="0" y="0"/>
                </a:lnTo>
                <a:lnTo>
                  <a:pt x="0" y="815339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22535" y="1210055"/>
            <a:ext cx="1699260" cy="815340"/>
          </a:xfrm>
          <a:custGeom>
            <a:avLst/>
            <a:gdLst/>
            <a:ahLst/>
            <a:cxnLst/>
            <a:rect l="l" t="t" r="r" b="b"/>
            <a:pathLst>
              <a:path w="1699259" h="815339">
                <a:moveTo>
                  <a:pt x="0" y="815339"/>
                </a:moveTo>
                <a:lnTo>
                  <a:pt x="1699260" y="815339"/>
                </a:lnTo>
                <a:lnTo>
                  <a:pt x="1699260" y="0"/>
                </a:lnTo>
                <a:lnTo>
                  <a:pt x="0" y="0"/>
                </a:lnTo>
                <a:lnTo>
                  <a:pt x="0" y="815339"/>
                </a:lnTo>
                <a:close/>
              </a:path>
            </a:pathLst>
          </a:custGeom>
          <a:ln w="12700">
            <a:solidFill>
              <a:srgbClr val="0383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702545" y="1166241"/>
            <a:ext cx="144589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微软雅黑"/>
                <a:cs typeface="微软雅黑"/>
              </a:rPr>
              <a:t>积极情绪 </a:t>
            </a:r>
            <a:r>
              <a:rPr dirty="0" sz="2800" spc="-10">
                <a:solidFill>
                  <a:srgbClr val="FFFFFF"/>
                </a:solidFill>
                <a:latin typeface="微软雅黑"/>
                <a:cs typeface="微软雅黑"/>
              </a:rPr>
              <a:t>快乐学习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22535" y="5425440"/>
            <a:ext cx="1699260" cy="815340"/>
          </a:xfrm>
          <a:custGeom>
            <a:avLst/>
            <a:gdLst/>
            <a:ahLst/>
            <a:cxnLst/>
            <a:rect l="l" t="t" r="r" b="b"/>
            <a:pathLst>
              <a:path w="1699259" h="815339">
                <a:moveTo>
                  <a:pt x="0" y="815340"/>
                </a:moveTo>
                <a:lnTo>
                  <a:pt x="1699260" y="815340"/>
                </a:lnTo>
                <a:lnTo>
                  <a:pt x="1699260" y="0"/>
                </a:lnTo>
                <a:lnTo>
                  <a:pt x="0" y="0"/>
                </a:lnTo>
                <a:lnTo>
                  <a:pt x="0" y="81534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22535" y="5425440"/>
            <a:ext cx="1699260" cy="815340"/>
          </a:xfrm>
          <a:custGeom>
            <a:avLst/>
            <a:gdLst/>
            <a:ahLst/>
            <a:cxnLst/>
            <a:rect l="l" t="t" r="r" b="b"/>
            <a:pathLst>
              <a:path w="1699259" h="815339">
                <a:moveTo>
                  <a:pt x="0" y="815340"/>
                </a:moveTo>
                <a:lnTo>
                  <a:pt x="1699260" y="815340"/>
                </a:lnTo>
                <a:lnTo>
                  <a:pt x="1699260" y="0"/>
                </a:lnTo>
                <a:lnTo>
                  <a:pt x="0" y="0"/>
                </a:lnTo>
                <a:lnTo>
                  <a:pt x="0" y="815340"/>
                </a:lnTo>
                <a:close/>
              </a:path>
            </a:pathLst>
          </a:custGeom>
          <a:ln w="12699">
            <a:solidFill>
              <a:srgbClr val="0383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749790" y="5382564"/>
            <a:ext cx="144589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778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FFFF"/>
                </a:solidFill>
                <a:latin typeface="微软雅黑"/>
                <a:cs typeface="微软雅黑"/>
              </a:rPr>
              <a:t>参与感 </a:t>
            </a:r>
            <a:r>
              <a:rPr dirty="0" sz="2800" spc="-5">
                <a:solidFill>
                  <a:srgbClr val="FFFFFF"/>
                </a:solidFill>
                <a:latin typeface="微软雅黑"/>
                <a:cs typeface="微软雅黑"/>
              </a:rPr>
              <a:t>忘我投入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82139" y="5425440"/>
            <a:ext cx="1699260" cy="815340"/>
          </a:xfrm>
          <a:custGeom>
            <a:avLst/>
            <a:gdLst/>
            <a:ahLst/>
            <a:cxnLst/>
            <a:rect l="l" t="t" r="r" b="b"/>
            <a:pathLst>
              <a:path w="1699260" h="815339">
                <a:moveTo>
                  <a:pt x="0" y="815340"/>
                </a:moveTo>
                <a:lnTo>
                  <a:pt x="1699260" y="815340"/>
                </a:lnTo>
                <a:lnTo>
                  <a:pt x="1699260" y="0"/>
                </a:lnTo>
                <a:lnTo>
                  <a:pt x="0" y="0"/>
                </a:lnTo>
                <a:lnTo>
                  <a:pt x="0" y="81534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82139" y="5425440"/>
            <a:ext cx="1699260" cy="815340"/>
          </a:xfrm>
          <a:custGeom>
            <a:avLst/>
            <a:gdLst/>
            <a:ahLst/>
            <a:cxnLst/>
            <a:rect l="l" t="t" r="r" b="b"/>
            <a:pathLst>
              <a:path w="1699260" h="815339">
                <a:moveTo>
                  <a:pt x="0" y="815340"/>
                </a:moveTo>
                <a:lnTo>
                  <a:pt x="1699260" y="815340"/>
                </a:lnTo>
                <a:lnTo>
                  <a:pt x="1699260" y="0"/>
                </a:lnTo>
                <a:lnTo>
                  <a:pt x="0" y="0"/>
                </a:lnTo>
                <a:lnTo>
                  <a:pt x="0" y="815340"/>
                </a:lnTo>
                <a:close/>
              </a:path>
            </a:pathLst>
          </a:custGeom>
          <a:ln w="12700">
            <a:solidFill>
              <a:srgbClr val="0383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08758" y="5382564"/>
            <a:ext cx="144589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54965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FFFF"/>
                </a:solidFill>
                <a:latin typeface="微软雅黑"/>
                <a:cs typeface="微软雅黑"/>
              </a:rPr>
              <a:t>成就 </a:t>
            </a:r>
            <a:r>
              <a:rPr dirty="0" sz="2800" spc="-5">
                <a:solidFill>
                  <a:srgbClr val="FFFFFF"/>
                </a:solidFill>
                <a:latin typeface="微软雅黑"/>
                <a:cs typeface="微软雅黑"/>
              </a:rPr>
              <a:t>取得成功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89760" y="1210055"/>
            <a:ext cx="1699260" cy="815340"/>
          </a:xfrm>
          <a:custGeom>
            <a:avLst/>
            <a:gdLst/>
            <a:ahLst/>
            <a:cxnLst/>
            <a:rect l="l" t="t" r="r" b="b"/>
            <a:pathLst>
              <a:path w="1699260" h="815339">
                <a:moveTo>
                  <a:pt x="0" y="815339"/>
                </a:moveTo>
                <a:lnTo>
                  <a:pt x="1699260" y="815339"/>
                </a:lnTo>
                <a:lnTo>
                  <a:pt x="1699260" y="0"/>
                </a:lnTo>
                <a:lnTo>
                  <a:pt x="0" y="0"/>
                </a:lnTo>
                <a:lnTo>
                  <a:pt x="0" y="815339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89760" y="1210055"/>
            <a:ext cx="1699260" cy="815340"/>
          </a:xfrm>
          <a:custGeom>
            <a:avLst/>
            <a:gdLst/>
            <a:ahLst/>
            <a:cxnLst/>
            <a:rect l="l" t="t" r="r" b="b"/>
            <a:pathLst>
              <a:path w="1699260" h="815339">
                <a:moveTo>
                  <a:pt x="0" y="815339"/>
                </a:moveTo>
                <a:lnTo>
                  <a:pt x="1699260" y="815339"/>
                </a:lnTo>
                <a:lnTo>
                  <a:pt x="1699260" y="0"/>
                </a:lnTo>
                <a:lnTo>
                  <a:pt x="0" y="0"/>
                </a:lnTo>
                <a:lnTo>
                  <a:pt x="0" y="815339"/>
                </a:lnTo>
                <a:close/>
              </a:path>
            </a:pathLst>
          </a:custGeom>
          <a:ln w="12699">
            <a:solidFill>
              <a:srgbClr val="0383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969389" y="1166241"/>
            <a:ext cx="144589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微软雅黑"/>
                <a:cs typeface="微软雅黑"/>
              </a:rPr>
              <a:t>人际关系 </a:t>
            </a:r>
            <a:r>
              <a:rPr dirty="0" sz="2800" spc="-10">
                <a:solidFill>
                  <a:srgbClr val="FFFFFF"/>
                </a:solidFill>
                <a:latin typeface="微软雅黑"/>
                <a:cs typeface="微软雅黑"/>
              </a:rPr>
              <a:t>悦纳关系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48455" y="1688592"/>
            <a:ext cx="2958465" cy="1937385"/>
          </a:xfrm>
          <a:custGeom>
            <a:avLst/>
            <a:gdLst/>
            <a:ahLst/>
            <a:cxnLst/>
            <a:rect l="l" t="t" r="r" b="b"/>
            <a:pathLst>
              <a:path w="2958465" h="1937385">
                <a:moveTo>
                  <a:pt x="0" y="1937004"/>
                </a:moveTo>
                <a:lnTo>
                  <a:pt x="0" y="322834"/>
                </a:lnTo>
                <a:lnTo>
                  <a:pt x="3500" y="275125"/>
                </a:lnTo>
                <a:lnTo>
                  <a:pt x="13667" y="229591"/>
                </a:lnTo>
                <a:lnTo>
                  <a:pt x="30003" y="186730"/>
                </a:lnTo>
                <a:lnTo>
                  <a:pt x="52007" y="147042"/>
                </a:lnTo>
                <a:lnTo>
                  <a:pt x="79181" y="111026"/>
                </a:lnTo>
                <a:lnTo>
                  <a:pt x="111026" y="79181"/>
                </a:lnTo>
                <a:lnTo>
                  <a:pt x="147042" y="52007"/>
                </a:lnTo>
                <a:lnTo>
                  <a:pt x="186730" y="30003"/>
                </a:lnTo>
                <a:lnTo>
                  <a:pt x="229591" y="13667"/>
                </a:lnTo>
                <a:lnTo>
                  <a:pt x="275125" y="3500"/>
                </a:lnTo>
                <a:lnTo>
                  <a:pt x="322834" y="0"/>
                </a:lnTo>
                <a:lnTo>
                  <a:pt x="2958084" y="0"/>
                </a:lnTo>
                <a:lnTo>
                  <a:pt x="2958084" y="1937004"/>
                </a:lnTo>
                <a:lnTo>
                  <a:pt x="0" y="1937004"/>
                </a:lnTo>
                <a:close/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405121" y="2166366"/>
            <a:ext cx="1445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44536A"/>
                </a:solidFill>
                <a:latin typeface="微软雅黑"/>
                <a:cs typeface="微软雅黑"/>
              </a:rPr>
              <a:t>社会交互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06540" y="1688592"/>
            <a:ext cx="2958465" cy="1937385"/>
          </a:xfrm>
          <a:custGeom>
            <a:avLst/>
            <a:gdLst/>
            <a:ahLst/>
            <a:cxnLst/>
            <a:rect l="l" t="t" r="r" b="b"/>
            <a:pathLst>
              <a:path w="2958465" h="1937385">
                <a:moveTo>
                  <a:pt x="0" y="0"/>
                </a:moveTo>
                <a:lnTo>
                  <a:pt x="2635250" y="0"/>
                </a:lnTo>
                <a:lnTo>
                  <a:pt x="2682958" y="3500"/>
                </a:lnTo>
                <a:lnTo>
                  <a:pt x="2728492" y="13667"/>
                </a:lnTo>
                <a:lnTo>
                  <a:pt x="2771353" y="30003"/>
                </a:lnTo>
                <a:lnTo>
                  <a:pt x="2811041" y="52007"/>
                </a:lnTo>
                <a:lnTo>
                  <a:pt x="2847057" y="79181"/>
                </a:lnTo>
                <a:lnTo>
                  <a:pt x="2878902" y="111026"/>
                </a:lnTo>
                <a:lnTo>
                  <a:pt x="2906076" y="147042"/>
                </a:lnTo>
                <a:lnTo>
                  <a:pt x="2928080" y="186730"/>
                </a:lnTo>
                <a:lnTo>
                  <a:pt x="2944416" y="229591"/>
                </a:lnTo>
                <a:lnTo>
                  <a:pt x="2954583" y="275125"/>
                </a:lnTo>
                <a:lnTo>
                  <a:pt x="2958083" y="322834"/>
                </a:lnTo>
                <a:lnTo>
                  <a:pt x="2958083" y="1937004"/>
                </a:lnTo>
                <a:lnTo>
                  <a:pt x="0" y="193700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363459" y="2166366"/>
            <a:ext cx="1445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44536A"/>
                </a:solidFill>
                <a:latin typeface="微软雅黑"/>
                <a:cs typeface="微软雅黑"/>
              </a:rPr>
              <a:t>激励自己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48455" y="3625596"/>
            <a:ext cx="2958465" cy="1935480"/>
          </a:xfrm>
          <a:custGeom>
            <a:avLst/>
            <a:gdLst/>
            <a:ahLst/>
            <a:cxnLst/>
            <a:rect l="l" t="t" r="r" b="b"/>
            <a:pathLst>
              <a:path w="2958465" h="1935479">
                <a:moveTo>
                  <a:pt x="2958084" y="1935479"/>
                </a:moveTo>
                <a:lnTo>
                  <a:pt x="322580" y="1935479"/>
                </a:lnTo>
                <a:lnTo>
                  <a:pt x="274905" y="1931982"/>
                </a:lnTo>
                <a:lnTo>
                  <a:pt x="229405" y="1921824"/>
                </a:lnTo>
                <a:lnTo>
                  <a:pt x="186577" y="1905502"/>
                </a:lnTo>
                <a:lnTo>
                  <a:pt x="146920" y="1883516"/>
                </a:lnTo>
                <a:lnTo>
                  <a:pt x="110933" y="1856365"/>
                </a:lnTo>
                <a:lnTo>
                  <a:pt x="79114" y="1824546"/>
                </a:lnTo>
                <a:lnTo>
                  <a:pt x="51963" y="1788559"/>
                </a:lnTo>
                <a:lnTo>
                  <a:pt x="29977" y="1748902"/>
                </a:lnTo>
                <a:lnTo>
                  <a:pt x="13655" y="1706074"/>
                </a:lnTo>
                <a:lnTo>
                  <a:pt x="3497" y="1660574"/>
                </a:lnTo>
                <a:lnTo>
                  <a:pt x="0" y="1612899"/>
                </a:lnTo>
                <a:lnTo>
                  <a:pt x="0" y="0"/>
                </a:lnTo>
                <a:lnTo>
                  <a:pt x="2958084" y="0"/>
                </a:lnTo>
                <a:lnTo>
                  <a:pt x="2958084" y="1935479"/>
                </a:lnTo>
                <a:close/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405121" y="4586985"/>
            <a:ext cx="1445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44536A"/>
                </a:solidFill>
                <a:latin typeface="微软雅黑"/>
                <a:cs typeface="微软雅黑"/>
              </a:rPr>
              <a:t>肯定自己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06540" y="3625596"/>
            <a:ext cx="2958465" cy="1935480"/>
          </a:xfrm>
          <a:custGeom>
            <a:avLst/>
            <a:gdLst/>
            <a:ahLst/>
            <a:cxnLst/>
            <a:rect l="l" t="t" r="r" b="b"/>
            <a:pathLst>
              <a:path w="2958465" h="1935479">
                <a:moveTo>
                  <a:pt x="2958083" y="0"/>
                </a:moveTo>
                <a:lnTo>
                  <a:pt x="2958083" y="1612899"/>
                </a:lnTo>
                <a:lnTo>
                  <a:pt x="2954586" y="1660574"/>
                </a:lnTo>
                <a:lnTo>
                  <a:pt x="2944428" y="1706074"/>
                </a:lnTo>
                <a:lnTo>
                  <a:pt x="2928106" y="1748902"/>
                </a:lnTo>
                <a:lnTo>
                  <a:pt x="2906120" y="1788559"/>
                </a:lnTo>
                <a:lnTo>
                  <a:pt x="2878969" y="1824546"/>
                </a:lnTo>
                <a:lnTo>
                  <a:pt x="2847150" y="1856365"/>
                </a:lnTo>
                <a:lnTo>
                  <a:pt x="2811163" y="1883516"/>
                </a:lnTo>
                <a:lnTo>
                  <a:pt x="2771506" y="1905502"/>
                </a:lnTo>
                <a:lnTo>
                  <a:pt x="2728678" y="1921824"/>
                </a:lnTo>
                <a:lnTo>
                  <a:pt x="2683178" y="1931982"/>
                </a:lnTo>
                <a:lnTo>
                  <a:pt x="2635504" y="1935479"/>
                </a:lnTo>
                <a:lnTo>
                  <a:pt x="0" y="1935479"/>
                </a:lnTo>
                <a:lnTo>
                  <a:pt x="0" y="0"/>
                </a:lnTo>
                <a:lnTo>
                  <a:pt x="2958083" y="0"/>
                </a:lnTo>
                <a:close/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363459" y="4586985"/>
            <a:ext cx="1445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44536A"/>
                </a:solidFill>
                <a:latin typeface="微软雅黑"/>
                <a:cs typeface="微软雅黑"/>
              </a:rPr>
              <a:t>沉浸任务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18047" y="3140964"/>
            <a:ext cx="1775460" cy="967740"/>
          </a:xfrm>
          <a:custGeom>
            <a:avLst/>
            <a:gdLst/>
            <a:ahLst/>
            <a:cxnLst/>
            <a:rect l="l" t="t" r="r" b="b"/>
            <a:pathLst>
              <a:path w="1775459" h="967739">
                <a:moveTo>
                  <a:pt x="1614170" y="0"/>
                </a:moveTo>
                <a:lnTo>
                  <a:pt x="161289" y="0"/>
                </a:lnTo>
                <a:lnTo>
                  <a:pt x="118430" y="5764"/>
                </a:lnTo>
                <a:lnTo>
                  <a:pt x="79906" y="22032"/>
                </a:lnTo>
                <a:lnTo>
                  <a:pt x="47259" y="47259"/>
                </a:lnTo>
                <a:lnTo>
                  <a:pt x="22032" y="79906"/>
                </a:lnTo>
                <a:lnTo>
                  <a:pt x="5764" y="118430"/>
                </a:lnTo>
                <a:lnTo>
                  <a:pt x="0" y="161289"/>
                </a:lnTo>
                <a:lnTo>
                  <a:pt x="0" y="806450"/>
                </a:lnTo>
                <a:lnTo>
                  <a:pt x="5764" y="849309"/>
                </a:lnTo>
                <a:lnTo>
                  <a:pt x="22032" y="887833"/>
                </a:lnTo>
                <a:lnTo>
                  <a:pt x="47259" y="920480"/>
                </a:lnTo>
                <a:lnTo>
                  <a:pt x="79906" y="945707"/>
                </a:lnTo>
                <a:lnTo>
                  <a:pt x="118430" y="961975"/>
                </a:lnTo>
                <a:lnTo>
                  <a:pt x="161289" y="967740"/>
                </a:lnTo>
                <a:lnTo>
                  <a:pt x="1614170" y="967740"/>
                </a:lnTo>
                <a:lnTo>
                  <a:pt x="1657029" y="961975"/>
                </a:lnTo>
                <a:lnTo>
                  <a:pt x="1695553" y="945707"/>
                </a:lnTo>
                <a:lnTo>
                  <a:pt x="1728200" y="920480"/>
                </a:lnTo>
                <a:lnTo>
                  <a:pt x="1753427" y="887833"/>
                </a:lnTo>
                <a:lnTo>
                  <a:pt x="1769695" y="849309"/>
                </a:lnTo>
                <a:lnTo>
                  <a:pt x="1775459" y="806450"/>
                </a:lnTo>
                <a:lnTo>
                  <a:pt x="1775459" y="161289"/>
                </a:lnTo>
                <a:lnTo>
                  <a:pt x="1769695" y="118430"/>
                </a:lnTo>
                <a:lnTo>
                  <a:pt x="1753427" y="79906"/>
                </a:lnTo>
                <a:lnTo>
                  <a:pt x="1728200" y="47259"/>
                </a:lnTo>
                <a:lnTo>
                  <a:pt x="1695553" y="22032"/>
                </a:lnTo>
                <a:lnTo>
                  <a:pt x="1657029" y="5764"/>
                </a:lnTo>
                <a:lnTo>
                  <a:pt x="1614170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18047" y="3140964"/>
            <a:ext cx="1775460" cy="967740"/>
          </a:xfrm>
          <a:custGeom>
            <a:avLst/>
            <a:gdLst/>
            <a:ahLst/>
            <a:cxnLst/>
            <a:rect l="l" t="t" r="r" b="b"/>
            <a:pathLst>
              <a:path w="1775459" h="967739">
                <a:moveTo>
                  <a:pt x="0" y="161289"/>
                </a:moveTo>
                <a:lnTo>
                  <a:pt x="5764" y="118430"/>
                </a:lnTo>
                <a:lnTo>
                  <a:pt x="22032" y="79906"/>
                </a:lnTo>
                <a:lnTo>
                  <a:pt x="47259" y="47259"/>
                </a:lnTo>
                <a:lnTo>
                  <a:pt x="79906" y="22032"/>
                </a:lnTo>
                <a:lnTo>
                  <a:pt x="118430" y="5764"/>
                </a:lnTo>
                <a:lnTo>
                  <a:pt x="161289" y="0"/>
                </a:lnTo>
                <a:lnTo>
                  <a:pt x="1614170" y="0"/>
                </a:lnTo>
                <a:lnTo>
                  <a:pt x="1657029" y="5764"/>
                </a:lnTo>
                <a:lnTo>
                  <a:pt x="1695553" y="22032"/>
                </a:lnTo>
                <a:lnTo>
                  <a:pt x="1728200" y="47259"/>
                </a:lnTo>
                <a:lnTo>
                  <a:pt x="1753427" y="79906"/>
                </a:lnTo>
                <a:lnTo>
                  <a:pt x="1769695" y="118430"/>
                </a:lnTo>
                <a:lnTo>
                  <a:pt x="1775459" y="161289"/>
                </a:lnTo>
                <a:lnTo>
                  <a:pt x="1775459" y="806450"/>
                </a:lnTo>
                <a:lnTo>
                  <a:pt x="1769695" y="849309"/>
                </a:lnTo>
                <a:lnTo>
                  <a:pt x="1753427" y="887833"/>
                </a:lnTo>
                <a:lnTo>
                  <a:pt x="1728200" y="920480"/>
                </a:lnTo>
                <a:lnTo>
                  <a:pt x="1695553" y="945707"/>
                </a:lnTo>
                <a:lnTo>
                  <a:pt x="1657029" y="961975"/>
                </a:lnTo>
                <a:lnTo>
                  <a:pt x="1614170" y="967740"/>
                </a:lnTo>
                <a:lnTo>
                  <a:pt x="161289" y="967740"/>
                </a:lnTo>
                <a:lnTo>
                  <a:pt x="118430" y="961975"/>
                </a:lnTo>
                <a:lnTo>
                  <a:pt x="79906" y="945707"/>
                </a:lnTo>
                <a:lnTo>
                  <a:pt x="47259" y="920480"/>
                </a:lnTo>
                <a:lnTo>
                  <a:pt x="22032" y="887833"/>
                </a:lnTo>
                <a:lnTo>
                  <a:pt x="5764" y="849309"/>
                </a:lnTo>
                <a:lnTo>
                  <a:pt x="0" y="806450"/>
                </a:lnTo>
                <a:lnTo>
                  <a:pt x="0" y="16128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060440" y="2979572"/>
            <a:ext cx="109093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7800">
              <a:lnSpc>
                <a:spcPct val="128600"/>
              </a:lnSpc>
              <a:spcBef>
                <a:spcPts val="100"/>
              </a:spcBef>
            </a:pPr>
            <a:r>
              <a:rPr dirty="0" sz="2800" spc="-5">
                <a:solidFill>
                  <a:srgbClr val="44536A"/>
                </a:solidFill>
                <a:latin typeface="微软雅黑"/>
                <a:cs typeface="微软雅黑"/>
              </a:rPr>
              <a:t>意义 </a:t>
            </a:r>
            <a:r>
              <a:rPr dirty="0" sz="2800" spc="-5">
                <a:solidFill>
                  <a:srgbClr val="44536A"/>
                </a:solidFill>
                <a:latin typeface="微软雅黑"/>
                <a:cs typeface="微软雅黑"/>
              </a:rPr>
              <a:t>有价值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22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教学设计该怎么做：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22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0595" y="1889760"/>
            <a:ext cx="2734310" cy="1641475"/>
          </a:xfrm>
          <a:prstGeom prst="rect"/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825">
              <a:lnSpc>
                <a:spcPct val="100000"/>
              </a:lnSpc>
            </a:pPr>
            <a:r>
              <a:rPr dirty="0" u="none" sz="3400" spc="-5">
                <a:solidFill>
                  <a:srgbClr val="001F5F"/>
                </a:solidFill>
              </a:rPr>
              <a:t>理想状态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4728971" y="1889760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190">
              <a:lnSpc>
                <a:spcPct val="100000"/>
              </a:lnSpc>
            </a:pP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四大障碍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7347" y="1889760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190">
              <a:lnSpc>
                <a:spcPct val="100000"/>
              </a:lnSpc>
            </a:pP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三大导向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0595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825" marR="495934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10" b="1">
                <a:solidFill>
                  <a:srgbClr val="001F5F"/>
                </a:solidFill>
                <a:latin typeface="微软雅黑"/>
                <a:cs typeface="微软雅黑"/>
              </a:rPr>
              <a:t>导向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一 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自我激励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8971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190" marR="495300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导</a:t>
            </a:r>
            <a:r>
              <a:rPr dirty="0" sz="3400" spc="-10" b="1">
                <a:solidFill>
                  <a:srgbClr val="001F5F"/>
                </a:solidFill>
                <a:latin typeface="微软雅黑"/>
                <a:cs typeface="微软雅黑"/>
              </a:rPr>
              <a:t>向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二 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心流预设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7347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190" marR="497205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10" b="1">
                <a:solidFill>
                  <a:srgbClr val="001F5F"/>
                </a:solidFill>
                <a:latin typeface="微软雅黑"/>
                <a:cs typeface="微软雅黑"/>
              </a:rPr>
              <a:t>导向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三 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成就动机</a:t>
            </a:r>
            <a:endParaRPr sz="3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课堂教学：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576072" y="3057144"/>
            <a:ext cx="1412875" cy="847725"/>
          </a:xfrm>
          <a:custGeom>
            <a:avLst/>
            <a:gdLst/>
            <a:ahLst/>
            <a:cxnLst/>
            <a:rect l="l" t="t" r="r" b="b"/>
            <a:pathLst>
              <a:path w="1412875" h="847725">
                <a:moveTo>
                  <a:pt x="0" y="84708"/>
                </a:moveTo>
                <a:lnTo>
                  <a:pt x="6658" y="51756"/>
                </a:lnTo>
                <a:lnTo>
                  <a:pt x="24817" y="24828"/>
                </a:lnTo>
                <a:lnTo>
                  <a:pt x="51751" y="6663"/>
                </a:lnTo>
                <a:lnTo>
                  <a:pt x="84734" y="0"/>
                </a:lnTo>
                <a:lnTo>
                  <a:pt x="1328039" y="0"/>
                </a:lnTo>
                <a:lnTo>
                  <a:pt x="1360991" y="6663"/>
                </a:lnTo>
                <a:lnTo>
                  <a:pt x="1387919" y="24828"/>
                </a:lnTo>
                <a:lnTo>
                  <a:pt x="1406084" y="51756"/>
                </a:lnTo>
                <a:lnTo>
                  <a:pt x="1412748" y="84708"/>
                </a:lnTo>
                <a:lnTo>
                  <a:pt x="1412748" y="762634"/>
                </a:lnTo>
                <a:lnTo>
                  <a:pt x="1406084" y="795587"/>
                </a:lnTo>
                <a:lnTo>
                  <a:pt x="1387919" y="822515"/>
                </a:lnTo>
                <a:lnTo>
                  <a:pt x="1360991" y="840680"/>
                </a:lnTo>
                <a:lnTo>
                  <a:pt x="1328039" y="847343"/>
                </a:lnTo>
                <a:lnTo>
                  <a:pt x="84734" y="847343"/>
                </a:lnTo>
                <a:lnTo>
                  <a:pt x="51751" y="840680"/>
                </a:lnTo>
                <a:lnTo>
                  <a:pt x="24817" y="822515"/>
                </a:lnTo>
                <a:lnTo>
                  <a:pt x="6658" y="795587"/>
                </a:lnTo>
                <a:lnTo>
                  <a:pt x="0" y="762634"/>
                </a:lnTo>
                <a:lnTo>
                  <a:pt x="0" y="8470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4806" y="3232149"/>
            <a:ext cx="7359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微软雅黑"/>
                <a:cs typeface="微软雅黑"/>
              </a:rPr>
              <a:t>导入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0551" y="3305555"/>
            <a:ext cx="299085" cy="350520"/>
          </a:xfrm>
          <a:custGeom>
            <a:avLst/>
            <a:gdLst/>
            <a:ahLst/>
            <a:cxnLst/>
            <a:rect l="l" t="t" r="r" b="b"/>
            <a:pathLst>
              <a:path w="299085" h="350520">
                <a:moveTo>
                  <a:pt x="149352" y="0"/>
                </a:moveTo>
                <a:lnTo>
                  <a:pt x="149352" y="70104"/>
                </a:lnTo>
                <a:lnTo>
                  <a:pt x="0" y="70104"/>
                </a:lnTo>
                <a:lnTo>
                  <a:pt x="0" y="280416"/>
                </a:lnTo>
                <a:lnTo>
                  <a:pt x="149352" y="280416"/>
                </a:lnTo>
                <a:lnTo>
                  <a:pt x="149352" y="350520"/>
                </a:lnTo>
                <a:lnTo>
                  <a:pt x="298704" y="175260"/>
                </a:lnTo>
                <a:lnTo>
                  <a:pt x="149352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54223" y="3057144"/>
            <a:ext cx="1412875" cy="847725"/>
          </a:xfrm>
          <a:custGeom>
            <a:avLst/>
            <a:gdLst/>
            <a:ahLst/>
            <a:cxnLst/>
            <a:rect l="l" t="t" r="r" b="b"/>
            <a:pathLst>
              <a:path w="1412875" h="847725">
                <a:moveTo>
                  <a:pt x="0" y="84708"/>
                </a:moveTo>
                <a:lnTo>
                  <a:pt x="6663" y="51756"/>
                </a:lnTo>
                <a:lnTo>
                  <a:pt x="24828" y="24828"/>
                </a:lnTo>
                <a:lnTo>
                  <a:pt x="51756" y="6663"/>
                </a:lnTo>
                <a:lnTo>
                  <a:pt x="84708" y="0"/>
                </a:lnTo>
                <a:lnTo>
                  <a:pt x="1328039" y="0"/>
                </a:lnTo>
                <a:lnTo>
                  <a:pt x="1360991" y="6663"/>
                </a:lnTo>
                <a:lnTo>
                  <a:pt x="1387919" y="24828"/>
                </a:lnTo>
                <a:lnTo>
                  <a:pt x="1406084" y="51756"/>
                </a:lnTo>
                <a:lnTo>
                  <a:pt x="1412748" y="84708"/>
                </a:lnTo>
                <a:lnTo>
                  <a:pt x="1412748" y="762634"/>
                </a:lnTo>
                <a:lnTo>
                  <a:pt x="1406084" y="795587"/>
                </a:lnTo>
                <a:lnTo>
                  <a:pt x="1387919" y="822515"/>
                </a:lnTo>
                <a:lnTo>
                  <a:pt x="1360991" y="840680"/>
                </a:lnTo>
                <a:lnTo>
                  <a:pt x="1328039" y="847343"/>
                </a:lnTo>
                <a:lnTo>
                  <a:pt x="84708" y="847343"/>
                </a:lnTo>
                <a:lnTo>
                  <a:pt x="51756" y="840680"/>
                </a:lnTo>
                <a:lnTo>
                  <a:pt x="24828" y="822515"/>
                </a:lnTo>
                <a:lnTo>
                  <a:pt x="6663" y="795587"/>
                </a:lnTo>
                <a:lnTo>
                  <a:pt x="0" y="762634"/>
                </a:lnTo>
                <a:lnTo>
                  <a:pt x="0" y="8470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892932" y="3232149"/>
            <a:ext cx="7359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微软雅黑"/>
                <a:cs typeface="微软雅黑"/>
              </a:rPr>
              <a:t>讲解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08703" y="3305555"/>
            <a:ext cx="299085" cy="350520"/>
          </a:xfrm>
          <a:custGeom>
            <a:avLst/>
            <a:gdLst/>
            <a:ahLst/>
            <a:cxnLst/>
            <a:rect l="l" t="t" r="r" b="b"/>
            <a:pathLst>
              <a:path w="299085" h="350520">
                <a:moveTo>
                  <a:pt x="149351" y="0"/>
                </a:moveTo>
                <a:lnTo>
                  <a:pt x="149351" y="70104"/>
                </a:lnTo>
                <a:lnTo>
                  <a:pt x="0" y="70104"/>
                </a:lnTo>
                <a:lnTo>
                  <a:pt x="0" y="280416"/>
                </a:lnTo>
                <a:lnTo>
                  <a:pt x="149351" y="280416"/>
                </a:lnTo>
                <a:lnTo>
                  <a:pt x="149351" y="350520"/>
                </a:lnTo>
                <a:lnTo>
                  <a:pt x="298704" y="175260"/>
                </a:lnTo>
                <a:lnTo>
                  <a:pt x="149351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76" y="3057144"/>
            <a:ext cx="1412875" cy="847725"/>
          </a:xfrm>
          <a:custGeom>
            <a:avLst/>
            <a:gdLst/>
            <a:ahLst/>
            <a:cxnLst/>
            <a:rect l="l" t="t" r="r" b="b"/>
            <a:pathLst>
              <a:path w="1412875" h="847725">
                <a:moveTo>
                  <a:pt x="0" y="84708"/>
                </a:moveTo>
                <a:lnTo>
                  <a:pt x="6663" y="51756"/>
                </a:lnTo>
                <a:lnTo>
                  <a:pt x="24828" y="24828"/>
                </a:lnTo>
                <a:lnTo>
                  <a:pt x="51756" y="6663"/>
                </a:lnTo>
                <a:lnTo>
                  <a:pt x="84709" y="0"/>
                </a:lnTo>
                <a:lnTo>
                  <a:pt x="1328039" y="0"/>
                </a:lnTo>
                <a:lnTo>
                  <a:pt x="1360991" y="6663"/>
                </a:lnTo>
                <a:lnTo>
                  <a:pt x="1387919" y="24828"/>
                </a:lnTo>
                <a:lnTo>
                  <a:pt x="1406084" y="51756"/>
                </a:lnTo>
                <a:lnTo>
                  <a:pt x="1412748" y="84708"/>
                </a:lnTo>
                <a:lnTo>
                  <a:pt x="1412748" y="762634"/>
                </a:lnTo>
                <a:lnTo>
                  <a:pt x="1406084" y="795587"/>
                </a:lnTo>
                <a:lnTo>
                  <a:pt x="1387919" y="822515"/>
                </a:lnTo>
                <a:lnTo>
                  <a:pt x="1360991" y="840680"/>
                </a:lnTo>
                <a:lnTo>
                  <a:pt x="1328039" y="847343"/>
                </a:lnTo>
                <a:lnTo>
                  <a:pt x="84709" y="847343"/>
                </a:lnTo>
                <a:lnTo>
                  <a:pt x="51756" y="840680"/>
                </a:lnTo>
                <a:lnTo>
                  <a:pt x="24828" y="822515"/>
                </a:lnTo>
                <a:lnTo>
                  <a:pt x="6663" y="795587"/>
                </a:lnTo>
                <a:lnTo>
                  <a:pt x="0" y="762634"/>
                </a:lnTo>
                <a:lnTo>
                  <a:pt x="0" y="8470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870830" y="3232149"/>
            <a:ext cx="7359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微软雅黑"/>
                <a:cs typeface="微软雅黑"/>
              </a:rPr>
              <a:t>示范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85332" y="3305555"/>
            <a:ext cx="300355" cy="350520"/>
          </a:xfrm>
          <a:custGeom>
            <a:avLst/>
            <a:gdLst/>
            <a:ahLst/>
            <a:cxnLst/>
            <a:rect l="l" t="t" r="r" b="b"/>
            <a:pathLst>
              <a:path w="300354" h="350520">
                <a:moveTo>
                  <a:pt x="150113" y="0"/>
                </a:moveTo>
                <a:lnTo>
                  <a:pt x="150113" y="70104"/>
                </a:lnTo>
                <a:lnTo>
                  <a:pt x="0" y="70104"/>
                </a:lnTo>
                <a:lnTo>
                  <a:pt x="0" y="280416"/>
                </a:lnTo>
                <a:lnTo>
                  <a:pt x="150113" y="280416"/>
                </a:lnTo>
                <a:lnTo>
                  <a:pt x="150113" y="350520"/>
                </a:lnTo>
                <a:lnTo>
                  <a:pt x="300227" y="175260"/>
                </a:lnTo>
                <a:lnTo>
                  <a:pt x="150113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09004" y="3057144"/>
            <a:ext cx="1412875" cy="847725"/>
          </a:xfrm>
          <a:custGeom>
            <a:avLst/>
            <a:gdLst/>
            <a:ahLst/>
            <a:cxnLst/>
            <a:rect l="l" t="t" r="r" b="b"/>
            <a:pathLst>
              <a:path w="1412875" h="847725">
                <a:moveTo>
                  <a:pt x="0" y="84708"/>
                </a:moveTo>
                <a:lnTo>
                  <a:pt x="6663" y="51756"/>
                </a:lnTo>
                <a:lnTo>
                  <a:pt x="24828" y="24828"/>
                </a:lnTo>
                <a:lnTo>
                  <a:pt x="51756" y="6663"/>
                </a:lnTo>
                <a:lnTo>
                  <a:pt x="84709" y="0"/>
                </a:lnTo>
                <a:lnTo>
                  <a:pt x="1328039" y="0"/>
                </a:lnTo>
                <a:lnTo>
                  <a:pt x="1360991" y="6663"/>
                </a:lnTo>
                <a:lnTo>
                  <a:pt x="1387919" y="24828"/>
                </a:lnTo>
                <a:lnTo>
                  <a:pt x="1406084" y="51756"/>
                </a:lnTo>
                <a:lnTo>
                  <a:pt x="1412748" y="84708"/>
                </a:lnTo>
                <a:lnTo>
                  <a:pt x="1412748" y="762634"/>
                </a:lnTo>
                <a:lnTo>
                  <a:pt x="1406084" y="795587"/>
                </a:lnTo>
                <a:lnTo>
                  <a:pt x="1387919" y="822515"/>
                </a:lnTo>
                <a:lnTo>
                  <a:pt x="1360991" y="840680"/>
                </a:lnTo>
                <a:lnTo>
                  <a:pt x="1328039" y="847343"/>
                </a:lnTo>
                <a:lnTo>
                  <a:pt x="84709" y="847343"/>
                </a:lnTo>
                <a:lnTo>
                  <a:pt x="51756" y="840680"/>
                </a:lnTo>
                <a:lnTo>
                  <a:pt x="24828" y="822515"/>
                </a:lnTo>
                <a:lnTo>
                  <a:pt x="6663" y="795587"/>
                </a:lnTo>
                <a:lnTo>
                  <a:pt x="0" y="762634"/>
                </a:lnTo>
                <a:lnTo>
                  <a:pt x="0" y="8470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848602" y="3232149"/>
            <a:ext cx="7359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微软雅黑"/>
                <a:cs typeface="微软雅黑"/>
              </a:rPr>
              <a:t>讨论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63483" y="3305555"/>
            <a:ext cx="300355" cy="350520"/>
          </a:xfrm>
          <a:custGeom>
            <a:avLst/>
            <a:gdLst/>
            <a:ahLst/>
            <a:cxnLst/>
            <a:rect l="l" t="t" r="r" b="b"/>
            <a:pathLst>
              <a:path w="300354" h="350520">
                <a:moveTo>
                  <a:pt x="150114" y="0"/>
                </a:moveTo>
                <a:lnTo>
                  <a:pt x="150114" y="70104"/>
                </a:lnTo>
                <a:lnTo>
                  <a:pt x="0" y="70104"/>
                </a:lnTo>
                <a:lnTo>
                  <a:pt x="0" y="280416"/>
                </a:lnTo>
                <a:lnTo>
                  <a:pt x="150114" y="280416"/>
                </a:lnTo>
                <a:lnTo>
                  <a:pt x="150114" y="350520"/>
                </a:lnTo>
                <a:lnTo>
                  <a:pt x="300227" y="175260"/>
                </a:lnTo>
                <a:lnTo>
                  <a:pt x="15011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87156" y="3057144"/>
            <a:ext cx="1412875" cy="847725"/>
          </a:xfrm>
          <a:custGeom>
            <a:avLst/>
            <a:gdLst/>
            <a:ahLst/>
            <a:cxnLst/>
            <a:rect l="l" t="t" r="r" b="b"/>
            <a:pathLst>
              <a:path w="1412875" h="847725">
                <a:moveTo>
                  <a:pt x="0" y="84708"/>
                </a:moveTo>
                <a:lnTo>
                  <a:pt x="6663" y="51756"/>
                </a:lnTo>
                <a:lnTo>
                  <a:pt x="24828" y="24828"/>
                </a:lnTo>
                <a:lnTo>
                  <a:pt x="51756" y="6663"/>
                </a:lnTo>
                <a:lnTo>
                  <a:pt x="84709" y="0"/>
                </a:lnTo>
                <a:lnTo>
                  <a:pt x="1328039" y="0"/>
                </a:lnTo>
                <a:lnTo>
                  <a:pt x="1360991" y="6663"/>
                </a:lnTo>
                <a:lnTo>
                  <a:pt x="1387919" y="24828"/>
                </a:lnTo>
                <a:lnTo>
                  <a:pt x="1406084" y="51756"/>
                </a:lnTo>
                <a:lnTo>
                  <a:pt x="1412748" y="84708"/>
                </a:lnTo>
                <a:lnTo>
                  <a:pt x="1412748" y="762634"/>
                </a:lnTo>
                <a:lnTo>
                  <a:pt x="1406084" y="795587"/>
                </a:lnTo>
                <a:lnTo>
                  <a:pt x="1387919" y="822515"/>
                </a:lnTo>
                <a:lnTo>
                  <a:pt x="1360991" y="840680"/>
                </a:lnTo>
                <a:lnTo>
                  <a:pt x="1328039" y="847343"/>
                </a:lnTo>
                <a:lnTo>
                  <a:pt x="84709" y="847343"/>
                </a:lnTo>
                <a:lnTo>
                  <a:pt x="51756" y="840680"/>
                </a:lnTo>
                <a:lnTo>
                  <a:pt x="24828" y="822515"/>
                </a:lnTo>
                <a:lnTo>
                  <a:pt x="6663" y="795587"/>
                </a:lnTo>
                <a:lnTo>
                  <a:pt x="0" y="762634"/>
                </a:lnTo>
                <a:lnTo>
                  <a:pt x="0" y="8470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826754" y="3232149"/>
            <a:ext cx="7359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微软雅黑"/>
                <a:cs typeface="微软雅黑"/>
              </a:rPr>
              <a:t>练习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041635" y="3305555"/>
            <a:ext cx="299085" cy="350520"/>
          </a:xfrm>
          <a:custGeom>
            <a:avLst/>
            <a:gdLst/>
            <a:ahLst/>
            <a:cxnLst/>
            <a:rect l="l" t="t" r="r" b="b"/>
            <a:pathLst>
              <a:path w="299084" h="350520">
                <a:moveTo>
                  <a:pt x="149352" y="0"/>
                </a:moveTo>
                <a:lnTo>
                  <a:pt x="149352" y="70104"/>
                </a:lnTo>
                <a:lnTo>
                  <a:pt x="0" y="70104"/>
                </a:lnTo>
                <a:lnTo>
                  <a:pt x="0" y="280416"/>
                </a:lnTo>
                <a:lnTo>
                  <a:pt x="149352" y="280416"/>
                </a:lnTo>
                <a:lnTo>
                  <a:pt x="149352" y="350520"/>
                </a:lnTo>
                <a:lnTo>
                  <a:pt x="298704" y="175260"/>
                </a:lnTo>
                <a:lnTo>
                  <a:pt x="149352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465307" y="3057144"/>
            <a:ext cx="1412875" cy="847725"/>
          </a:xfrm>
          <a:custGeom>
            <a:avLst/>
            <a:gdLst/>
            <a:ahLst/>
            <a:cxnLst/>
            <a:rect l="l" t="t" r="r" b="b"/>
            <a:pathLst>
              <a:path w="1412875" h="847725">
                <a:moveTo>
                  <a:pt x="0" y="84708"/>
                </a:moveTo>
                <a:lnTo>
                  <a:pt x="6663" y="51756"/>
                </a:lnTo>
                <a:lnTo>
                  <a:pt x="24828" y="24828"/>
                </a:lnTo>
                <a:lnTo>
                  <a:pt x="51756" y="6663"/>
                </a:lnTo>
                <a:lnTo>
                  <a:pt x="84709" y="0"/>
                </a:lnTo>
                <a:lnTo>
                  <a:pt x="1328039" y="0"/>
                </a:lnTo>
                <a:lnTo>
                  <a:pt x="1360991" y="6663"/>
                </a:lnTo>
                <a:lnTo>
                  <a:pt x="1387919" y="24828"/>
                </a:lnTo>
                <a:lnTo>
                  <a:pt x="1406084" y="51756"/>
                </a:lnTo>
                <a:lnTo>
                  <a:pt x="1412748" y="84708"/>
                </a:lnTo>
                <a:lnTo>
                  <a:pt x="1412748" y="762634"/>
                </a:lnTo>
                <a:lnTo>
                  <a:pt x="1406084" y="795587"/>
                </a:lnTo>
                <a:lnTo>
                  <a:pt x="1387919" y="822515"/>
                </a:lnTo>
                <a:lnTo>
                  <a:pt x="1360991" y="840680"/>
                </a:lnTo>
                <a:lnTo>
                  <a:pt x="1328039" y="847343"/>
                </a:lnTo>
                <a:lnTo>
                  <a:pt x="84709" y="847343"/>
                </a:lnTo>
                <a:lnTo>
                  <a:pt x="51756" y="840680"/>
                </a:lnTo>
                <a:lnTo>
                  <a:pt x="24828" y="822515"/>
                </a:lnTo>
                <a:lnTo>
                  <a:pt x="6663" y="795587"/>
                </a:lnTo>
                <a:lnTo>
                  <a:pt x="0" y="762634"/>
                </a:lnTo>
                <a:lnTo>
                  <a:pt x="0" y="8470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0804652" y="3232149"/>
            <a:ext cx="7359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微软雅黑"/>
                <a:cs typeface="微软雅黑"/>
              </a:rPr>
              <a:t>总结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22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83368" y="1028700"/>
            <a:ext cx="1337945" cy="0"/>
          </a:xfrm>
          <a:custGeom>
            <a:avLst/>
            <a:gdLst/>
            <a:ahLst/>
            <a:cxnLst/>
            <a:rect l="l" t="t" r="r" b="b"/>
            <a:pathLst>
              <a:path w="1337945" h="0">
                <a:moveTo>
                  <a:pt x="0" y="0"/>
                </a:moveTo>
                <a:lnTo>
                  <a:pt x="1337690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0559" y="1028700"/>
            <a:ext cx="9097010" cy="0"/>
          </a:xfrm>
          <a:custGeom>
            <a:avLst/>
            <a:gdLst/>
            <a:ahLst/>
            <a:cxnLst/>
            <a:rect l="l" t="t" r="r" b="b"/>
            <a:pathLst>
              <a:path w="9097010" h="0">
                <a:moveTo>
                  <a:pt x="0" y="0"/>
                </a:moveTo>
                <a:lnTo>
                  <a:pt x="9096756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812780" y="92964"/>
            <a:ext cx="1325214" cy="734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276838" y="6253073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8690" y="531622"/>
            <a:ext cx="35763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5"/>
              <a:t>学习过程中的四大关：</a:t>
            </a:r>
          </a:p>
        </p:txBody>
      </p:sp>
      <p:sp>
        <p:nvSpPr>
          <p:cNvPr id="7" name="object 7"/>
          <p:cNvSpPr/>
          <p:nvPr/>
        </p:nvSpPr>
        <p:spPr>
          <a:xfrm>
            <a:off x="2286254" y="5398642"/>
            <a:ext cx="1416050" cy="825500"/>
          </a:xfrm>
          <a:custGeom>
            <a:avLst/>
            <a:gdLst/>
            <a:ahLst/>
            <a:cxnLst/>
            <a:rect l="l" t="t" r="r" b="b"/>
            <a:pathLst>
              <a:path w="1416050" h="825500">
                <a:moveTo>
                  <a:pt x="1124907" y="720431"/>
                </a:moveTo>
                <a:lnTo>
                  <a:pt x="1075182" y="808989"/>
                </a:lnTo>
                <a:lnTo>
                  <a:pt x="1415542" y="825372"/>
                </a:lnTo>
                <a:lnTo>
                  <a:pt x="1361288" y="745286"/>
                </a:lnTo>
                <a:lnTo>
                  <a:pt x="1169161" y="745286"/>
                </a:lnTo>
                <a:lnTo>
                  <a:pt x="1124907" y="720431"/>
                </a:lnTo>
                <a:close/>
              </a:path>
              <a:path w="1416050" h="825500">
                <a:moveTo>
                  <a:pt x="1174663" y="631819"/>
                </a:moveTo>
                <a:lnTo>
                  <a:pt x="1124907" y="720431"/>
                </a:lnTo>
                <a:lnTo>
                  <a:pt x="1169161" y="745286"/>
                </a:lnTo>
                <a:lnTo>
                  <a:pt x="1218945" y="656691"/>
                </a:lnTo>
                <a:lnTo>
                  <a:pt x="1174663" y="631819"/>
                </a:lnTo>
                <a:close/>
              </a:path>
              <a:path w="1416050" h="825500">
                <a:moveTo>
                  <a:pt x="1224407" y="543229"/>
                </a:moveTo>
                <a:lnTo>
                  <a:pt x="1174663" y="631819"/>
                </a:lnTo>
                <a:lnTo>
                  <a:pt x="1218945" y="656691"/>
                </a:lnTo>
                <a:lnTo>
                  <a:pt x="1169161" y="745286"/>
                </a:lnTo>
                <a:lnTo>
                  <a:pt x="1361288" y="745286"/>
                </a:lnTo>
                <a:lnTo>
                  <a:pt x="1224407" y="543229"/>
                </a:lnTo>
                <a:close/>
              </a:path>
              <a:path w="1416050" h="825500">
                <a:moveTo>
                  <a:pt x="49783" y="0"/>
                </a:moveTo>
                <a:lnTo>
                  <a:pt x="0" y="88645"/>
                </a:lnTo>
                <a:lnTo>
                  <a:pt x="1124907" y="720431"/>
                </a:lnTo>
                <a:lnTo>
                  <a:pt x="1174663" y="631819"/>
                </a:lnTo>
                <a:lnTo>
                  <a:pt x="49783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90445" y="4664836"/>
            <a:ext cx="1506855" cy="725805"/>
          </a:xfrm>
          <a:custGeom>
            <a:avLst/>
            <a:gdLst/>
            <a:ahLst/>
            <a:cxnLst/>
            <a:rect l="l" t="t" r="r" b="b"/>
            <a:pathLst>
              <a:path w="1506854" h="725804">
                <a:moveTo>
                  <a:pt x="1207620" y="92755"/>
                </a:moveTo>
                <a:lnTo>
                  <a:pt x="0" y="632968"/>
                </a:lnTo>
                <a:lnTo>
                  <a:pt x="41402" y="725804"/>
                </a:lnTo>
                <a:lnTo>
                  <a:pt x="1249115" y="185483"/>
                </a:lnTo>
                <a:lnTo>
                  <a:pt x="1207620" y="92755"/>
                </a:lnTo>
                <a:close/>
              </a:path>
              <a:path w="1506854" h="725804">
                <a:moveTo>
                  <a:pt x="1459543" y="72008"/>
                </a:moveTo>
                <a:lnTo>
                  <a:pt x="1253997" y="72008"/>
                </a:lnTo>
                <a:lnTo>
                  <a:pt x="1295527" y="164719"/>
                </a:lnTo>
                <a:lnTo>
                  <a:pt x="1249115" y="185483"/>
                </a:lnTo>
                <a:lnTo>
                  <a:pt x="1290574" y="278130"/>
                </a:lnTo>
                <a:lnTo>
                  <a:pt x="1459543" y="72008"/>
                </a:lnTo>
                <a:close/>
              </a:path>
              <a:path w="1506854" h="725804">
                <a:moveTo>
                  <a:pt x="1253997" y="72008"/>
                </a:moveTo>
                <a:lnTo>
                  <a:pt x="1207620" y="92755"/>
                </a:lnTo>
                <a:lnTo>
                  <a:pt x="1249115" y="185483"/>
                </a:lnTo>
                <a:lnTo>
                  <a:pt x="1295527" y="164719"/>
                </a:lnTo>
                <a:lnTo>
                  <a:pt x="1253997" y="72008"/>
                </a:lnTo>
                <a:close/>
              </a:path>
              <a:path w="1506854" h="725804">
                <a:moveTo>
                  <a:pt x="1166114" y="0"/>
                </a:moveTo>
                <a:lnTo>
                  <a:pt x="1207620" y="92755"/>
                </a:lnTo>
                <a:lnTo>
                  <a:pt x="1253997" y="72008"/>
                </a:lnTo>
                <a:lnTo>
                  <a:pt x="1459543" y="72008"/>
                </a:lnTo>
                <a:lnTo>
                  <a:pt x="1506601" y="14605"/>
                </a:lnTo>
                <a:lnTo>
                  <a:pt x="1166114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869678" y="1722754"/>
            <a:ext cx="1416050" cy="825500"/>
          </a:xfrm>
          <a:custGeom>
            <a:avLst/>
            <a:gdLst/>
            <a:ahLst/>
            <a:cxnLst/>
            <a:rect l="l" t="t" r="r" b="b"/>
            <a:pathLst>
              <a:path w="1416050" h="825500">
                <a:moveTo>
                  <a:pt x="1124921" y="720390"/>
                </a:moveTo>
                <a:lnTo>
                  <a:pt x="1075181" y="808990"/>
                </a:lnTo>
                <a:lnTo>
                  <a:pt x="1415542" y="825373"/>
                </a:lnTo>
                <a:lnTo>
                  <a:pt x="1361263" y="745236"/>
                </a:lnTo>
                <a:lnTo>
                  <a:pt x="1169162" y="745236"/>
                </a:lnTo>
                <a:lnTo>
                  <a:pt x="1124921" y="720390"/>
                </a:lnTo>
                <a:close/>
              </a:path>
              <a:path w="1416050" h="825500">
                <a:moveTo>
                  <a:pt x="1174638" y="631829"/>
                </a:moveTo>
                <a:lnTo>
                  <a:pt x="1124921" y="720390"/>
                </a:lnTo>
                <a:lnTo>
                  <a:pt x="1169162" y="745236"/>
                </a:lnTo>
                <a:lnTo>
                  <a:pt x="1218946" y="656717"/>
                </a:lnTo>
                <a:lnTo>
                  <a:pt x="1174638" y="631829"/>
                </a:lnTo>
                <a:close/>
              </a:path>
              <a:path w="1416050" h="825500">
                <a:moveTo>
                  <a:pt x="1224406" y="543179"/>
                </a:moveTo>
                <a:lnTo>
                  <a:pt x="1174638" y="631829"/>
                </a:lnTo>
                <a:lnTo>
                  <a:pt x="1218946" y="656717"/>
                </a:lnTo>
                <a:lnTo>
                  <a:pt x="1169162" y="745236"/>
                </a:lnTo>
                <a:lnTo>
                  <a:pt x="1361263" y="745236"/>
                </a:lnTo>
                <a:lnTo>
                  <a:pt x="1224406" y="543179"/>
                </a:lnTo>
                <a:close/>
              </a:path>
              <a:path w="1416050" h="825500">
                <a:moveTo>
                  <a:pt x="49783" y="0"/>
                </a:moveTo>
                <a:lnTo>
                  <a:pt x="0" y="88646"/>
                </a:lnTo>
                <a:lnTo>
                  <a:pt x="1124921" y="720390"/>
                </a:lnTo>
                <a:lnTo>
                  <a:pt x="1174638" y="631829"/>
                </a:lnTo>
                <a:lnTo>
                  <a:pt x="49783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80458" y="4005707"/>
            <a:ext cx="1416050" cy="825500"/>
          </a:xfrm>
          <a:custGeom>
            <a:avLst/>
            <a:gdLst/>
            <a:ahLst/>
            <a:cxnLst/>
            <a:rect l="l" t="t" r="r" b="b"/>
            <a:pathLst>
              <a:path w="1416050" h="825500">
                <a:moveTo>
                  <a:pt x="1124921" y="720390"/>
                </a:moveTo>
                <a:lnTo>
                  <a:pt x="1075181" y="808990"/>
                </a:lnTo>
                <a:lnTo>
                  <a:pt x="1415541" y="825373"/>
                </a:lnTo>
                <a:lnTo>
                  <a:pt x="1361263" y="745236"/>
                </a:lnTo>
                <a:lnTo>
                  <a:pt x="1169162" y="745236"/>
                </a:lnTo>
                <a:lnTo>
                  <a:pt x="1124921" y="720390"/>
                </a:lnTo>
                <a:close/>
              </a:path>
              <a:path w="1416050" h="825500">
                <a:moveTo>
                  <a:pt x="1174638" y="631829"/>
                </a:moveTo>
                <a:lnTo>
                  <a:pt x="1124921" y="720390"/>
                </a:lnTo>
                <a:lnTo>
                  <a:pt x="1169162" y="745236"/>
                </a:lnTo>
                <a:lnTo>
                  <a:pt x="1218945" y="656717"/>
                </a:lnTo>
                <a:lnTo>
                  <a:pt x="1174638" y="631829"/>
                </a:lnTo>
                <a:close/>
              </a:path>
              <a:path w="1416050" h="825500">
                <a:moveTo>
                  <a:pt x="1224406" y="543179"/>
                </a:moveTo>
                <a:lnTo>
                  <a:pt x="1174638" y="631829"/>
                </a:lnTo>
                <a:lnTo>
                  <a:pt x="1218945" y="656717"/>
                </a:lnTo>
                <a:lnTo>
                  <a:pt x="1169162" y="745236"/>
                </a:lnTo>
                <a:lnTo>
                  <a:pt x="1361263" y="745236"/>
                </a:lnTo>
                <a:lnTo>
                  <a:pt x="1224406" y="543179"/>
                </a:lnTo>
                <a:close/>
              </a:path>
              <a:path w="1416050" h="825500">
                <a:moveTo>
                  <a:pt x="49783" y="0"/>
                </a:moveTo>
                <a:lnTo>
                  <a:pt x="0" y="88646"/>
                </a:lnTo>
                <a:lnTo>
                  <a:pt x="1124921" y="720390"/>
                </a:lnTo>
                <a:lnTo>
                  <a:pt x="1174638" y="631829"/>
                </a:lnTo>
                <a:lnTo>
                  <a:pt x="49783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77790" y="3073145"/>
            <a:ext cx="1399540" cy="930275"/>
          </a:xfrm>
          <a:custGeom>
            <a:avLst/>
            <a:gdLst/>
            <a:ahLst/>
            <a:cxnLst/>
            <a:rect l="l" t="t" r="r" b="b"/>
            <a:pathLst>
              <a:path w="1399539" h="930275">
                <a:moveTo>
                  <a:pt x="1115706" y="122976"/>
                </a:moveTo>
                <a:lnTo>
                  <a:pt x="0" y="844803"/>
                </a:lnTo>
                <a:lnTo>
                  <a:pt x="55118" y="930020"/>
                </a:lnTo>
                <a:lnTo>
                  <a:pt x="1170845" y="208180"/>
                </a:lnTo>
                <a:lnTo>
                  <a:pt x="1115706" y="122976"/>
                </a:lnTo>
                <a:close/>
              </a:path>
              <a:path w="1399539" h="930275">
                <a:moveTo>
                  <a:pt x="1342906" y="95376"/>
                </a:moveTo>
                <a:lnTo>
                  <a:pt x="1158367" y="95376"/>
                </a:lnTo>
                <a:lnTo>
                  <a:pt x="1213485" y="180593"/>
                </a:lnTo>
                <a:lnTo>
                  <a:pt x="1170845" y="208180"/>
                </a:lnTo>
                <a:lnTo>
                  <a:pt x="1226058" y="293496"/>
                </a:lnTo>
                <a:lnTo>
                  <a:pt x="1342906" y="95376"/>
                </a:lnTo>
                <a:close/>
              </a:path>
              <a:path w="1399539" h="930275">
                <a:moveTo>
                  <a:pt x="1158367" y="95376"/>
                </a:moveTo>
                <a:lnTo>
                  <a:pt x="1115706" y="122976"/>
                </a:lnTo>
                <a:lnTo>
                  <a:pt x="1170845" y="208180"/>
                </a:lnTo>
                <a:lnTo>
                  <a:pt x="1213485" y="180593"/>
                </a:lnTo>
                <a:lnTo>
                  <a:pt x="1158367" y="95376"/>
                </a:lnTo>
                <a:close/>
              </a:path>
              <a:path w="1399539" h="930275">
                <a:moveTo>
                  <a:pt x="1399159" y="0"/>
                </a:moveTo>
                <a:lnTo>
                  <a:pt x="1060450" y="37591"/>
                </a:lnTo>
                <a:lnTo>
                  <a:pt x="1115706" y="122976"/>
                </a:lnTo>
                <a:lnTo>
                  <a:pt x="1158367" y="95376"/>
                </a:lnTo>
                <a:lnTo>
                  <a:pt x="1342906" y="95376"/>
                </a:lnTo>
                <a:lnTo>
                  <a:pt x="1399159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878186" y="1095883"/>
            <a:ext cx="1464310" cy="586105"/>
          </a:xfrm>
          <a:custGeom>
            <a:avLst/>
            <a:gdLst/>
            <a:ahLst/>
            <a:cxnLst/>
            <a:rect l="l" t="t" r="r" b="b"/>
            <a:pathLst>
              <a:path w="1464309" h="586105">
                <a:moveTo>
                  <a:pt x="1159250" y="96166"/>
                </a:moveTo>
                <a:lnTo>
                  <a:pt x="0" y="489330"/>
                </a:lnTo>
                <a:lnTo>
                  <a:pt x="32639" y="585596"/>
                </a:lnTo>
                <a:lnTo>
                  <a:pt x="1191878" y="192314"/>
                </a:lnTo>
                <a:lnTo>
                  <a:pt x="1159250" y="96166"/>
                </a:lnTo>
                <a:close/>
              </a:path>
              <a:path w="1464309" h="586105">
                <a:moveTo>
                  <a:pt x="1431006" y="79882"/>
                </a:moveTo>
                <a:lnTo>
                  <a:pt x="1207262" y="79882"/>
                </a:lnTo>
                <a:lnTo>
                  <a:pt x="1239901" y="176021"/>
                </a:lnTo>
                <a:lnTo>
                  <a:pt x="1191878" y="192314"/>
                </a:lnTo>
                <a:lnTo>
                  <a:pt x="1224534" y="288543"/>
                </a:lnTo>
                <a:lnTo>
                  <a:pt x="1431006" y="79882"/>
                </a:lnTo>
                <a:close/>
              </a:path>
              <a:path w="1464309" h="586105">
                <a:moveTo>
                  <a:pt x="1207262" y="79882"/>
                </a:moveTo>
                <a:lnTo>
                  <a:pt x="1159250" y="96166"/>
                </a:lnTo>
                <a:lnTo>
                  <a:pt x="1191878" y="192314"/>
                </a:lnTo>
                <a:lnTo>
                  <a:pt x="1239901" y="176021"/>
                </a:lnTo>
                <a:lnTo>
                  <a:pt x="1207262" y="79882"/>
                </a:lnTo>
                <a:close/>
              </a:path>
              <a:path w="1464309" h="586105">
                <a:moveTo>
                  <a:pt x="1126617" y="0"/>
                </a:moveTo>
                <a:lnTo>
                  <a:pt x="1159250" y="96166"/>
                </a:lnTo>
                <a:lnTo>
                  <a:pt x="1207262" y="79882"/>
                </a:lnTo>
                <a:lnTo>
                  <a:pt x="1431006" y="79882"/>
                </a:lnTo>
                <a:lnTo>
                  <a:pt x="1464183" y="46354"/>
                </a:lnTo>
                <a:lnTo>
                  <a:pt x="1126617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20457" y="2129154"/>
            <a:ext cx="1581785" cy="714375"/>
          </a:xfrm>
          <a:custGeom>
            <a:avLst/>
            <a:gdLst/>
            <a:ahLst/>
            <a:cxnLst/>
            <a:rect l="l" t="t" r="r" b="b"/>
            <a:pathLst>
              <a:path w="1581784" h="714375">
                <a:moveTo>
                  <a:pt x="1280135" y="93876"/>
                </a:moveTo>
                <a:lnTo>
                  <a:pt x="0" y="620141"/>
                </a:lnTo>
                <a:lnTo>
                  <a:pt x="38608" y="714121"/>
                </a:lnTo>
                <a:lnTo>
                  <a:pt x="1318757" y="187850"/>
                </a:lnTo>
                <a:lnTo>
                  <a:pt x="1280135" y="93876"/>
                </a:lnTo>
                <a:close/>
              </a:path>
              <a:path w="1581784" h="714375">
                <a:moveTo>
                  <a:pt x="1538193" y="74549"/>
                </a:moveTo>
                <a:lnTo>
                  <a:pt x="1327150" y="74549"/>
                </a:lnTo>
                <a:lnTo>
                  <a:pt x="1365758" y="168529"/>
                </a:lnTo>
                <a:lnTo>
                  <a:pt x="1318757" y="187850"/>
                </a:lnTo>
                <a:lnTo>
                  <a:pt x="1357376" y="281813"/>
                </a:lnTo>
                <a:lnTo>
                  <a:pt x="1538193" y="74549"/>
                </a:lnTo>
                <a:close/>
              </a:path>
              <a:path w="1581784" h="714375">
                <a:moveTo>
                  <a:pt x="1327150" y="74549"/>
                </a:moveTo>
                <a:lnTo>
                  <a:pt x="1280135" y="93876"/>
                </a:lnTo>
                <a:lnTo>
                  <a:pt x="1318757" y="187850"/>
                </a:lnTo>
                <a:lnTo>
                  <a:pt x="1365758" y="168529"/>
                </a:lnTo>
                <a:lnTo>
                  <a:pt x="1327150" y="74549"/>
                </a:lnTo>
                <a:close/>
              </a:path>
              <a:path w="1581784" h="714375">
                <a:moveTo>
                  <a:pt x="1241552" y="0"/>
                </a:moveTo>
                <a:lnTo>
                  <a:pt x="1280135" y="93876"/>
                </a:lnTo>
                <a:lnTo>
                  <a:pt x="1327150" y="74549"/>
                </a:lnTo>
                <a:lnTo>
                  <a:pt x="1538193" y="74549"/>
                </a:lnTo>
                <a:lnTo>
                  <a:pt x="1581403" y="25019"/>
                </a:lnTo>
                <a:lnTo>
                  <a:pt x="1241552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17029" y="2753360"/>
            <a:ext cx="1546225" cy="807085"/>
          </a:xfrm>
          <a:custGeom>
            <a:avLst/>
            <a:gdLst/>
            <a:ahLst/>
            <a:cxnLst/>
            <a:rect l="l" t="t" r="r" b="b"/>
            <a:pathLst>
              <a:path w="1546225" h="807085">
                <a:moveTo>
                  <a:pt x="1250904" y="716200"/>
                </a:moveTo>
                <a:lnTo>
                  <a:pt x="1205484" y="807085"/>
                </a:lnTo>
                <a:lnTo>
                  <a:pt x="1546225" y="807085"/>
                </a:lnTo>
                <a:lnTo>
                  <a:pt x="1495083" y="738886"/>
                </a:lnTo>
                <a:lnTo>
                  <a:pt x="1296289" y="738886"/>
                </a:lnTo>
                <a:lnTo>
                  <a:pt x="1250904" y="716200"/>
                </a:lnTo>
                <a:close/>
              </a:path>
              <a:path w="1546225" h="807085">
                <a:moveTo>
                  <a:pt x="1296305" y="625358"/>
                </a:moveTo>
                <a:lnTo>
                  <a:pt x="1250904" y="716200"/>
                </a:lnTo>
                <a:lnTo>
                  <a:pt x="1296289" y="738886"/>
                </a:lnTo>
                <a:lnTo>
                  <a:pt x="1341754" y="648080"/>
                </a:lnTo>
                <a:lnTo>
                  <a:pt x="1296305" y="625358"/>
                </a:lnTo>
                <a:close/>
              </a:path>
              <a:path w="1546225" h="807085">
                <a:moveTo>
                  <a:pt x="1341754" y="534415"/>
                </a:moveTo>
                <a:lnTo>
                  <a:pt x="1296305" y="625358"/>
                </a:lnTo>
                <a:lnTo>
                  <a:pt x="1341754" y="648080"/>
                </a:lnTo>
                <a:lnTo>
                  <a:pt x="1296289" y="738886"/>
                </a:lnTo>
                <a:lnTo>
                  <a:pt x="1495083" y="738886"/>
                </a:lnTo>
                <a:lnTo>
                  <a:pt x="1341754" y="534415"/>
                </a:lnTo>
                <a:close/>
              </a:path>
              <a:path w="1546225" h="807085">
                <a:moveTo>
                  <a:pt x="45466" y="0"/>
                </a:moveTo>
                <a:lnTo>
                  <a:pt x="0" y="90931"/>
                </a:lnTo>
                <a:lnTo>
                  <a:pt x="1250904" y="716200"/>
                </a:lnTo>
                <a:lnTo>
                  <a:pt x="1296305" y="625358"/>
                </a:lnTo>
                <a:lnTo>
                  <a:pt x="45466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36626" y="5234685"/>
            <a:ext cx="2082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微软雅黑"/>
                <a:cs typeface="微软雅黑"/>
              </a:rPr>
              <a:t>要学的东西有用吗？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68573" y="4138041"/>
            <a:ext cx="1397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微软雅黑"/>
                <a:cs typeface="微软雅黑"/>
              </a:rPr>
              <a:t>我能学会吗？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79160" y="2550998"/>
            <a:ext cx="18542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微软雅黑"/>
                <a:cs typeface="微软雅黑"/>
              </a:rPr>
              <a:t>能否专注于任务？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04097" y="1618234"/>
            <a:ext cx="1397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微软雅黑"/>
                <a:cs typeface="微软雅黑"/>
              </a:rPr>
              <a:t>有成就感吗？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71344" y="4652771"/>
            <a:ext cx="416559" cy="368935"/>
          </a:xfrm>
          <a:prstGeom prst="rect">
            <a:avLst/>
          </a:prstGeom>
          <a:solidFill>
            <a:srgbClr val="E1933A"/>
          </a:solidFill>
          <a:ln w="12700">
            <a:solidFill>
              <a:srgbClr val="A66B29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有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66488" y="3240023"/>
            <a:ext cx="414655" cy="368935"/>
          </a:xfrm>
          <a:prstGeom prst="rect">
            <a:avLst/>
          </a:prstGeom>
          <a:solidFill>
            <a:srgbClr val="E1933A"/>
          </a:solidFill>
          <a:ln w="12700">
            <a:solidFill>
              <a:srgbClr val="A66B29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能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31023" y="2060448"/>
            <a:ext cx="416559" cy="368935"/>
          </a:xfrm>
          <a:prstGeom prst="rect">
            <a:avLst/>
          </a:prstGeom>
          <a:solidFill>
            <a:srgbClr val="E1933A"/>
          </a:solidFill>
          <a:ln w="12700">
            <a:solidFill>
              <a:srgbClr val="A66B29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能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767316" y="1018032"/>
            <a:ext cx="416559" cy="370840"/>
          </a:xfrm>
          <a:custGeom>
            <a:avLst/>
            <a:gdLst/>
            <a:ahLst/>
            <a:cxnLst/>
            <a:rect l="l" t="t" r="r" b="b"/>
            <a:pathLst>
              <a:path w="416559" h="370840">
                <a:moveTo>
                  <a:pt x="0" y="370332"/>
                </a:moveTo>
                <a:lnTo>
                  <a:pt x="416051" y="370332"/>
                </a:lnTo>
                <a:lnTo>
                  <a:pt x="416051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E193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9767316" y="1028700"/>
            <a:ext cx="416559" cy="360045"/>
          </a:xfrm>
          <a:prstGeom prst="rect">
            <a:avLst/>
          </a:prstGeom>
          <a:ln w="12700">
            <a:solidFill>
              <a:srgbClr val="A66B29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20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有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55520" y="5853684"/>
            <a:ext cx="646430" cy="368935"/>
          </a:xfrm>
          <a:prstGeom prst="rect">
            <a:avLst/>
          </a:prstGeom>
          <a:solidFill>
            <a:srgbClr val="CF93B9"/>
          </a:solidFill>
          <a:ln w="12700">
            <a:solidFill>
              <a:srgbClr val="976B87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dirty="0" sz="1800" spc="-5">
                <a:solidFill>
                  <a:srgbClr val="FFFFFF"/>
                </a:solidFill>
                <a:latin typeface="微软雅黑"/>
                <a:cs typeface="微软雅黑"/>
              </a:rPr>
              <a:t>没有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84776" y="4460747"/>
            <a:ext cx="647700" cy="368935"/>
          </a:xfrm>
          <a:prstGeom prst="rect">
            <a:avLst/>
          </a:prstGeom>
          <a:solidFill>
            <a:srgbClr val="CF93B9"/>
          </a:solidFill>
          <a:ln w="12700">
            <a:solidFill>
              <a:srgbClr val="976B87"/>
            </a:solidFill>
          </a:ln>
        </p:spPr>
        <p:txBody>
          <a:bodyPr wrap="square" lIns="0" tIns="39369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09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不能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12735" y="3331464"/>
            <a:ext cx="646430" cy="368935"/>
          </a:xfrm>
          <a:prstGeom prst="rect">
            <a:avLst/>
          </a:prstGeom>
          <a:solidFill>
            <a:srgbClr val="CF93B9"/>
          </a:solidFill>
          <a:ln w="12700">
            <a:solidFill>
              <a:srgbClr val="976B87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不能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42576" y="2221992"/>
            <a:ext cx="646430" cy="370840"/>
          </a:xfrm>
          <a:prstGeom prst="rect">
            <a:avLst/>
          </a:prstGeom>
          <a:solidFill>
            <a:srgbClr val="CF93B9"/>
          </a:solidFill>
          <a:ln w="12700">
            <a:solidFill>
              <a:srgbClr val="976B87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没有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5023" y="6249720"/>
            <a:ext cx="7112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微软雅黑"/>
                <a:cs typeface="微软雅黑"/>
              </a:rPr>
              <a:t>效能低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00978" y="4852238"/>
            <a:ext cx="7112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微软雅黑"/>
                <a:cs typeface="微软雅黑"/>
              </a:rPr>
              <a:t>效能低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70391" y="3635755"/>
            <a:ext cx="712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效能低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364848" y="2455545"/>
            <a:ext cx="711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效能低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421871" y="898905"/>
            <a:ext cx="711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效能高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课堂教学与积极心理学：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8690" y="6251549"/>
            <a:ext cx="9112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2798" y="6251549"/>
            <a:ext cx="11760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89538" y="6277755"/>
            <a:ext cx="140335" cy="141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3523" y="3249167"/>
            <a:ext cx="1377950" cy="828040"/>
          </a:xfrm>
          <a:custGeom>
            <a:avLst/>
            <a:gdLst/>
            <a:ahLst/>
            <a:cxnLst/>
            <a:rect l="l" t="t" r="r" b="b"/>
            <a:pathLst>
              <a:path w="1377950" h="828039">
                <a:moveTo>
                  <a:pt x="0" y="82804"/>
                </a:moveTo>
                <a:lnTo>
                  <a:pt x="6502" y="50577"/>
                </a:lnTo>
                <a:lnTo>
                  <a:pt x="24236" y="24257"/>
                </a:lnTo>
                <a:lnTo>
                  <a:pt x="50540" y="6508"/>
                </a:lnTo>
                <a:lnTo>
                  <a:pt x="82753" y="0"/>
                </a:lnTo>
                <a:lnTo>
                  <a:pt x="1294892" y="0"/>
                </a:lnTo>
                <a:lnTo>
                  <a:pt x="1327118" y="6508"/>
                </a:lnTo>
                <a:lnTo>
                  <a:pt x="1353439" y="24257"/>
                </a:lnTo>
                <a:lnTo>
                  <a:pt x="1371187" y="50577"/>
                </a:lnTo>
                <a:lnTo>
                  <a:pt x="1377695" y="82804"/>
                </a:lnTo>
                <a:lnTo>
                  <a:pt x="1377695" y="744728"/>
                </a:lnTo>
                <a:lnTo>
                  <a:pt x="1371187" y="776954"/>
                </a:lnTo>
                <a:lnTo>
                  <a:pt x="1353439" y="803275"/>
                </a:lnTo>
                <a:lnTo>
                  <a:pt x="1327118" y="821023"/>
                </a:lnTo>
                <a:lnTo>
                  <a:pt x="1294892" y="827532"/>
                </a:lnTo>
                <a:lnTo>
                  <a:pt x="82753" y="827532"/>
                </a:lnTo>
                <a:lnTo>
                  <a:pt x="50540" y="821023"/>
                </a:lnTo>
                <a:lnTo>
                  <a:pt x="24236" y="803275"/>
                </a:lnTo>
                <a:lnTo>
                  <a:pt x="6502" y="776954"/>
                </a:lnTo>
                <a:lnTo>
                  <a:pt x="0" y="744728"/>
                </a:lnTo>
                <a:lnTo>
                  <a:pt x="0" y="828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83970" y="3414522"/>
            <a:ext cx="7366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微软雅黑"/>
                <a:cs typeface="微软雅黑"/>
              </a:rPr>
              <a:t>导入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78379" y="3491484"/>
            <a:ext cx="292735" cy="342900"/>
          </a:xfrm>
          <a:custGeom>
            <a:avLst/>
            <a:gdLst/>
            <a:ahLst/>
            <a:cxnLst/>
            <a:rect l="l" t="t" r="r" b="b"/>
            <a:pathLst>
              <a:path w="292735" h="342900">
                <a:moveTo>
                  <a:pt x="146303" y="0"/>
                </a:moveTo>
                <a:lnTo>
                  <a:pt x="146303" y="68579"/>
                </a:lnTo>
                <a:lnTo>
                  <a:pt x="0" y="68579"/>
                </a:lnTo>
                <a:lnTo>
                  <a:pt x="0" y="274319"/>
                </a:lnTo>
                <a:lnTo>
                  <a:pt x="146303" y="274319"/>
                </a:lnTo>
                <a:lnTo>
                  <a:pt x="146303" y="342899"/>
                </a:lnTo>
                <a:lnTo>
                  <a:pt x="292607" y="171449"/>
                </a:lnTo>
                <a:lnTo>
                  <a:pt x="146303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91383" y="3249167"/>
            <a:ext cx="1377950" cy="828040"/>
          </a:xfrm>
          <a:custGeom>
            <a:avLst/>
            <a:gdLst/>
            <a:ahLst/>
            <a:cxnLst/>
            <a:rect l="l" t="t" r="r" b="b"/>
            <a:pathLst>
              <a:path w="1377950" h="828039">
                <a:moveTo>
                  <a:pt x="0" y="82804"/>
                </a:moveTo>
                <a:lnTo>
                  <a:pt x="6508" y="50577"/>
                </a:lnTo>
                <a:lnTo>
                  <a:pt x="24256" y="24257"/>
                </a:lnTo>
                <a:lnTo>
                  <a:pt x="50577" y="6508"/>
                </a:lnTo>
                <a:lnTo>
                  <a:pt x="82804" y="0"/>
                </a:lnTo>
                <a:lnTo>
                  <a:pt x="1294892" y="0"/>
                </a:lnTo>
                <a:lnTo>
                  <a:pt x="1327118" y="6508"/>
                </a:lnTo>
                <a:lnTo>
                  <a:pt x="1353439" y="24257"/>
                </a:lnTo>
                <a:lnTo>
                  <a:pt x="1371187" y="50577"/>
                </a:lnTo>
                <a:lnTo>
                  <a:pt x="1377695" y="82804"/>
                </a:lnTo>
                <a:lnTo>
                  <a:pt x="1377695" y="744728"/>
                </a:lnTo>
                <a:lnTo>
                  <a:pt x="1371187" y="776954"/>
                </a:lnTo>
                <a:lnTo>
                  <a:pt x="1353439" y="803275"/>
                </a:lnTo>
                <a:lnTo>
                  <a:pt x="1327118" y="821023"/>
                </a:lnTo>
                <a:lnTo>
                  <a:pt x="1294892" y="827532"/>
                </a:lnTo>
                <a:lnTo>
                  <a:pt x="82804" y="827532"/>
                </a:lnTo>
                <a:lnTo>
                  <a:pt x="50577" y="821023"/>
                </a:lnTo>
                <a:lnTo>
                  <a:pt x="24257" y="803275"/>
                </a:lnTo>
                <a:lnTo>
                  <a:pt x="6508" y="776954"/>
                </a:lnTo>
                <a:lnTo>
                  <a:pt x="0" y="744728"/>
                </a:lnTo>
                <a:lnTo>
                  <a:pt x="0" y="828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13075" y="3414522"/>
            <a:ext cx="7359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微软雅黑"/>
                <a:cs typeface="微软雅黑"/>
              </a:rPr>
              <a:t>讲解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07764" y="3491484"/>
            <a:ext cx="291465" cy="342900"/>
          </a:xfrm>
          <a:custGeom>
            <a:avLst/>
            <a:gdLst/>
            <a:ahLst/>
            <a:cxnLst/>
            <a:rect l="l" t="t" r="r" b="b"/>
            <a:pathLst>
              <a:path w="291464" h="342900">
                <a:moveTo>
                  <a:pt x="145541" y="0"/>
                </a:moveTo>
                <a:lnTo>
                  <a:pt x="145541" y="68579"/>
                </a:lnTo>
                <a:lnTo>
                  <a:pt x="0" y="68579"/>
                </a:lnTo>
                <a:lnTo>
                  <a:pt x="0" y="274319"/>
                </a:lnTo>
                <a:lnTo>
                  <a:pt x="145541" y="274319"/>
                </a:lnTo>
                <a:lnTo>
                  <a:pt x="145541" y="342899"/>
                </a:lnTo>
                <a:lnTo>
                  <a:pt x="291084" y="171449"/>
                </a:lnTo>
                <a:lnTo>
                  <a:pt x="145541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20767" y="3249167"/>
            <a:ext cx="1377950" cy="828040"/>
          </a:xfrm>
          <a:custGeom>
            <a:avLst/>
            <a:gdLst/>
            <a:ahLst/>
            <a:cxnLst/>
            <a:rect l="l" t="t" r="r" b="b"/>
            <a:pathLst>
              <a:path w="1377950" h="828039">
                <a:moveTo>
                  <a:pt x="0" y="82804"/>
                </a:moveTo>
                <a:lnTo>
                  <a:pt x="6508" y="50577"/>
                </a:lnTo>
                <a:lnTo>
                  <a:pt x="24257" y="24257"/>
                </a:lnTo>
                <a:lnTo>
                  <a:pt x="50577" y="6508"/>
                </a:lnTo>
                <a:lnTo>
                  <a:pt x="82804" y="0"/>
                </a:lnTo>
                <a:lnTo>
                  <a:pt x="1294892" y="0"/>
                </a:lnTo>
                <a:lnTo>
                  <a:pt x="1327118" y="6508"/>
                </a:lnTo>
                <a:lnTo>
                  <a:pt x="1353439" y="24257"/>
                </a:lnTo>
                <a:lnTo>
                  <a:pt x="1371187" y="50577"/>
                </a:lnTo>
                <a:lnTo>
                  <a:pt x="1377696" y="82804"/>
                </a:lnTo>
                <a:lnTo>
                  <a:pt x="1377696" y="744728"/>
                </a:lnTo>
                <a:lnTo>
                  <a:pt x="1371187" y="776954"/>
                </a:lnTo>
                <a:lnTo>
                  <a:pt x="1353439" y="803275"/>
                </a:lnTo>
                <a:lnTo>
                  <a:pt x="1327118" y="821023"/>
                </a:lnTo>
                <a:lnTo>
                  <a:pt x="1294892" y="827532"/>
                </a:lnTo>
                <a:lnTo>
                  <a:pt x="82804" y="827532"/>
                </a:lnTo>
                <a:lnTo>
                  <a:pt x="50577" y="821023"/>
                </a:lnTo>
                <a:lnTo>
                  <a:pt x="24257" y="803275"/>
                </a:lnTo>
                <a:lnTo>
                  <a:pt x="6508" y="776954"/>
                </a:lnTo>
                <a:lnTo>
                  <a:pt x="0" y="744728"/>
                </a:lnTo>
                <a:lnTo>
                  <a:pt x="0" y="828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942078" y="3414522"/>
            <a:ext cx="7359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微软雅黑"/>
                <a:cs typeface="微软雅黑"/>
              </a:rPr>
              <a:t>示范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35623" y="3491484"/>
            <a:ext cx="292735" cy="342900"/>
          </a:xfrm>
          <a:custGeom>
            <a:avLst/>
            <a:gdLst/>
            <a:ahLst/>
            <a:cxnLst/>
            <a:rect l="l" t="t" r="r" b="b"/>
            <a:pathLst>
              <a:path w="292735" h="342900">
                <a:moveTo>
                  <a:pt x="146303" y="0"/>
                </a:moveTo>
                <a:lnTo>
                  <a:pt x="146303" y="68579"/>
                </a:lnTo>
                <a:lnTo>
                  <a:pt x="0" y="68579"/>
                </a:lnTo>
                <a:lnTo>
                  <a:pt x="0" y="274319"/>
                </a:lnTo>
                <a:lnTo>
                  <a:pt x="146303" y="274319"/>
                </a:lnTo>
                <a:lnTo>
                  <a:pt x="146303" y="342899"/>
                </a:lnTo>
                <a:lnTo>
                  <a:pt x="292608" y="171449"/>
                </a:lnTo>
                <a:lnTo>
                  <a:pt x="146303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48628" y="3249167"/>
            <a:ext cx="1377950" cy="828040"/>
          </a:xfrm>
          <a:custGeom>
            <a:avLst/>
            <a:gdLst/>
            <a:ahLst/>
            <a:cxnLst/>
            <a:rect l="l" t="t" r="r" b="b"/>
            <a:pathLst>
              <a:path w="1377950" h="828039">
                <a:moveTo>
                  <a:pt x="0" y="82804"/>
                </a:moveTo>
                <a:lnTo>
                  <a:pt x="6508" y="50577"/>
                </a:lnTo>
                <a:lnTo>
                  <a:pt x="24257" y="24257"/>
                </a:lnTo>
                <a:lnTo>
                  <a:pt x="50577" y="6508"/>
                </a:lnTo>
                <a:lnTo>
                  <a:pt x="82803" y="0"/>
                </a:lnTo>
                <a:lnTo>
                  <a:pt x="1294892" y="0"/>
                </a:lnTo>
                <a:lnTo>
                  <a:pt x="1327118" y="6508"/>
                </a:lnTo>
                <a:lnTo>
                  <a:pt x="1353439" y="24257"/>
                </a:lnTo>
                <a:lnTo>
                  <a:pt x="1371187" y="50577"/>
                </a:lnTo>
                <a:lnTo>
                  <a:pt x="1377696" y="82804"/>
                </a:lnTo>
                <a:lnTo>
                  <a:pt x="1377696" y="744728"/>
                </a:lnTo>
                <a:lnTo>
                  <a:pt x="1371187" y="776954"/>
                </a:lnTo>
                <a:lnTo>
                  <a:pt x="1353438" y="803275"/>
                </a:lnTo>
                <a:lnTo>
                  <a:pt x="1327118" y="821023"/>
                </a:lnTo>
                <a:lnTo>
                  <a:pt x="1294892" y="827532"/>
                </a:lnTo>
                <a:lnTo>
                  <a:pt x="82803" y="827532"/>
                </a:lnTo>
                <a:lnTo>
                  <a:pt x="50577" y="821023"/>
                </a:lnTo>
                <a:lnTo>
                  <a:pt x="24256" y="803275"/>
                </a:lnTo>
                <a:lnTo>
                  <a:pt x="6508" y="776954"/>
                </a:lnTo>
                <a:lnTo>
                  <a:pt x="0" y="744728"/>
                </a:lnTo>
                <a:lnTo>
                  <a:pt x="0" y="828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870954" y="3414522"/>
            <a:ext cx="7366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微软雅黑"/>
                <a:cs typeface="微软雅黑"/>
              </a:rPr>
              <a:t>讨论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65007" y="3491484"/>
            <a:ext cx="292735" cy="342900"/>
          </a:xfrm>
          <a:custGeom>
            <a:avLst/>
            <a:gdLst/>
            <a:ahLst/>
            <a:cxnLst/>
            <a:rect l="l" t="t" r="r" b="b"/>
            <a:pathLst>
              <a:path w="292734" h="342900">
                <a:moveTo>
                  <a:pt x="146303" y="0"/>
                </a:moveTo>
                <a:lnTo>
                  <a:pt x="146303" y="68579"/>
                </a:lnTo>
                <a:lnTo>
                  <a:pt x="0" y="68579"/>
                </a:lnTo>
                <a:lnTo>
                  <a:pt x="0" y="274319"/>
                </a:lnTo>
                <a:lnTo>
                  <a:pt x="146303" y="274319"/>
                </a:lnTo>
                <a:lnTo>
                  <a:pt x="146303" y="342899"/>
                </a:lnTo>
                <a:lnTo>
                  <a:pt x="292608" y="171449"/>
                </a:lnTo>
                <a:lnTo>
                  <a:pt x="146303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78011" y="3249167"/>
            <a:ext cx="1377950" cy="828040"/>
          </a:xfrm>
          <a:custGeom>
            <a:avLst/>
            <a:gdLst/>
            <a:ahLst/>
            <a:cxnLst/>
            <a:rect l="l" t="t" r="r" b="b"/>
            <a:pathLst>
              <a:path w="1377950" h="828039">
                <a:moveTo>
                  <a:pt x="0" y="82804"/>
                </a:moveTo>
                <a:lnTo>
                  <a:pt x="6508" y="50577"/>
                </a:lnTo>
                <a:lnTo>
                  <a:pt x="24257" y="24257"/>
                </a:lnTo>
                <a:lnTo>
                  <a:pt x="50577" y="6508"/>
                </a:lnTo>
                <a:lnTo>
                  <a:pt x="82804" y="0"/>
                </a:lnTo>
                <a:lnTo>
                  <a:pt x="1294892" y="0"/>
                </a:lnTo>
                <a:lnTo>
                  <a:pt x="1327118" y="6508"/>
                </a:lnTo>
                <a:lnTo>
                  <a:pt x="1353439" y="24257"/>
                </a:lnTo>
                <a:lnTo>
                  <a:pt x="1371187" y="50577"/>
                </a:lnTo>
                <a:lnTo>
                  <a:pt x="1377696" y="82804"/>
                </a:lnTo>
                <a:lnTo>
                  <a:pt x="1377696" y="744728"/>
                </a:lnTo>
                <a:lnTo>
                  <a:pt x="1371187" y="776954"/>
                </a:lnTo>
                <a:lnTo>
                  <a:pt x="1353438" y="803275"/>
                </a:lnTo>
                <a:lnTo>
                  <a:pt x="1327118" y="821023"/>
                </a:lnTo>
                <a:lnTo>
                  <a:pt x="1294892" y="827532"/>
                </a:lnTo>
                <a:lnTo>
                  <a:pt x="82804" y="827532"/>
                </a:lnTo>
                <a:lnTo>
                  <a:pt x="50577" y="821023"/>
                </a:lnTo>
                <a:lnTo>
                  <a:pt x="24257" y="803275"/>
                </a:lnTo>
                <a:lnTo>
                  <a:pt x="6508" y="776954"/>
                </a:lnTo>
                <a:lnTo>
                  <a:pt x="0" y="744728"/>
                </a:lnTo>
                <a:lnTo>
                  <a:pt x="0" y="828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799956" y="3414522"/>
            <a:ext cx="7359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微软雅黑"/>
                <a:cs typeface="微软雅黑"/>
              </a:rPr>
              <a:t>练习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992868" y="3491484"/>
            <a:ext cx="292735" cy="342900"/>
          </a:xfrm>
          <a:custGeom>
            <a:avLst/>
            <a:gdLst/>
            <a:ahLst/>
            <a:cxnLst/>
            <a:rect l="l" t="t" r="r" b="b"/>
            <a:pathLst>
              <a:path w="292734" h="342900">
                <a:moveTo>
                  <a:pt x="146303" y="0"/>
                </a:moveTo>
                <a:lnTo>
                  <a:pt x="146303" y="68579"/>
                </a:lnTo>
                <a:lnTo>
                  <a:pt x="0" y="68579"/>
                </a:lnTo>
                <a:lnTo>
                  <a:pt x="0" y="274319"/>
                </a:lnTo>
                <a:lnTo>
                  <a:pt x="146303" y="274319"/>
                </a:lnTo>
                <a:lnTo>
                  <a:pt x="146303" y="342899"/>
                </a:lnTo>
                <a:lnTo>
                  <a:pt x="292607" y="171449"/>
                </a:lnTo>
                <a:lnTo>
                  <a:pt x="146303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407395" y="3249167"/>
            <a:ext cx="1377950" cy="828040"/>
          </a:xfrm>
          <a:custGeom>
            <a:avLst/>
            <a:gdLst/>
            <a:ahLst/>
            <a:cxnLst/>
            <a:rect l="l" t="t" r="r" b="b"/>
            <a:pathLst>
              <a:path w="1377950" h="828039">
                <a:moveTo>
                  <a:pt x="0" y="82804"/>
                </a:moveTo>
                <a:lnTo>
                  <a:pt x="6508" y="50577"/>
                </a:lnTo>
                <a:lnTo>
                  <a:pt x="24257" y="24257"/>
                </a:lnTo>
                <a:lnTo>
                  <a:pt x="50577" y="6508"/>
                </a:lnTo>
                <a:lnTo>
                  <a:pt x="82803" y="0"/>
                </a:lnTo>
                <a:lnTo>
                  <a:pt x="1294892" y="0"/>
                </a:lnTo>
                <a:lnTo>
                  <a:pt x="1327118" y="6508"/>
                </a:lnTo>
                <a:lnTo>
                  <a:pt x="1353438" y="24257"/>
                </a:lnTo>
                <a:lnTo>
                  <a:pt x="1371187" y="50577"/>
                </a:lnTo>
                <a:lnTo>
                  <a:pt x="1377696" y="82804"/>
                </a:lnTo>
                <a:lnTo>
                  <a:pt x="1377696" y="744728"/>
                </a:lnTo>
                <a:lnTo>
                  <a:pt x="1371187" y="776954"/>
                </a:lnTo>
                <a:lnTo>
                  <a:pt x="1353438" y="803275"/>
                </a:lnTo>
                <a:lnTo>
                  <a:pt x="1327118" y="821023"/>
                </a:lnTo>
                <a:lnTo>
                  <a:pt x="1294892" y="827532"/>
                </a:lnTo>
                <a:lnTo>
                  <a:pt x="82803" y="827532"/>
                </a:lnTo>
                <a:lnTo>
                  <a:pt x="50577" y="821023"/>
                </a:lnTo>
                <a:lnTo>
                  <a:pt x="24256" y="803275"/>
                </a:lnTo>
                <a:lnTo>
                  <a:pt x="6508" y="776954"/>
                </a:lnTo>
                <a:lnTo>
                  <a:pt x="0" y="744728"/>
                </a:lnTo>
                <a:lnTo>
                  <a:pt x="0" y="828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0729086" y="3414522"/>
            <a:ext cx="7359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微软雅黑"/>
                <a:cs typeface="微软雅黑"/>
              </a:rPr>
              <a:t>总结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2668" y="4189476"/>
            <a:ext cx="1363980" cy="1369695"/>
          </a:xfrm>
          <a:prstGeom prst="rect">
            <a:avLst/>
          </a:prstGeom>
          <a:solidFill>
            <a:srgbClr val="001F5F"/>
          </a:solidFill>
          <a:ln w="12700">
            <a:solidFill>
              <a:srgbClr val="006F8F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algn="just" marL="149225" marR="141605">
              <a:lnSpc>
                <a:spcPct val="100200"/>
              </a:lnSpc>
              <a:spcBef>
                <a:spcPts val="245"/>
              </a:spcBef>
            </a:pPr>
            <a:r>
              <a:rPr dirty="0" sz="2800" spc="-10">
                <a:solidFill>
                  <a:srgbClr val="FFFFFF"/>
                </a:solidFill>
                <a:latin typeface="微软雅黑"/>
                <a:cs typeface="微软雅黑"/>
              </a:rPr>
              <a:t>要学的 </a:t>
            </a:r>
            <a:r>
              <a:rPr dirty="0" sz="2800" spc="-5">
                <a:solidFill>
                  <a:srgbClr val="FFFFFF"/>
                </a:solidFill>
                <a:latin typeface="微软雅黑"/>
                <a:cs typeface="微软雅黑"/>
              </a:rPr>
              <a:t>东西有 用吗？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8015" y="1459991"/>
            <a:ext cx="1363980" cy="1569720"/>
          </a:xfrm>
          <a:custGeom>
            <a:avLst/>
            <a:gdLst/>
            <a:ahLst/>
            <a:cxnLst/>
            <a:rect l="l" t="t" r="r" b="b"/>
            <a:pathLst>
              <a:path w="1363980" h="1569720">
                <a:moveTo>
                  <a:pt x="0" y="1569719"/>
                </a:moveTo>
                <a:lnTo>
                  <a:pt x="1363980" y="1569719"/>
                </a:lnTo>
                <a:lnTo>
                  <a:pt x="1363980" y="0"/>
                </a:lnTo>
                <a:lnTo>
                  <a:pt x="0" y="0"/>
                </a:lnTo>
                <a:lnTo>
                  <a:pt x="0" y="1569719"/>
                </a:lnTo>
                <a:close/>
              </a:path>
            </a:pathLst>
          </a:custGeom>
          <a:ln w="12700">
            <a:solidFill>
              <a:srgbClr val="006F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34365" y="1466341"/>
            <a:ext cx="1351280" cy="1557020"/>
          </a:xfrm>
          <a:prstGeom prst="rect"/>
          <a:solidFill>
            <a:srgbClr val="001F5F"/>
          </a:solidFill>
        </p:spPr>
        <p:txBody>
          <a:bodyPr wrap="square" lIns="0" tIns="25400" rIns="0" bIns="0" rtlCol="0" vert="horz">
            <a:spAutoFit/>
          </a:bodyPr>
          <a:lstStyle/>
          <a:p>
            <a:pPr algn="just" marL="267335" marR="261620">
              <a:lnSpc>
                <a:spcPct val="100000"/>
              </a:lnSpc>
              <a:spcBef>
                <a:spcPts val="200"/>
              </a:spcBef>
            </a:pPr>
            <a:r>
              <a:rPr dirty="0" u="none" sz="3200" b="0">
                <a:solidFill>
                  <a:srgbClr val="FFFFFF"/>
                </a:solidFill>
                <a:latin typeface="微软雅黑"/>
                <a:cs typeface="微软雅黑"/>
              </a:rPr>
              <a:t>我能 </a:t>
            </a:r>
            <a:r>
              <a:rPr dirty="0" u="none" sz="3200" spc="-5" b="0">
                <a:solidFill>
                  <a:srgbClr val="FFFFFF"/>
                </a:solidFill>
                <a:latin typeface="微软雅黑"/>
                <a:cs typeface="微软雅黑"/>
              </a:rPr>
              <a:t>学会 </a:t>
            </a:r>
            <a:r>
              <a:rPr dirty="0" u="none" sz="3200" b="0">
                <a:solidFill>
                  <a:srgbClr val="FFFFFF"/>
                </a:solidFill>
                <a:latin typeface="微软雅黑"/>
                <a:cs typeface="微软雅黑"/>
              </a:rPr>
              <a:t>吗？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47176" y="4419600"/>
            <a:ext cx="1076325" cy="1568450"/>
          </a:xfrm>
          <a:prstGeom prst="rect">
            <a:avLst/>
          </a:prstGeom>
          <a:solidFill>
            <a:srgbClr val="001F5F"/>
          </a:solidFill>
          <a:ln w="12700">
            <a:solidFill>
              <a:srgbClr val="006F8F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algn="just" marL="233045" marR="224790">
              <a:lnSpc>
                <a:spcPct val="100200"/>
              </a:lnSpc>
              <a:spcBef>
                <a:spcPts val="260"/>
              </a:spcBef>
            </a:pPr>
            <a:r>
              <a:rPr dirty="0" sz="2400">
                <a:solidFill>
                  <a:srgbClr val="FFFFFF"/>
                </a:solidFill>
                <a:latin typeface="微软雅黑"/>
                <a:cs typeface="微软雅黑"/>
              </a:rPr>
              <a:t>能否 </a:t>
            </a:r>
            <a:r>
              <a:rPr dirty="0" sz="2400" spc="-5">
                <a:solidFill>
                  <a:srgbClr val="FFFFFF"/>
                </a:solidFill>
                <a:latin typeface="微软雅黑"/>
                <a:cs typeface="微软雅黑"/>
              </a:rPr>
              <a:t>专注 </a:t>
            </a:r>
            <a:r>
              <a:rPr dirty="0" sz="2400">
                <a:solidFill>
                  <a:srgbClr val="FFFFFF"/>
                </a:solidFill>
                <a:latin typeface="微软雅黑"/>
                <a:cs typeface="微软雅黑"/>
              </a:rPr>
              <a:t>于任 务？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45495" y="4460747"/>
            <a:ext cx="1339850" cy="1569720"/>
          </a:xfrm>
          <a:prstGeom prst="rect">
            <a:avLst/>
          </a:prstGeom>
          <a:solidFill>
            <a:srgbClr val="001F5F"/>
          </a:solidFill>
          <a:ln w="12700">
            <a:solidFill>
              <a:srgbClr val="006F8F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algn="just" marL="262890" marR="254635">
              <a:lnSpc>
                <a:spcPct val="100000"/>
              </a:lnSpc>
              <a:spcBef>
                <a:spcPts val="254"/>
              </a:spcBef>
            </a:pPr>
            <a:r>
              <a:rPr dirty="0" sz="3200">
                <a:solidFill>
                  <a:srgbClr val="FFFFFF"/>
                </a:solidFill>
                <a:latin typeface="微软雅黑"/>
                <a:cs typeface="微软雅黑"/>
              </a:rPr>
              <a:t>有成 </a:t>
            </a:r>
            <a:r>
              <a:rPr dirty="0" sz="3200" spc="-5">
                <a:solidFill>
                  <a:srgbClr val="FFFFFF"/>
                </a:solidFill>
                <a:latin typeface="微软雅黑"/>
                <a:cs typeface="微软雅黑"/>
              </a:rPr>
              <a:t>就感 </a:t>
            </a:r>
            <a:r>
              <a:rPr dirty="0" sz="3200">
                <a:solidFill>
                  <a:srgbClr val="FFFFFF"/>
                </a:solidFill>
                <a:latin typeface="微软雅黑"/>
                <a:cs typeface="微软雅黑"/>
              </a:rPr>
              <a:t>吗？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91996" y="1514855"/>
            <a:ext cx="1214755" cy="646430"/>
          </a:xfrm>
          <a:prstGeom prst="rect">
            <a:avLst/>
          </a:prstGeom>
          <a:solidFill>
            <a:srgbClr val="07B3C5"/>
          </a:solidFill>
          <a:ln w="12700">
            <a:solidFill>
              <a:srgbClr val="038391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149860" marR="142240">
              <a:lnSpc>
                <a:spcPct val="100000"/>
              </a:lnSpc>
              <a:spcBef>
                <a:spcPts val="330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积极情绪 快乐学习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36648" y="5558790"/>
            <a:ext cx="887094" cy="630555"/>
          </a:xfrm>
          <a:prstGeom prst="rect">
            <a:avLst/>
          </a:prstGeom>
          <a:solidFill>
            <a:srgbClr val="07B3C5"/>
          </a:solidFill>
          <a:ln w="12700">
            <a:solidFill>
              <a:srgbClr val="038391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218440">
              <a:lnSpc>
                <a:spcPct val="100000"/>
              </a:lnSpc>
              <a:spcBef>
                <a:spcPts val="204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意义</a:t>
            </a:r>
            <a:endParaRPr sz="1800">
              <a:latin typeface="微软雅黑"/>
              <a:cs typeface="微软雅黑"/>
            </a:endParaRPr>
          </a:p>
          <a:p>
            <a:pPr marL="104139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微软雅黑"/>
                <a:cs typeface="微软雅黑"/>
              </a:rPr>
              <a:t>有价值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16111" y="6035040"/>
            <a:ext cx="1339850" cy="646430"/>
          </a:xfrm>
          <a:prstGeom prst="rect">
            <a:avLst/>
          </a:prstGeom>
          <a:solidFill>
            <a:srgbClr val="07B3C5"/>
          </a:solidFill>
          <a:ln w="12700">
            <a:solidFill>
              <a:srgbClr val="038391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212725" marR="205104" indent="114300">
              <a:lnSpc>
                <a:spcPct val="100000"/>
              </a:lnSpc>
              <a:spcBef>
                <a:spcPts val="330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参与感 忘我投入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86728" y="4294632"/>
            <a:ext cx="1363980" cy="814069"/>
          </a:xfrm>
          <a:prstGeom prst="rect">
            <a:avLst/>
          </a:prstGeom>
          <a:solidFill>
            <a:srgbClr val="07B3C5"/>
          </a:solidFill>
          <a:ln w="12700">
            <a:solidFill>
              <a:srgbClr val="038391"/>
            </a:solidFill>
          </a:ln>
        </p:spPr>
        <p:txBody>
          <a:bodyPr wrap="square" lIns="0" tIns="126365" rIns="0" bIns="0" rtlCol="0" vert="horz">
            <a:spAutoFit/>
          </a:bodyPr>
          <a:lstStyle/>
          <a:p>
            <a:pPr marL="224790">
              <a:lnSpc>
                <a:spcPct val="100000"/>
              </a:lnSpc>
              <a:spcBef>
                <a:spcPts val="995"/>
              </a:spcBef>
            </a:pPr>
            <a:r>
              <a:rPr dirty="0" sz="1800" spc="-5">
                <a:solidFill>
                  <a:srgbClr val="FFFFFF"/>
                </a:solidFill>
                <a:latin typeface="微软雅黑"/>
                <a:cs typeface="微软雅黑"/>
              </a:rPr>
              <a:t>人际关系</a:t>
            </a:r>
            <a:endParaRPr sz="1800">
              <a:latin typeface="微软雅黑"/>
              <a:cs typeface="微软雅黑"/>
            </a:endParaRPr>
          </a:p>
          <a:p>
            <a:pPr marL="22479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悦纳关系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36352" y="6105144"/>
            <a:ext cx="1518285" cy="646430"/>
          </a:xfrm>
          <a:prstGeom prst="rect">
            <a:avLst/>
          </a:prstGeom>
          <a:solidFill>
            <a:srgbClr val="07B3C5"/>
          </a:solidFill>
          <a:ln w="12700">
            <a:solidFill>
              <a:srgbClr val="038391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302895" marR="292735" indent="228600">
              <a:lnSpc>
                <a:spcPct val="100000"/>
              </a:lnSpc>
              <a:spcBef>
                <a:spcPts val="330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成就 取得成功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教学设计该怎么做：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27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0595" y="1889760"/>
            <a:ext cx="2734310" cy="1641475"/>
          </a:xfrm>
          <a:prstGeom prst="rect"/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825">
              <a:lnSpc>
                <a:spcPct val="100000"/>
              </a:lnSpc>
            </a:pPr>
            <a:r>
              <a:rPr dirty="0" u="none" sz="3400" spc="-5">
                <a:solidFill>
                  <a:srgbClr val="001F5F"/>
                </a:solidFill>
              </a:rPr>
              <a:t>理想状态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4728971" y="1889760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190">
              <a:lnSpc>
                <a:spcPct val="100000"/>
              </a:lnSpc>
            </a:pP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四大障碍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7347" y="1889760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190">
              <a:lnSpc>
                <a:spcPct val="100000"/>
              </a:lnSpc>
            </a:pP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三大导向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0595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825" marR="495934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10" b="1">
                <a:solidFill>
                  <a:srgbClr val="001F5F"/>
                </a:solidFill>
                <a:latin typeface="微软雅黑"/>
                <a:cs typeface="微软雅黑"/>
              </a:rPr>
              <a:t>导向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一 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自我激励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8971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190" marR="495300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导</a:t>
            </a:r>
            <a:r>
              <a:rPr dirty="0" sz="3400" spc="-10" b="1">
                <a:solidFill>
                  <a:srgbClr val="001F5F"/>
                </a:solidFill>
                <a:latin typeface="微软雅黑"/>
                <a:cs typeface="微软雅黑"/>
              </a:rPr>
              <a:t>向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二 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心流预设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7347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190" marR="497205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10" b="1">
                <a:solidFill>
                  <a:srgbClr val="001F5F"/>
                </a:solidFill>
                <a:latin typeface="微软雅黑"/>
                <a:cs typeface="微软雅黑"/>
              </a:rPr>
              <a:t>导向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三 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成就动机</a:t>
            </a:r>
            <a:endParaRPr sz="3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积极心理学与课堂教学：三大导向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3095244" y="2866644"/>
            <a:ext cx="1403985" cy="1233170"/>
          </a:xfrm>
          <a:custGeom>
            <a:avLst/>
            <a:gdLst/>
            <a:ahLst/>
            <a:cxnLst/>
            <a:rect l="l" t="t" r="r" b="b"/>
            <a:pathLst>
              <a:path w="1403985" h="1233170">
                <a:moveTo>
                  <a:pt x="404876" y="0"/>
                </a:moveTo>
                <a:lnTo>
                  <a:pt x="0" y="0"/>
                </a:lnTo>
                <a:lnTo>
                  <a:pt x="0" y="1127124"/>
                </a:lnTo>
                <a:lnTo>
                  <a:pt x="962406" y="1127124"/>
                </a:lnTo>
                <a:lnTo>
                  <a:pt x="962406" y="1232915"/>
                </a:lnTo>
                <a:lnTo>
                  <a:pt x="1403604" y="924686"/>
                </a:lnTo>
                <a:lnTo>
                  <a:pt x="1113834" y="722248"/>
                </a:lnTo>
                <a:lnTo>
                  <a:pt x="404876" y="722248"/>
                </a:lnTo>
                <a:lnTo>
                  <a:pt x="404876" y="0"/>
                </a:lnTo>
                <a:close/>
              </a:path>
              <a:path w="1403985" h="1233170">
                <a:moveTo>
                  <a:pt x="962406" y="616457"/>
                </a:moveTo>
                <a:lnTo>
                  <a:pt x="962406" y="722248"/>
                </a:lnTo>
                <a:lnTo>
                  <a:pt x="1113834" y="722248"/>
                </a:lnTo>
                <a:lnTo>
                  <a:pt x="962406" y="616457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95244" y="2866644"/>
            <a:ext cx="1403985" cy="1233170"/>
          </a:xfrm>
          <a:custGeom>
            <a:avLst/>
            <a:gdLst/>
            <a:ahLst/>
            <a:cxnLst/>
            <a:rect l="l" t="t" r="r" b="b"/>
            <a:pathLst>
              <a:path w="1403985" h="1233170">
                <a:moveTo>
                  <a:pt x="404876" y="0"/>
                </a:moveTo>
                <a:lnTo>
                  <a:pt x="404876" y="722248"/>
                </a:lnTo>
                <a:lnTo>
                  <a:pt x="962406" y="722248"/>
                </a:lnTo>
                <a:lnTo>
                  <a:pt x="962406" y="616457"/>
                </a:lnTo>
                <a:lnTo>
                  <a:pt x="1403604" y="924686"/>
                </a:lnTo>
                <a:lnTo>
                  <a:pt x="962406" y="1232915"/>
                </a:lnTo>
                <a:lnTo>
                  <a:pt x="962406" y="1127124"/>
                </a:lnTo>
                <a:lnTo>
                  <a:pt x="0" y="1127124"/>
                </a:lnTo>
                <a:lnTo>
                  <a:pt x="0" y="0"/>
                </a:lnTo>
                <a:lnTo>
                  <a:pt x="404876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52927" y="1414272"/>
            <a:ext cx="2075814" cy="1452880"/>
          </a:xfrm>
          <a:custGeom>
            <a:avLst/>
            <a:gdLst/>
            <a:ahLst/>
            <a:cxnLst/>
            <a:rect l="l" t="t" r="r" b="b"/>
            <a:pathLst>
              <a:path w="2075814" h="1452880">
                <a:moveTo>
                  <a:pt x="0" y="242062"/>
                </a:moveTo>
                <a:lnTo>
                  <a:pt x="4921" y="193301"/>
                </a:lnTo>
                <a:lnTo>
                  <a:pt x="19034" y="147875"/>
                </a:lnTo>
                <a:lnTo>
                  <a:pt x="41362" y="106759"/>
                </a:lnTo>
                <a:lnTo>
                  <a:pt x="70929" y="70929"/>
                </a:lnTo>
                <a:lnTo>
                  <a:pt x="106759" y="41362"/>
                </a:lnTo>
                <a:lnTo>
                  <a:pt x="147875" y="19034"/>
                </a:lnTo>
                <a:lnTo>
                  <a:pt x="193301" y="4921"/>
                </a:lnTo>
                <a:lnTo>
                  <a:pt x="242062" y="0"/>
                </a:lnTo>
                <a:lnTo>
                  <a:pt x="1833626" y="0"/>
                </a:lnTo>
                <a:lnTo>
                  <a:pt x="1882386" y="4921"/>
                </a:lnTo>
                <a:lnTo>
                  <a:pt x="1927812" y="19034"/>
                </a:lnTo>
                <a:lnTo>
                  <a:pt x="1968928" y="41362"/>
                </a:lnTo>
                <a:lnTo>
                  <a:pt x="2004758" y="70929"/>
                </a:lnTo>
                <a:lnTo>
                  <a:pt x="2034325" y="106759"/>
                </a:lnTo>
                <a:lnTo>
                  <a:pt x="2056653" y="147875"/>
                </a:lnTo>
                <a:lnTo>
                  <a:pt x="2070766" y="193301"/>
                </a:lnTo>
                <a:lnTo>
                  <a:pt x="2075688" y="242062"/>
                </a:lnTo>
                <a:lnTo>
                  <a:pt x="2075688" y="1210310"/>
                </a:lnTo>
                <a:lnTo>
                  <a:pt x="2070766" y="1259070"/>
                </a:lnTo>
                <a:lnTo>
                  <a:pt x="2056653" y="1304496"/>
                </a:lnTo>
                <a:lnTo>
                  <a:pt x="2034325" y="1345612"/>
                </a:lnTo>
                <a:lnTo>
                  <a:pt x="2004758" y="1381442"/>
                </a:lnTo>
                <a:lnTo>
                  <a:pt x="1968928" y="1411009"/>
                </a:lnTo>
                <a:lnTo>
                  <a:pt x="1927812" y="1433337"/>
                </a:lnTo>
                <a:lnTo>
                  <a:pt x="1882386" y="1447450"/>
                </a:lnTo>
                <a:lnTo>
                  <a:pt x="1833626" y="1452372"/>
                </a:lnTo>
                <a:lnTo>
                  <a:pt x="242062" y="1452372"/>
                </a:lnTo>
                <a:lnTo>
                  <a:pt x="193301" y="1447450"/>
                </a:lnTo>
                <a:lnTo>
                  <a:pt x="147875" y="1433337"/>
                </a:lnTo>
                <a:lnTo>
                  <a:pt x="106759" y="1411009"/>
                </a:lnTo>
                <a:lnTo>
                  <a:pt x="70929" y="1381442"/>
                </a:lnTo>
                <a:lnTo>
                  <a:pt x="41362" y="1345612"/>
                </a:lnTo>
                <a:lnTo>
                  <a:pt x="19034" y="1304496"/>
                </a:lnTo>
                <a:lnTo>
                  <a:pt x="4921" y="1259070"/>
                </a:lnTo>
                <a:lnTo>
                  <a:pt x="0" y="1210310"/>
                </a:lnTo>
                <a:lnTo>
                  <a:pt x="0" y="24206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68142" y="1891664"/>
            <a:ext cx="1445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微软雅黑"/>
                <a:cs typeface="微软雅黑"/>
              </a:rPr>
              <a:t>自我激励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93385" y="1957832"/>
            <a:ext cx="12725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微软雅黑"/>
                <a:cs typeface="微软雅黑"/>
              </a:rPr>
              <a:t>课程伊始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15840" y="4497323"/>
            <a:ext cx="1403985" cy="1234440"/>
          </a:xfrm>
          <a:custGeom>
            <a:avLst/>
            <a:gdLst/>
            <a:ahLst/>
            <a:cxnLst/>
            <a:rect l="l" t="t" r="r" b="b"/>
            <a:pathLst>
              <a:path w="1403985" h="1234439">
                <a:moveTo>
                  <a:pt x="405384" y="0"/>
                </a:moveTo>
                <a:lnTo>
                  <a:pt x="0" y="0"/>
                </a:lnTo>
                <a:lnTo>
                  <a:pt x="0" y="1128522"/>
                </a:lnTo>
                <a:lnTo>
                  <a:pt x="961898" y="1128522"/>
                </a:lnTo>
                <a:lnTo>
                  <a:pt x="961898" y="1234439"/>
                </a:lnTo>
                <a:lnTo>
                  <a:pt x="1403604" y="925829"/>
                </a:lnTo>
                <a:lnTo>
                  <a:pt x="1113495" y="723138"/>
                </a:lnTo>
                <a:lnTo>
                  <a:pt x="405384" y="723138"/>
                </a:lnTo>
                <a:lnTo>
                  <a:pt x="405384" y="0"/>
                </a:lnTo>
                <a:close/>
              </a:path>
              <a:path w="1403985" h="1234439">
                <a:moveTo>
                  <a:pt x="961898" y="617219"/>
                </a:moveTo>
                <a:lnTo>
                  <a:pt x="961898" y="723138"/>
                </a:lnTo>
                <a:lnTo>
                  <a:pt x="1113495" y="723138"/>
                </a:lnTo>
                <a:lnTo>
                  <a:pt x="961898" y="617219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15840" y="4497323"/>
            <a:ext cx="1403985" cy="1234440"/>
          </a:xfrm>
          <a:custGeom>
            <a:avLst/>
            <a:gdLst/>
            <a:ahLst/>
            <a:cxnLst/>
            <a:rect l="l" t="t" r="r" b="b"/>
            <a:pathLst>
              <a:path w="1403985" h="1234439">
                <a:moveTo>
                  <a:pt x="405384" y="0"/>
                </a:moveTo>
                <a:lnTo>
                  <a:pt x="405384" y="723138"/>
                </a:lnTo>
                <a:lnTo>
                  <a:pt x="961898" y="723138"/>
                </a:lnTo>
                <a:lnTo>
                  <a:pt x="961898" y="617219"/>
                </a:lnTo>
                <a:lnTo>
                  <a:pt x="1403604" y="925829"/>
                </a:lnTo>
                <a:lnTo>
                  <a:pt x="961898" y="1234439"/>
                </a:lnTo>
                <a:lnTo>
                  <a:pt x="961898" y="1128522"/>
                </a:lnTo>
                <a:lnTo>
                  <a:pt x="0" y="1128522"/>
                </a:lnTo>
                <a:lnTo>
                  <a:pt x="0" y="0"/>
                </a:lnTo>
                <a:lnTo>
                  <a:pt x="405384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75047" y="3046476"/>
            <a:ext cx="2075814" cy="1452880"/>
          </a:xfrm>
          <a:custGeom>
            <a:avLst/>
            <a:gdLst/>
            <a:ahLst/>
            <a:cxnLst/>
            <a:rect l="l" t="t" r="r" b="b"/>
            <a:pathLst>
              <a:path w="2075815" h="1452879">
                <a:moveTo>
                  <a:pt x="0" y="242062"/>
                </a:moveTo>
                <a:lnTo>
                  <a:pt x="4921" y="193301"/>
                </a:lnTo>
                <a:lnTo>
                  <a:pt x="19034" y="147875"/>
                </a:lnTo>
                <a:lnTo>
                  <a:pt x="41362" y="106759"/>
                </a:lnTo>
                <a:lnTo>
                  <a:pt x="70929" y="70929"/>
                </a:lnTo>
                <a:lnTo>
                  <a:pt x="106759" y="41362"/>
                </a:lnTo>
                <a:lnTo>
                  <a:pt x="147875" y="19034"/>
                </a:lnTo>
                <a:lnTo>
                  <a:pt x="193301" y="4921"/>
                </a:lnTo>
                <a:lnTo>
                  <a:pt x="242062" y="0"/>
                </a:lnTo>
                <a:lnTo>
                  <a:pt x="1833626" y="0"/>
                </a:lnTo>
                <a:lnTo>
                  <a:pt x="1882386" y="4921"/>
                </a:lnTo>
                <a:lnTo>
                  <a:pt x="1927812" y="19034"/>
                </a:lnTo>
                <a:lnTo>
                  <a:pt x="1968928" y="41362"/>
                </a:lnTo>
                <a:lnTo>
                  <a:pt x="2004758" y="70929"/>
                </a:lnTo>
                <a:lnTo>
                  <a:pt x="2034325" y="106759"/>
                </a:lnTo>
                <a:lnTo>
                  <a:pt x="2056653" y="147875"/>
                </a:lnTo>
                <a:lnTo>
                  <a:pt x="2070766" y="193301"/>
                </a:lnTo>
                <a:lnTo>
                  <a:pt x="2075687" y="242062"/>
                </a:lnTo>
                <a:lnTo>
                  <a:pt x="2075687" y="1210310"/>
                </a:lnTo>
                <a:lnTo>
                  <a:pt x="2070766" y="1259070"/>
                </a:lnTo>
                <a:lnTo>
                  <a:pt x="2056653" y="1304496"/>
                </a:lnTo>
                <a:lnTo>
                  <a:pt x="2034325" y="1345612"/>
                </a:lnTo>
                <a:lnTo>
                  <a:pt x="2004758" y="1381442"/>
                </a:lnTo>
                <a:lnTo>
                  <a:pt x="1968928" y="1411009"/>
                </a:lnTo>
                <a:lnTo>
                  <a:pt x="1927812" y="1433337"/>
                </a:lnTo>
                <a:lnTo>
                  <a:pt x="1882386" y="1447450"/>
                </a:lnTo>
                <a:lnTo>
                  <a:pt x="1833626" y="1452372"/>
                </a:lnTo>
                <a:lnTo>
                  <a:pt x="242062" y="1452372"/>
                </a:lnTo>
                <a:lnTo>
                  <a:pt x="193301" y="1447450"/>
                </a:lnTo>
                <a:lnTo>
                  <a:pt x="147875" y="1433337"/>
                </a:lnTo>
                <a:lnTo>
                  <a:pt x="106759" y="1411009"/>
                </a:lnTo>
                <a:lnTo>
                  <a:pt x="70929" y="1381442"/>
                </a:lnTo>
                <a:lnTo>
                  <a:pt x="41362" y="1345612"/>
                </a:lnTo>
                <a:lnTo>
                  <a:pt x="19034" y="1304496"/>
                </a:lnTo>
                <a:lnTo>
                  <a:pt x="4921" y="1259070"/>
                </a:lnTo>
                <a:lnTo>
                  <a:pt x="0" y="1210310"/>
                </a:lnTo>
                <a:lnTo>
                  <a:pt x="0" y="24206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889372" y="3524250"/>
            <a:ext cx="1445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微软雅黑"/>
                <a:cs typeface="微软雅黑"/>
              </a:rPr>
              <a:t>心流预设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14235" y="3590290"/>
            <a:ext cx="12725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微软雅黑"/>
                <a:cs typeface="微软雅黑"/>
              </a:rPr>
              <a:t>课程中间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95644" y="4678679"/>
            <a:ext cx="2075814" cy="1452880"/>
          </a:xfrm>
          <a:custGeom>
            <a:avLst/>
            <a:gdLst/>
            <a:ahLst/>
            <a:cxnLst/>
            <a:rect l="l" t="t" r="r" b="b"/>
            <a:pathLst>
              <a:path w="2075815" h="1452879">
                <a:moveTo>
                  <a:pt x="0" y="242062"/>
                </a:moveTo>
                <a:lnTo>
                  <a:pt x="4921" y="193301"/>
                </a:lnTo>
                <a:lnTo>
                  <a:pt x="19034" y="147875"/>
                </a:lnTo>
                <a:lnTo>
                  <a:pt x="41362" y="106759"/>
                </a:lnTo>
                <a:lnTo>
                  <a:pt x="70929" y="70929"/>
                </a:lnTo>
                <a:lnTo>
                  <a:pt x="106759" y="41362"/>
                </a:lnTo>
                <a:lnTo>
                  <a:pt x="147875" y="19034"/>
                </a:lnTo>
                <a:lnTo>
                  <a:pt x="193301" y="4921"/>
                </a:lnTo>
                <a:lnTo>
                  <a:pt x="242061" y="0"/>
                </a:lnTo>
                <a:lnTo>
                  <a:pt x="1833626" y="0"/>
                </a:lnTo>
                <a:lnTo>
                  <a:pt x="1882386" y="4921"/>
                </a:lnTo>
                <a:lnTo>
                  <a:pt x="1927812" y="19034"/>
                </a:lnTo>
                <a:lnTo>
                  <a:pt x="1968928" y="41362"/>
                </a:lnTo>
                <a:lnTo>
                  <a:pt x="2004758" y="70929"/>
                </a:lnTo>
                <a:lnTo>
                  <a:pt x="2034325" y="106759"/>
                </a:lnTo>
                <a:lnTo>
                  <a:pt x="2056653" y="147875"/>
                </a:lnTo>
                <a:lnTo>
                  <a:pt x="2070766" y="193301"/>
                </a:lnTo>
                <a:lnTo>
                  <a:pt x="2075687" y="242062"/>
                </a:lnTo>
                <a:lnTo>
                  <a:pt x="2075687" y="1210259"/>
                </a:lnTo>
                <a:lnTo>
                  <a:pt x="2070766" y="1259054"/>
                </a:lnTo>
                <a:lnTo>
                  <a:pt x="2056653" y="1304501"/>
                </a:lnTo>
                <a:lnTo>
                  <a:pt x="2034325" y="1345628"/>
                </a:lnTo>
                <a:lnTo>
                  <a:pt x="2004758" y="1381459"/>
                </a:lnTo>
                <a:lnTo>
                  <a:pt x="1968928" y="1411023"/>
                </a:lnTo>
                <a:lnTo>
                  <a:pt x="1927812" y="1433346"/>
                </a:lnTo>
                <a:lnTo>
                  <a:pt x="1882386" y="1447453"/>
                </a:lnTo>
                <a:lnTo>
                  <a:pt x="1833626" y="1452372"/>
                </a:lnTo>
                <a:lnTo>
                  <a:pt x="242061" y="1452372"/>
                </a:lnTo>
                <a:lnTo>
                  <a:pt x="193301" y="1447453"/>
                </a:lnTo>
                <a:lnTo>
                  <a:pt x="147875" y="1433346"/>
                </a:lnTo>
                <a:lnTo>
                  <a:pt x="106759" y="1411023"/>
                </a:lnTo>
                <a:lnTo>
                  <a:pt x="70929" y="1381459"/>
                </a:lnTo>
                <a:lnTo>
                  <a:pt x="41362" y="1345628"/>
                </a:lnTo>
                <a:lnTo>
                  <a:pt x="19034" y="1304501"/>
                </a:lnTo>
                <a:lnTo>
                  <a:pt x="4921" y="1259054"/>
                </a:lnTo>
                <a:lnTo>
                  <a:pt x="0" y="1210259"/>
                </a:lnTo>
                <a:lnTo>
                  <a:pt x="0" y="24206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610604" y="5156149"/>
            <a:ext cx="1445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微软雅黑"/>
                <a:cs typeface="微软雅黑"/>
              </a:rPr>
              <a:t>成就动机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27</a:t>
            </a:fld>
          </a:p>
        </p:txBody>
      </p:sp>
      <p:sp>
        <p:nvSpPr>
          <p:cNvPr id="15" name="object 15"/>
          <p:cNvSpPr txBox="1"/>
          <p:nvPr/>
        </p:nvSpPr>
        <p:spPr>
          <a:xfrm>
            <a:off x="8435467" y="5222875"/>
            <a:ext cx="12725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微软雅黑"/>
                <a:cs typeface="微软雅黑"/>
              </a:rPr>
              <a:t>课程总结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自我激励：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27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575" y="1226438"/>
          <a:ext cx="10869930" cy="4664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5440"/>
                <a:gridCol w="5425440"/>
              </a:tblGrid>
              <a:tr h="76390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我学到了什么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1885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用对了哪些方法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1885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2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2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1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204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在学习过程中，我表现除了哪些优势？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《积极心理学》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46942" y="6253073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9467" y="1425370"/>
            <a:ext cx="2603294" cy="3955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34769" y="1234186"/>
            <a:ext cx="2853690" cy="4241800"/>
          </a:xfrm>
          <a:custGeom>
            <a:avLst/>
            <a:gdLst/>
            <a:ahLst/>
            <a:cxnLst/>
            <a:rect l="l" t="t" r="r" b="b"/>
            <a:pathLst>
              <a:path w="2853690" h="4241800">
                <a:moveTo>
                  <a:pt x="0" y="4241673"/>
                </a:moveTo>
                <a:lnTo>
                  <a:pt x="2853309" y="4241673"/>
                </a:lnTo>
                <a:lnTo>
                  <a:pt x="2853309" y="0"/>
                </a:lnTo>
                <a:lnTo>
                  <a:pt x="0" y="0"/>
                </a:lnTo>
                <a:lnTo>
                  <a:pt x="0" y="4241673"/>
                </a:lnTo>
                <a:close/>
              </a:path>
            </a:pathLst>
          </a:custGeom>
          <a:ln w="9525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64122" y="1468876"/>
            <a:ext cx="2792943" cy="3892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92797" y="1430782"/>
            <a:ext cx="2919095" cy="3964304"/>
          </a:xfrm>
          <a:custGeom>
            <a:avLst/>
            <a:gdLst/>
            <a:ahLst/>
            <a:cxnLst/>
            <a:rect l="l" t="t" r="r" b="b"/>
            <a:pathLst>
              <a:path w="2919095" h="3964304">
                <a:moveTo>
                  <a:pt x="0" y="3964304"/>
                </a:moveTo>
                <a:lnTo>
                  <a:pt x="2918841" y="3964304"/>
                </a:lnTo>
                <a:lnTo>
                  <a:pt x="2918841" y="0"/>
                </a:lnTo>
                <a:lnTo>
                  <a:pt x="0" y="0"/>
                </a:lnTo>
                <a:lnTo>
                  <a:pt x="0" y="3964304"/>
                </a:lnTo>
                <a:close/>
              </a:path>
            </a:pathLst>
          </a:custGeom>
          <a:ln w="9525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09499" y="6183703"/>
            <a:ext cx="6434455" cy="63563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551815">
              <a:lnSpc>
                <a:spcPct val="100000"/>
              </a:lnSpc>
              <a:spcBef>
                <a:spcPts val="630"/>
              </a:spcBef>
              <a:tabLst>
                <a:tab pos="1615440" algn="l"/>
              </a:tabLst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	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240"/>
              </a:lnSpc>
              <a:spcBef>
                <a:spcPts val="630"/>
              </a:spcBef>
            </a:pPr>
            <a:r>
              <a:rPr dirty="0" sz="1050" spc="5">
                <a:latin typeface="微软雅黑"/>
                <a:cs typeface="微软雅黑"/>
              </a:rPr>
              <a:t>图</a:t>
            </a:r>
            <a:r>
              <a:rPr dirty="0" sz="1050">
                <a:latin typeface="Arial"/>
                <a:cs typeface="Arial"/>
              </a:rPr>
              <a:t>1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https://cread.jd.com/read/startRead.action?bookId=30214540&amp;readType=1</a:t>
            </a:r>
            <a:r>
              <a:rPr dirty="0" sz="1050">
                <a:latin typeface="微软雅黑"/>
                <a:cs typeface="微软雅黑"/>
              </a:rPr>
              <a:t>，</a:t>
            </a:r>
            <a:r>
              <a:rPr dirty="0" sz="1050" spc="5">
                <a:latin typeface="微软雅黑"/>
                <a:cs typeface="微软雅黑"/>
              </a:rPr>
              <a:t>浏</a:t>
            </a:r>
            <a:r>
              <a:rPr dirty="0" sz="1050" spc="-10">
                <a:latin typeface="微软雅黑"/>
                <a:cs typeface="微软雅黑"/>
              </a:rPr>
              <a:t>览</a:t>
            </a:r>
            <a:r>
              <a:rPr dirty="0" sz="1050" spc="5">
                <a:latin typeface="微软雅黑"/>
                <a:cs typeface="微软雅黑"/>
              </a:rPr>
              <a:t>时</a:t>
            </a:r>
            <a:r>
              <a:rPr dirty="0" sz="1050" spc="-10">
                <a:latin typeface="微软雅黑"/>
                <a:cs typeface="微软雅黑"/>
              </a:rPr>
              <a:t>间</a:t>
            </a:r>
            <a:r>
              <a:rPr dirty="0" sz="1050">
                <a:latin typeface="微软雅黑"/>
                <a:cs typeface="微软雅黑"/>
              </a:rPr>
              <a:t>：</a:t>
            </a:r>
            <a:r>
              <a:rPr dirty="0" sz="1050">
                <a:latin typeface="Arial"/>
                <a:cs typeface="Arial"/>
              </a:rPr>
              <a:t>2020</a:t>
            </a:r>
            <a:r>
              <a:rPr dirty="0" sz="1050" spc="-10">
                <a:latin typeface="微软雅黑"/>
                <a:cs typeface="微软雅黑"/>
              </a:rPr>
              <a:t>年</a:t>
            </a:r>
            <a:r>
              <a:rPr dirty="0" sz="1050">
                <a:latin typeface="Arial"/>
                <a:cs typeface="Arial"/>
              </a:rPr>
              <a:t>3</a:t>
            </a:r>
            <a:r>
              <a:rPr dirty="0" sz="1050" spc="5">
                <a:latin typeface="微软雅黑"/>
                <a:cs typeface="微软雅黑"/>
              </a:rPr>
              <a:t>月</a:t>
            </a:r>
            <a:r>
              <a:rPr dirty="0" sz="1050">
                <a:latin typeface="Arial"/>
                <a:cs typeface="Arial"/>
              </a:rPr>
              <a:t>25</a:t>
            </a:r>
            <a:r>
              <a:rPr dirty="0" sz="1050" spc="5">
                <a:latin typeface="微软雅黑"/>
                <a:cs typeface="微软雅黑"/>
              </a:rPr>
              <a:t>日 图</a:t>
            </a:r>
            <a:r>
              <a:rPr dirty="0" sz="1050">
                <a:latin typeface="Arial"/>
                <a:cs typeface="Arial"/>
              </a:rPr>
              <a:t>2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  <a:hlinkClick r:id="rId4"/>
              </a:rPr>
              <a:t>http://item.kongfz.com/book/p61647154.html</a:t>
            </a:r>
            <a:r>
              <a:rPr dirty="0" sz="1050">
                <a:latin typeface="微软雅黑"/>
                <a:cs typeface="微软雅黑"/>
              </a:rPr>
              <a:t>，</a:t>
            </a:r>
            <a:r>
              <a:rPr dirty="0" sz="1050" spc="-10">
                <a:latin typeface="微软雅黑"/>
                <a:cs typeface="微软雅黑"/>
              </a:rPr>
              <a:t>浏</a:t>
            </a:r>
            <a:r>
              <a:rPr dirty="0" sz="1050" spc="5">
                <a:latin typeface="微软雅黑"/>
                <a:cs typeface="微软雅黑"/>
              </a:rPr>
              <a:t>览</a:t>
            </a:r>
            <a:r>
              <a:rPr dirty="0" sz="1050" spc="-10">
                <a:latin typeface="微软雅黑"/>
                <a:cs typeface="微软雅黑"/>
              </a:rPr>
              <a:t>时</a:t>
            </a:r>
            <a:r>
              <a:rPr dirty="0" sz="1050" spc="5">
                <a:latin typeface="微软雅黑"/>
                <a:cs typeface="微软雅黑"/>
              </a:rPr>
              <a:t>间</a:t>
            </a:r>
            <a:r>
              <a:rPr dirty="0" sz="1050">
                <a:latin typeface="微软雅黑"/>
                <a:cs typeface="微软雅黑"/>
              </a:rPr>
              <a:t>：</a:t>
            </a:r>
            <a:r>
              <a:rPr dirty="0" sz="1050">
                <a:latin typeface="Arial"/>
                <a:cs typeface="Arial"/>
              </a:rPr>
              <a:t>2020</a:t>
            </a:r>
            <a:r>
              <a:rPr dirty="0" sz="1050" spc="5">
                <a:latin typeface="微软雅黑"/>
                <a:cs typeface="微软雅黑"/>
              </a:rPr>
              <a:t>年</a:t>
            </a:r>
            <a:r>
              <a:rPr dirty="0" sz="1050">
                <a:latin typeface="Arial"/>
                <a:cs typeface="Arial"/>
              </a:rPr>
              <a:t>3</a:t>
            </a:r>
            <a:r>
              <a:rPr dirty="0" sz="1050" spc="-10">
                <a:latin typeface="微软雅黑"/>
                <a:cs typeface="微软雅黑"/>
              </a:rPr>
              <a:t>月</a:t>
            </a:r>
            <a:r>
              <a:rPr dirty="0" sz="1050">
                <a:latin typeface="Arial"/>
                <a:cs typeface="Arial"/>
              </a:rPr>
              <a:t>25</a:t>
            </a:r>
            <a:r>
              <a:rPr dirty="0" sz="1050" spc="5">
                <a:latin typeface="微软雅黑"/>
                <a:cs typeface="微软雅黑"/>
              </a:rPr>
              <a:t>日</a:t>
            </a:r>
            <a:endParaRPr sz="105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7223" y="5698032"/>
            <a:ext cx="1651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1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微软雅黑"/>
                <a:cs typeface="微软雅黑"/>
              </a:rPr>
              <a:t>持续的幸福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3808" y="5696813"/>
            <a:ext cx="3480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2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微软雅黑"/>
                <a:cs typeface="微软雅黑"/>
              </a:rPr>
              <a:t>运用积极心理学提高学生成绩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心流预设：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27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8733" y="1329182"/>
          <a:ext cx="11292205" cy="4373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6515"/>
                <a:gridCol w="3596640"/>
              </a:tblGrid>
              <a:tr h="88176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dirty="0" sz="2800" spc="-10" b="1">
                          <a:latin typeface="微软雅黑"/>
                          <a:cs typeface="微软雅黑"/>
                        </a:rPr>
                        <a:t>要完成的挑战：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2152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60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914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步骤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可以获得的帮助或者资源：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8489">
                <a:tc>
                  <a:txBody>
                    <a:bodyPr/>
                    <a:lstStyle/>
                    <a:p>
                      <a:pPr marL="91440">
                        <a:lnSpc>
                          <a:spcPts val="2014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4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65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A: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4478">
                <a:tc>
                  <a:txBody>
                    <a:bodyPr/>
                    <a:lstStyle/>
                    <a:p>
                      <a:pPr marL="91440">
                        <a:lnSpc>
                          <a:spcPts val="206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6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B: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ts val="206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41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6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C: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677812">
                <a:tc>
                  <a:txBody>
                    <a:bodyPr/>
                    <a:lstStyle/>
                    <a:p>
                      <a:pPr marL="91440">
                        <a:lnSpc>
                          <a:spcPts val="2065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成就动机：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678180" y="1296924"/>
            <a:ext cx="5465445" cy="2472055"/>
          </a:xfrm>
          <a:custGeom>
            <a:avLst/>
            <a:gdLst/>
            <a:ahLst/>
            <a:cxnLst/>
            <a:rect l="l" t="t" r="r" b="b"/>
            <a:pathLst>
              <a:path w="5465445" h="2472054">
                <a:moveTo>
                  <a:pt x="0" y="2471928"/>
                </a:moveTo>
                <a:lnTo>
                  <a:pt x="0" y="411988"/>
                </a:lnTo>
                <a:lnTo>
                  <a:pt x="2771" y="363932"/>
                </a:lnTo>
                <a:lnTo>
                  <a:pt x="10881" y="317507"/>
                </a:lnTo>
                <a:lnTo>
                  <a:pt x="24018" y="273021"/>
                </a:lnTo>
                <a:lnTo>
                  <a:pt x="41875" y="230784"/>
                </a:lnTo>
                <a:lnTo>
                  <a:pt x="64142" y="191104"/>
                </a:lnTo>
                <a:lnTo>
                  <a:pt x="90510" y="154289"/>
                </a:lnTo>
                <a:lnTo>
                  <a:pt x="120670" y="120649"/>
                </a:lnTo>
                <a:lnTo>
                  <a:pt x="154313" y="90493"/>
                </a:lnTo>
                <a:lnTo>
                  <a:pt x="191130" y="64129"/>
                </a:lnTo>
                <a:lnTo>
                  <a:pt x="230811" y="41866"/>
                </a:lnTo>
                <a:lnTo>
                  <a:pt x="273048" y="24012"/>
                </a:lnTo>
                <a:lnTo>
                  <a:pt x="317531" y="10878"/>
                </a:lnTo>
                <a:lnTo>
                  <a:pt x="363951" y="2771"/>
                </a:lnTo>
                <a:lnTo>
                  <a:pt x="412000" y="0"/>
                </a:lnTo>
                <a:lnTo>
                  <a:pt x="5465064" y="0"/>
                </a:lnTo>
                <a:lnTo>
                  <a:pt x="5465064" y="2471928"/>
                </a:lnTo>
                <a:lnTo>
                  <a:pt x="0" y="247192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28547" y="2016074"/>
            <a:ext cx="1777364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5">
                <a:latin typeface="微软雅黑"/>
                <a:cs typeface="微软雅黑"/>
              </a:rPr>
              <a:t>我可</a:t>
            </a:r>
            <a:r>
              <a:rPr dirty="0" sz="2300" spc="-5">
                <a:latin typeface="微软雅黑"/>
                <a:cs typeface="微软雅黑"/>
              </a:rPr>
              <a:t>以</a:t>
            </a:r>
            <a:r>
              <a:rPr dirty="0" sz="2300" spc="-15">
                <a:latin typeface="Arial"/>
                <a:cs typeface="Arial"/>
              </a:rPr>
              <a:t>XXX</a:t>
            </a:r>
            <a:r>
              <a:rPr dirty="0" sz="2300" spc="5">
                <a:latin typeface="微软雅黑"/>
                <a:cs typeface="微软雅黑"/>
              </a:rPr>
              <a:t>：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43244" y="1296924"/>
            <a:ext cx="5463540" cy="2472055"/>
          </a:xfrm>
          <a:custGeom>
            <a:avLst/>
            <a:gdLst/>
            <a:ahLst/>
            <a:cxnLst/>
            <a:rect l="l" t="t" r="r" b="b"/>
            <a:pathLst>
              <a:path w="5463540" h="2472054">
                <a:moveTo>
                  <a:pt x="0" y="0"/>
                </a:moveTo>
                <a:lnTo>
                  <a:pt x="5051552" y="0"/>
                </a:lnTo>
                <a:lnTo>
                  <a:pt x="5099607" y="2771"/>
                </a:lnTo>
                <a:lnTo>
                  <a:pt x="5146032" y="10878"/>
                </a:lnTo>
                <a:lnTo>
                  <a:pt x="5190518" y="24012"/>
                </a:lnTo>
                <a:lnTo>
                  <a:pt x="5232755" y="41866"/>
                </a:lnTo>
                <a:lnTo>
                  <a:pt x="5272435" y="64129"/>
                </a:lnTo>
                <a:lnTo>
                  <a:pt x="5309250" y="90493"/>
                </a:lnTo>
                <a:lnTo>
                  <a:pt x="5342890" y="120650"/>
                </a:lnTo>
                <a:lnTo>
                  <a:pt x="5373046" y="154289"/>
                </a:lnTo>
                <a:lnTo>
                  <a:pt x="5399410" y="191104"/>
                </a:lnTo>
                <a:lnTo>
                  <a:pt x="5421673" y="230784"/>
                </a:lnTo>
                <a:lnTo>
                  <a:pt x="5439527" y="273021"/>
                </a:lnTo>
                <a:lnTo>
                  <a:pt x="5452661" y="317507"/>
                </a:lnTo>
                <a:lnTo>
                  <a:pt x="5460768" y="363932"/>
                </a:lnTo>
                <a:lnTo>
                  <a:pt x="5463539" y="411988"/>
                </a:lnTo>
                <a:lnTo>
                  <a:pt x="5463539" y="2471928"/>
                </a:lnTo>
                <a:lnTo>
                  <a:pt x="0" y="247192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294246" y="2016074"/>
            <a:ext cx="1777364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latin typeface="微软雅黑"/>
                <a:cs typeface="微软雅黑"/>
              </a:rPr>
              <a:t>我可以</a:t>
            </a:r>
            <a:r>
              <a:rPr dirty="0" sz="2300" spc="-15">
                <a:latin typeface="Arial"/>
                <a:cs typeface="Arial"/>
              </a:rPr>
              <a:t>XXX</a:t>
            </a:r>
            <a:r>
              <a:rPr dirty="0" sz="2300" spc="5">
                <a:latin typeface="微软雅黑"/>
                <a:cs typeface="微软雅黑"/>
              </a:rPr>
              <a:t>：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8180" y="3768852"/>
            <a:ext cx="5465445" cy="2472055"/>
          </a:xfrm>
          <a:custGeom>
            <a:avLst/>
            <a:gdLst/>
            <a:ahLst/>
            <a:cxnLst/>
            <a:rect l="l" t="t" r="r" b="b"/>
            <a:pathLst>
              <a:path w="5465445" h="2472054">
                <a:moveTo>
                  <a:pt x="5465064" y="2471928"/>
                </a:moveTo>
                <a:lnTo>
                  <a:pt x="412000" y="2471928"/>
                </a:lnTo>
                <a:lnTo>
                  <a:pt x="363951" y="2469156"/>
                </a:lnTo>
                <a:lnTo>
                  <a:pt x="317531" y="2461046"/>
                </a:lnTo>
                <a:lnTo>
                  <a:pt x="273048" y="2447909"/>
                </a:lnTo>
                <a:lnTo>
                  <a:pt x="230811" y="2430052"/>
                </a:lnTo>
                <a:lnTo>
                  <a:pt x="191130" y="2407785"/>
                </a:lnTo>
                <a:lnTo>
                  <a:pt x="154313" y="2381417"/>
                </a:lnTo>
                <a:lnTo>
                  <a:pt x="120670" y="2351257"/>
                </a:lnTo>
                <a:lnTo>
                  <a:pt x="90510" y="2317614"/>
                </a:lnTo>
                <a:lnTo>
                  <a:pt x="64142" y="2280797"/>
                </a:lnTo>
                <a:lnTo>
                  <a:pt x="41875" y="2241116"/>
                </a:lnTo>
                <a:lnTo>
                  <a:pt x="24018" y="2198879"/>
                </a:lnTo>
                <a:lnTo>
                  <a:pt x="10881" y="2154396"/>
                </a:lnTo>
                <a:lnTo>
                  <a:pt x="2771" y="2107976"/>
                </a:lnTo>
                <a:lnTo>
                  <a:pt x="0" y="2059927"/>
                </a:lnTo>
                <a:lnTo>
                  <a:pt x="0" y="0"/>
                </a:lnTo>
                <a:lnTo>
                  <a:pt x="5465064" y="0"/>
                </a:lnTo>
                <a:lnTo>
                  <a:pt x="5465064" y="247192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28547" y="5106365"/>
            <a:ext cx="1777364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5">
                <a:latin typeface="微软雅黑"/>
                <a:cs typeface="微软雅黑"/>
              </a:rPr>
              <a:t>我可</a:t>
            </a:r>
            <a:r>
              <a:rPr dirty="0" sz="2300" spc="-5">
                <a:latin typeface="微软雅黑"/>
                <a:cs typeface="微软雅黑"/>
              </a:rPr>
              <a:t>以</a:t>
            </a:r>
            <a:r>
              <a:rPr dirty="0" sz="2300" spc="-15">
                <a:latin typeface="Arial"/>
                <a:cs typeface="Arial"/>
              </a:rPr>
              <a:t>XXX</a:t>
            </a:r>
            <a:r>
              <a:rPr dirty="0" sz="2300" spc="5">
                <a:latin typeface="微软雅黑"/>
                <a:cs typeface="微软雅黑"/>
              </a:rPr>
              <a:t>：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43244" y="3768852"/>
            <a:ext cx="5463540" cy="2472055"/>
          </a:xfrm>
          <a:custGeom>
            <a:avLst/>
            <a:gdLst/>
            <a:ahLst/>
            <a:cxnLst/>
            <a:rect l="l" t="t" r="r" b="b"/>
            <a:pathLst>
              <a:path w="5463540" h="2472054">
                <a:moveTo>
                  <a:pt x="5463539" y="0"/>
                </a:moveTo>
                <a:lnTo>
                  <a:pt x="5463539" y="2059927"/>
                </a:lnTo>
                <a:lnTo>
                  <a:pt x="5460768" y="2107976"/>
                </a:lnTo>
                <a:lnTo>
                  <a:pt x="5452661" y="2154396"/>
                </a:lnTo>
                <a:lnTo>
                  <a:pt x="5439527" y="2198879"/>
                </a:lnTo>
                <a:lnTo>
                  <a:pt x="5421673" y="2241116"/>
                </a:lnTo>
                <a:lnTo>
                  <a:pt x="5399410" y="2280797"/>
                </a:lnTo>
                <a:lnTo>
                  <a:pt x="5373046" y="2317614"/>
                </a:lnTo>
                <a:lnTo>
                  <a:pt x="5342889" y="2351257"/>
                </a:lnTo>
                <a:lnTo>
                  <a:pt x="5309250" y="2381417"/>
                </a:lnTo>
                <a:lnTo>
                  <a:pt x="5272435" y="2407785"/>
                </a:lnTo>
                <a:lnTo>
                  <a:pt x="5232755" y="2430052"/>
                </a:lnTo>
                <a:lnTo>
                  <a:pt x="5190518" y="2447909"/>
                </a:lnTo>
                <a:lnTo>
                  <a:pt x="5146032" y="2461046"/>
                </a:lnTo>
                <a:lnTo>
                  <a:pt x="5099607" y="2469156"/>
                </a:lnTo>
                <a:lnTo>
                  <a:pt x="5051552" y="2471928"/>
                </a:lnTo>
                <a:lnTo>
                  <a:pt x="0" y="2471928"/>
                </a:lnTo>
                <a:lnTo>
                  <a:pt x="0" y="0"/>
                </a:lnTo>
                <a:lnTo>
                  <a:pt x="546353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294246" y="5106365"/>
            <a:ext cx="1777364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latin typeface="微软雅黑"/>
                <a:cs typeface="微软雅黑"/>
              </a:rPr>
              <a:t>我可以</a:t>
            </a:r>
            <a:r>
              <a:rPr dirty="0" sz="2300" spc="-15">
                <a:latin typeface="Arial"/>
                <a:cs typeface="Arial"/>
              </a:rPr>
              <a:t>XXX</a:t>
            </a:r>
            <a:r>
              <a:rPr dirty="0" sz="2300" spc="5">
                <a:latin typeface="微软雅黑"/>
                <a:cs typeface="微软雅黑"/>
              </a:rPr>
              <a:t>：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03420" y="3150107"/>
            <a:ext cx="3278504" cy="1236345"/>
          </a:xfrm>
          <a:custGeom>
            <a:avLst/>
            <a:gdLst/>
            <a:ahLst/>
            <a:cxnLst/>
            <a:rect l="l" t="t" r="r" b="b"/>
            <a:pathLst>
              <a:path w="3278504" h="1236345">
                <a:moveTo>
                  <a:pt x="3072129" y="0"/>
                </a:moveTo>
                <a:lnTo>
                  <a:pt x="205993" y="0"/>
                </a:lnTo>
                <a:lnTo>
                  <a:pt x="158753" y="5439"/>
                </a:lnTo>
                <a:lnTo>
                  <a:pt x="115392" y="20933"/>
                </a:lnTo>
                <a:lnTo>
                  <a:pt x="77144" y="45246"/>
                </a:lnTo>
                <a:lnTo>
                  <a:pt x="45246" y="77144"/>
                </a:lnTo>
                <a:lnTo>
                  <a:pt x="20933" y="115392"/>
                </a:lnTo>
                <a:lnTo>
                  <a:pt x="5439" y="158753"/>
                </a:lnTo>
                <a:lnTo>
                  <a:pt x="0" y="205993"/>
                </a:lnTo>
                <a:lnTo>
                  <a:pt x="0" y="1029969"/>
                </a:lnTo>
                <a:lnTo>
                  <a:pt x="5439" y="1077210"/>
                </a:lnTo>
                <a:lnTo>
                  <a:pt x="20933" y="1120571"/>
                </a:lnTo>
                <a:lnTo>
                  <a:pt x="45246" y="1158819"/>
                </a:lnTo>
                <a:lnTo>
                  <a:pt x="77144" y="1190717"/>
                </a:lnTo>
                <a:lnTo>
                  <a:pt x="115392" y="1215030"/>
                </a:lnTo>
                <a:lnTo>
                  <a:pt x="158753" y="1230524"/>
                </a:lnTo>
                <a:lnTo>
                  <a:pt x="205993" y="1235964"/>
                </a:lnTo>
                <a:lnTo>
                  <a:pt x="3072129" y="1235964"/>
                </a:lnTo>
                <a:lnTo>
                  <a:pt x="3119370" y="1230524"/>
                </a:lnTo>
                <a:lnTo>
                  <a:pt x="3162731" y="1215030"/>
                </a:lnTo>
                <a:lnTo>
                  <a:pt x="3200979" y="1190717"/>
                </a:lnTo>
                <a:lnTo>
                  <a:pt x="3232877" y="1158819"/>
                </a:lnTo>
                <a:lnTo>
                  <a:pt x="3257190" y="1120571"/>
                </a:lnTo>
                <a:lnTo>
                  <a:pt x="3272684" y="1077210"/>
                </a:lnTo>
                <a:lnTo>
                  <a:pt x="3278124" y="1029969"/>
                </a:lnTo>
                <a:lnTo>
                  <a:pt x="3278124" y="205993"/>
                </a:lnTo>
                <a:lnTo>
                  <a:pt x="3272684" y="158753"/>
                </a:lnTo>
                <a:lnTo>
                  <a:pt x="3257190" y="115392"/>
                </a:lnTo>
                <a:lnTo>
                  <a:pt x="3232877" y="77144"/>
                </a:lnTo>
                <a:lnTo>
                  <a:pt x="3200979" y="45246"/>
                </a:lnTo>
                <a:lnTo>
                  <a:pt x="3162731" y="20933"/>
                </a:lnTo>
                <a:lnTo>
                  <a:pt x="3119370" y="5439"/>
                </a:lnTo>
                <a:lnTo>
                  <a:pt x="3072129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03420" y="3150107"/>
            <a:ext cx="3278504" cy="1236345"/>
          </a:xfrm>
          <a:custGeom>
            <a:avLst/>
            <a:gdLst/>
            <a:ahLst/>
            <a:cxnLst/>
            <a:rect l="l" t="t" r="r" b="b"/>
            <a:pathLst>
              <a:path w="3278504" h="1236345">
                <a:moveTo>
                  <a:pt x="0" y="205993"/>
                </a:moveTo>
                <a:lnTo>
                  <a:pt x="5439" y="158753"/>
                </a:lnTo>
                <a:lnTo>
                  <a:pt x="20933" y="115392"/>
                </a:lnTo>
                <a:lnTo>
                  <a:pt x="45246" y="77144"/>
                </a:lnTo>
                <a:lnTo>
                  <a:pt x="77144" y="45246"/>
                </a:lnTo>
                <a:lnTo>
                  <a:pt x="115392" y="20933"/>
                </a:lnTo>
                <a:lnTo>
                  <a:pt x="158753" y="5439"/>
                </a:lnTo>
                <a:lnTo>
                  <a:pt x="205993" y="0"/>
                </a:lnTo>
                <a:lnTo>
                  <a:pt x="3072129" y="0"/>
                </a:lnTo>
                <a:lnTo>
                  <a:pt x="3119370" y="5439"/>
                </a:lnTo>
                <a:lnTo>
                  <a:pt x="3162731" y="20933"/>
                </a:lnTo>
                <a:lnTo>
                  <a:pt x="3200979" y="45246"/>
                </a:lnTo>
                <a:lnTo>
                  <a:pt x="3232877" y="77144"/>
                </a:lnTo>
                <a:lnTo>
                  <a:pt x="3257190" y="115392"/>
                </a:lnTo>
                <a:lnTo>
                  <a:pt x="3272684" y="158753"/>
                </a:lnTo>
                <a:lnTo>
                  <a:pt x="3278124" y="205993"/>
                </a:lnTo>
                <a:lnTo>
                  <a:pt x="3278124" y="1029969"/>
                </a:lnTo>
                <a:lnTo>
                  <a:pt x="3272684" y="1077210"/>
                </a:lnTo>
                <a:lnTo>
                  <a:pt x="3257190" y="1120571"/>
                </a:lnTo>
                <a:lnTo>
                  <a:pt x="3232877" y="1158819"/>
                </a:lnTo>
                <a:lnTo>
                  <a:pt x="3200979" y="1190717"/>
                </a:lnTo>
                <a:lnTo>
                  <a:pt x="3162731" y="1215030"/>
                </a:lnTo>
                <a:lnTo>
                  <a:pt x="3119370" y="1230524"/>
                </a:lnTo>
                <a:lnTo>
                  <a:pt x="3072129" y="1235964"/>
                </a:lnTo>
                <a:lnTo>
                  <a:pt x="205993" y="1235964"/>
                </a:lnTo>
                <a:lnTo>
                  <a:pt x="158753" y="1230524"/>
                </a:lnTo>
                <a:lnTo>
                  <a:pt x="115392" y="1215030"/>
                </a:lnTo>
                <a:lnTo>
                  <a:pt x="77144" y="1190717"/>
                </a:lnTo>
                <a:lnTo>
                  <a:pt x="45246" y="1158819"/>
                </a:lnTo>
                <a:lnTo>
                  <a:pt x="20933" y="1120571"/>
                </a:lnTo>
                <a:lnTo>
                  <a:pt x="5439" y="1077210"/>
                </a:lnTo>
                <a:lnTo>
                  <a:pt x="0" y="1029969"/>
                </a:lnTo>
                <a:lnTo>
                  <a:pt x="0" y="20599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638802" y="3561715"/>
            <a:ext cx="2951480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latin typeface="微软雅黑"/>
                <a:cs typeface="微软雅黑"/>
              </a:rPr>
              <a:t>我可以为他人做的事情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27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三大导向：各自发挥的作用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27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76769" y="1765173"/>
          <a:ext cx="10443845" cy="4070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3540"/>
                <a:gridCol w="2755900"/>
                <a:gridCol w="3474720"/>
              </a:tblGrid>
              <a:tr h="1352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80"/>
                        </a:spcBef>
                      </a:pPr>
                      <a:r>
                        <a:rPr dirty="0" sz="4000" spc="-5">
                          <a:latin typeface="微软雅黑"/>
                          <a:cs typeface="微软雅黑"/>
                        </a:rPr>
                        <a:t>导向</a:t>
                      </a:r>
                      <a:r>
                        <a:rPr dirty="0" sz="40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4000" spc="-5">
                          <a:latin typeface="微软雅黑"/>
                          <a:cs typeface="微软雅黑"/>
                        </a:rPr>
                        <a:t>：自我激励</a:t>
                      </a:r>
                      <a:endParaRPr sz="4000">
                        <a:latin typeface="微软雅黑"/>
                        <a:cs typeface="微软雅黑"/>
                      </a:endParaRPr>
                    </a:p>
                  </a:txBody>
                  <a:tcPr marL="0" marR="0" marB="0" marT="3530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290"/>
                        </a:spcBef>
                      </a:pPr>
                      <a:r>
                        <a:rPr dirty="0" sz="3200">
                          <a:latin typeface="微软雅黑"/>
                          <a:cs typeface="微软雅黑"/>
                        </a:rPr>
                        <a:t>肯定自己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417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0725">
                        <a:lnSpc>
                          <a:spcPct val="100000"/>
                        </a:lnSpc>
                        <a:spcBef>
                          <a:spcPts val="3290"/>
                        </a:spcBef>
                      </a:pPr>
                      <a:r>
                        <a:rPr dirty="0" sz="3200">
                          <a:latin typeface="微软雅黑"/>
                          <a:cs typeface="微软雅黑"/>
                        </a:rPr>
                        <a:t>我可以的！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417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85"/>
                        </a:spcBef>
                      </a:pPr>
                      <a:r>
                        <a:rPr dirty="0" sz="4000" spc="-10">
                          <a:latin typeface="微软雅黑"/>
                          <a:cs typeface="微软雅黑"/>
                        </a:rPr>
                        <a:t>导向</a:t>
                      </a:r>
                      <a:r>
                        <a:rPr dirty="0" sz="40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4000" spc="-10">
                          <a:latin typeface="微软雅黑"/>
                          <a:cs typeface="微软雅黑"/>
                        </a:rPr>
                        <a:t>：心流预设</a:t>
                      </a:r>
                      <a:endParaRPr sz="4000">
                        <a:latin typeface="微软雅黑"/>
                        <a:cs typeface="微软雅黑"/>
                      </a:endParaRPr>
                    </a:p>
                  </a:txBody>
                  <a:tcPr marL="0" marR="0" marB="0" marT="3536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295"/>
                        </a:spcBef>
                      </a:pPr>
                      <a:r>
                        <a:rPr dirty="0" sz="3200">
                          <a:latin typeface="微软雅黑"/>
                          <a:cs typeface="微软雅黑"/>
                        </a:rPr>
                        <a:t>应对挑战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418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0725">
                        <a:lnSpc>
                          <a:spcPct val="100000"/>
                        </a:lnSpc>
                        <a:spcBef>
                          <a:spcPts val="3295"/>
                        </a:spcBef>
                      </a:pPr>
                      <a:r>
                        <a:rPr dirty="0" sz="3200">
                          <a:latin typeface="微软雅黑"/>
                          <a:cs typeface="微软雅黑"/>
                        </a:rPr>
                        <a:t>甩开膀子！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418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6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85"/>
                        </a:spcBef>
                      </a:pPr>
                      <a:r>
                        <a:rPr dirty="0" sz="4000" spc="-10">
                          <a:latin typeface="微软雅黑"/>
                          <a:cs typeface="微软雅黑"/>
                        </a:rPr>
                        <a:t>导向</a:t>
                      </a:r>
                      <a:r>
                        <a:rPr dirty="0" sz="4000" spc="-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4000" spc="-10">
                          <a:latin typeface="微软雅黑"/>
                          <a:cs typeface="微软雅黑"/>
                        </a:rPr>
                        <a:t>：成就动机</a:t>
                      </a:r>
                      <a:endParaRPr sz="4000">
                        <a:latin typeface="微软雅黑"/>
                        <a:cs typeface="微软雅黑"/>
                      </a:endParaRPr>
                    </a:p>
                  </a:txBody>
                  <a:tcPr marL="0" marR="0" marB="0" marT="3536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295"/>
                        </a:spcBef>
                      </a:pPr>
                      <a:r>
                        <a:rPr dirty="0" sz="3200">
                          <a:latin typeface="微软雅黑"/>
                          <a:cs typeface="微软雅黑"/>
                        </a:rPr>
                        <a:t>庆贺收获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418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0725">
                        <a:lnSpc>
                          <a:spcPct val="100000"/>
                        </a:lnSpc>
                        <a:spcBef>
                          <a:spcPts val="3295"/>
                        </a:spcBef>
                      </a:pPr>
                      <a:r>
                        <a:rPr dirty="0" sz="3200">
                          <a:latin typeface="微软雅黑"/>
                          <a:cs typeface="微软雅黑"/>
                        </a:rPr>
                        <a:t>我做到了！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418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教学设计该怎么做：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27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0595" y="1889760"/>
            <a:ext cx="2734310" cy="1641475"/>
          </a:xfrm>
          <a:prstGeom prst="rect"/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825">
              <a:lnSpc>
                <a:spcPct val="100000"/>
              </a:lnSpc>
            </a:pPr>
            <a:r>
              <a:rPr dirty="0" u="none" sz="3400" spc="-5">
                <a:solidFill>
                  <a:srgbClr val="001F5F"/>
                </a:solidFill>
              </a:rPr>
              <a:t>理想状态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4728971" y="1889760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190">
              <a:lnSpc>
                <a:spcPct val="100000"/>
              </a:lnSpc>
            </a:pP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四大障碍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7347" y="1889760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190">
              <a:lnSpc>
                <a:spcPct val="100000"/>
              </a:lnSpc>
            </a:pP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三大导向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0595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825" marR="495934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10" b="1">
                <a:solidFill>
                  <a:srgbClr val="FFFFFF"/>
                </a:solidFill>
                <a:latin typeface="微软雅黑"/>
                <a:cs typeface="微软雅黑"/>
              </a:rPr>
              <a:t>导向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一 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自我激励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8971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190" marR="495300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导</a:t>
            </a:r>
            <a:r>
              <a:rPr dirty="0" sz="3400" spc="-10" b="1">
                <a:solidFill>
                  <a:srgbClr val="001F5F"/>
                </a:solidFill>
                <a:latin typeface="微软雅黑"/>
                <a:cs typeface="微软雅黑"/>
              </a:rPr>
              <a:t>向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二 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心流预设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7347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190" marR="497205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10" b="1">
                <a:solidFill>
                  <a:srgbClr val="001F5F"/>
                </a:solidFill>
                <a:latin typeface="微软雅黑"/>
                <a:cs typeface="微软雅黑"/>
              </a:rPr>
              <a:t>导向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三 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成就动机</a:t>
            </a:r>
            <a:endParaRPr sz="3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自我激励：帮助学生开发出自己的</a:t>
            </a:r>
            <a:r>
              <a:rPr dirty="0"/>
              <a:t>品</a:t>
            </a:r>
            <a:r>
              <a:rPr dirty="0" spc="-5"/>
              <a:t>格优势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6115811" y="1772411"/>
            <a:ext cx="1955800" cy="1955800"/>
          </a:xfrm>
          <a:custGeom>
            <a:avLst/>
            <a:gdLst/>
            <a:ahLst/>
            <a:cxnLst/>
            <a:rect l="l" t="t" r="r" b="b"/>
            <a:pathLst>
              <a:path w="1955800" h="1955800">
                <a:moveTo>
                  <a:pt x="0" y="0"/>
                </a:moveTo>
                <a:lnTo>
                  <a:pt x="48214" y="582"/>
                </a:lnTo>
                <a:lnTo>
                  <a:pt x="96141" y="2322"/>
                </a:lnTo>
                <a:lnTo>
                  <a:pt x="143768" y="5205"/>
                </a:lnTo>
                <a:lnTo>
                  <a:pt x="191082" y="9217"/>
                </a:lnTo>
                <a:lnTo>
                  <a:pt x="238069" y="14347"/>
                </a:lnTo>
                <a:lnTo>
                  <a:pt x="284716" y="20579"/>
                </a:lnTo>
                <a:lnTo>
                  <a:pt x="331009" y="27901"/>
                </a:lnTo>
                <a:lnTo>
                  <a:pt x="376935" y="36300"/>
                </a:lnTo>
                <a:lnTo>
                  <a:pt x="422481" y="45761"/>
                </a:lnTo>
                <a:lnTo>
                  <a:pt x="467633" y="56272"/>
                </a:lnTo>
                <a:lnTo>
                  <a:pt x="512378" y="67820"/>
                </a:lnTo>
                <a:lnTo>
                  <a:pt x="556702" y="80390"/>
                </a:lnTo>
                <a:lnTo>
                  <a:pt x="600592" y="93970"/>
                </a:lnTo>
                <a:lnTo>
                  <a:pt x="644036" y="108546"/>
                </a:lnTo>
                <a:lnTo>
                  <a:pt x="687018" y="124104"/>
                </a:lnTo>
                <a:lnTo>
                  <a:pt x="729527" y="140632"/>
                </a:lnTo>
                <a:lnTo>
                  <a:pt x="771547" y="158115"/>
                </a:lnTo>
                <a:lnTo>
                  <a:pt x="813068" y="176542"/>
                </a:lnTo>
                <a:lnTo>
                  <a:pt x="854074" y="195897"/>
                </a:lnTo>
                <a:lnTo>
                  <a:pt x="894552" y="216168"/>
                </a:lnTo>
                <a:lnTo>
                  <a:pt x="934489" y="237342"/>
                </a:lnTo>
                <a:lnTo>
                  <a:pt x="973872" y="259404"/>
                </a:lnTo>
                <a:lnTo>
                  <a:pt x="1012687" y="282342"/>
                </a:lnTo>
                <a:lnTo>
                  <a:pt x="1050921" y="306143"/>
                </a:lnTo>
                <a:lnTo>
                  <a:pt x="1088561" y="330792"/>
                </a:lnTo>
                <a:lnTo>
                  <a:pt x="1125592" y="356276"/>
                </a:lnTo>
                <a:lnTo>
                  <a:pt x="1162003" y="382583"/>
                </a:lnTo>
                <a:lnTo>
                  <a:pt x="1197778" y="409698"/>
                </a:lnTo>
                <a:lnTo>
                  <a:pt x="1232906" y="437609"/>
                </a:lnTo>
                <a:lnTo>
                  <a:pt x="1267372" y="466302"/>
                </a:lnTo>
                <a:lnTo>
                  <a:pt x="1301163" y="495763"/>
                </a:lnTo>
                <a:lnTo>
                  <a:pt x="1334266" y="525979"/>
                </a:lnTo>
                <a:lnTo>
                  <a:pt x="1366667" y="556937"/>
                </a:lnTo>
                <a:lnTo>
                  <a:pt x="1398354" y="588624"/>
                </a:lnTo>
                <a:lnTo>
                  <a:pt x="1429312" y="621025"/>
                </a:lnTo>
                <a:lnTo>
                  <a:pt x="1459528" y="654128"/>
                </a:lnTo>
                <a:lnTo>
                  <a:pt x="1488989" y="687919"/>
                </a:lnTo>
                <a:lnTo>
                  <a:pt x="1517682" y="722385"/>
                </a:lnTo>
                <a:lnTo>
                  <a:pt x="1545593" y="757513"/>
                </a:lnTo>
                <a:lnTo>
                  <a:pt x="1572708" y="793288"/>
                </a:lnTo>
                <a:lnTo>
                  <a:pt x="1599015" y="829699"/>
                </a:lnTo>
                <a:lnTo>
                  <a:pt x="1624499" y="866730"/>
                </a:lnTo>
                <a:lnTo>
                  <a:pt x="1649148" y="904370"/>
                </a:lnTo>
                <a:lnTo>
                  <a:pt x="1672949" y="942604"/>
                </a:lnTo>
                <a:lnTo>
                  <a:pt x="1695887" y="981419"/>
                </a:lnTo>
                <a:lnTo>
                  <a:pt x="1717949" y="1020802"/>
                </a:lnTo>
                <a:lnTo>
                  <a:pt x="1739123" y="1060739"/>
                </a:lnTo>
                <a:lnTo>
                  <a:pt x="1759394" y="1101217"/>
                </a:lnTo>
                <a:lnTo>
                  <a:pt x="1778749" y="1142223"/>
                </a:lnTo>
                <a:lnTo>
                  <a:pt x="1797176" y="1183744"/>
                </a:lnTo>
                <a:lnTo>
                  <a:pt x="1814659" y="1225764"/>
                </a:lnTo>
                <a:lnTo>
                  <a:pt x="1831187" y="1268273"/>
                </a:lnTo>
                <a:lnTo>
                  <a:pt x="1846745" y="1311255"/>
                </a:lnTo>
                <a:lnTo>
                  <a:pt x="1861321" y="1354699"/>
                </a:lnTo>
                <a:lnTo>
                  <a:pt x="1874901" y="1398589"/>
                </a:lnTo>
                <a:lnTo>
                  <a:pt x="1887471" y="1442913"/>
                </a:lnTo>
                <a:lnTo>
                  <a:pt x="1899019" y="1487658"/>
                </a:lnTo>
                <a:lnTo>
                  <a:pt x="1909530" y="1532810"/>
                </a:lnTo>
                <a:lnTo>
                  <a:pt x="1918991" y="1578356"/>
                </a:lnTo>
                <a:lnTo>
                  <a:pt x="1927390" y="1624282"/>
                </a:lnTo>
                <a:lnTo>
                  <a:pt x="1934712" y="1670575"/>
                </a:lnTo>
                <a:lnTo>
                  <a:pt x="1940944" y="1717222"/>
                </a:lnTo>
                <a:lnTo>
                  <a:pt x="1946074" y="1764209"/>
                </a:lnTo>
                <a:lnTo>
                  <a:pt x="1950086" y="1811523"/>
                </a:lnTo>
                <a:lnTo>
                  <a:pt x="1952969" y="1859150"/>
                </a:lnTo>
                <a:lnTo>
                  <a:pt x="1954709" y="1907077"/>
                </a:lnTo>
                <a:lnTo>
                  <a:pt x="1955291" y="1955292"/>
                </a:lnTo>
                <a:lnTo>
                  <a:pt x="0" y="195529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28256" y="2540054"/>
            <a:ext cx="659765" cy="1007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95"/>
              </a:spcBef>
            </a:pPr>
            <a:r>
              <a:rPr dirty="0" sz="2500" spc="-5">
                <a:latin typeface="微软雅黑"/>
                <a:cs typeface="微软雅黑"/>
              </a:rPr>
              <a:t>品格 </a:t>
            </a:r>
            <a:r>
              <a:rPr dirty="0" sz="2500" spc="-10">
                <a:latin typeface="微软雅黑"/>
                <a:cs typeface="微软雅黑"/>
              </a:rPr>
              <a:t>优势</a:t>
            </a:r>
            <a:endParaRPr sz="25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5811" y="3858767"/>
            <a:ext cx="1955800" cy="1955800"/>
          </a:xfrm>
          <a:custGeom>
            <a:avLst/>
            <a:gdLst/>
            <a:ahLst/>
            <a:cxnLst/>
            <a:rect l="l" t="t" r="r" b="b"/>
            <a:pathLst>
              <a:path w="1955800" h="1955800">
                <a:moveTo>
                  <a:pt x="1955291" y="0"/>
                </a:moveTo>
                <a:lnTo>
                  <a:pt x="1954709" y="48214"/>
                </a:lnTo>
                <a:lnTo>
                  <a:pt x="1952969" y="96141"/>
                </a:lnTo>
                <a:lnTo>
                  <a:pt x="1950086" y="143768"/>
                </a:lnTo>
                <a:lnTo>
                  <a:pt x="1946074" y="191082"/>
                </a:lnTo>
                <a:lnTo>
                  <a:pt x="1940944" y="238069"/>
                </a:lnTo>
                <a:lnTo>
                  <a:pt x="1934712" y="284716"/>
                </a:lnTo>
                <a:lnTo>
                  <a:pt x="1927390" y="331009"/>
                </a:lnTo>
                <a:lnTo>
                  <a:pt x="1918991" y="376935"/>
                </a:lnTo>
                <a:lnTo>
                  <a:pt x="1909530" y="422481"/>
                </a:lnTo>
                <a:lnTo>
                  <a:pt x="1899019" y="467633"/>
                </a:lnTo>
                <a:lnTo>
                  <a:pt x="1887471" y="512378"/>
                </a:lnTo>
                <a:lnTo>
                  <a:pt x="1874901" y="556702"/>
                </a:lnTo>
                <a:lnTo>
                  <a:pt x="1861321" y="600592"/>
                </a:lnTo>
                <a:lnTo>
                  <a:pt x="1846745" y="644036"/>
                </a:lnTo>
                <a:lnTo>
                  <a:pt x="1831187" y="687018"/>
                </a:lnTo>
                <a:lnTo>
                  <a:pt x="1814659" y="729527"/>
                </a:lnTo>
                <a:lnTo>
                  <a:pt x="1797176" y="771547"/>
                </a:lnTo>
                <a:lnTo>
                  <a:pt x="1778749" y="813068"/>
                </a:lnTo>
                <a:lnTo>
                  <a:pt x="1759394" y="854074"/>
                </a:lnTo>
                <a:lnTo>
                  <a:pt x="1739123" y="894552"/>
                </a:lnTo>
                <a:lnTo>
                  <a:pt x="1717949" y="934489"/>
                </a:lnTo>
                <a:lnTo>
                  <a:pt x="1695887" y="973872"/>
                </a:lnTo>
                <a:lnTo>
                  <a:pt x="1672949" y="1012687"/>
                </a:lnTo>
                <a:lnTo>
                  <a:pt x="1649148" y="1050921"/>
                </a:lnTo>
                <a:lnTo>
                  <a:pt x="1624499" y="1088561"/>
                </a:lnTo>
                <a:lnTo>
                  <a:pt x="1599015" y="1125592"/>
                </a:lnTo>
                <a:lnTo>
                  <a:pt x="1572708" y="1162003"/>
                </a:lnTo>
                <a:lnTo>
                  <a:pt x="1545593" y="1197778"/>
                </a:lnTo>
                <a:lnTo>
                  <a:pt x="1517682" y="1232906"/>
                </a:lnTo>
                <a:lnTo>
                  <a:pt x="1488989" y="1267372"/>
                </a:lnTo>
                <a:lnTo>
                  <a:pt x="1459528" y="1301163"/>
                </a:lnTo>
                <a:lnTo>
                  <a:pt x="1429312" y="1334266"/>
                </a:lnTo>
                <a:lnTo>
                  <a:pt x="1398354" y="1366667"/>
                </a:lnTo>
                <a:lnTo>
                  <a:pt x="1366667" y="1398354"/>
                </a:lnTo>
                <a:lnTo>
                  <a:pt x="1334266" y="1429312"/>
                </a:lnTo>
                <a:lnTo>
                  <a:pt x="1301163" y="1459528"/>
                </a:lnTo>
                <a:lnTo>
                  <a:pt x="1267372" y="1488989"/>
                </a:lnTo>
                <a:lnTo>
                  <a:pt x="1232906" y="1517682"/>
                </a:lnTo>
                <a:lnTo>
                  <a:pt x="1197778" y="1545593"/>
                </a:lnTo>
                <a:lnTo>
                  <a:pt x="1162003" y="1572708"/>
                </a:lnTo>
                <a:lnTo>
                  <a:pt x="1125592" y="1599015"/>
                </a:lnTo>
                <a:lnTo>
                  <a:pt x="1088561" y="1624499"/>
                </a:lnTo>
                <a:lnTo>
                  <a:pt x="1050921" y="1649148"/>
                </a:lnTo>
                <a:lnTo>
                  <a:pt x="1012687" y="1672949"/>
                </a:lnTo>
                <a:lnTo>
                  <a:pt x="973872" y="1695887"/>
                </a:lnTo>
                <a:lnTo>
                  <a:pt x="934489" y="1717949"/>
                </a:lnTo>
                <a:lnTo>
                  <a:pt x="894552" y="1739123"/>
                </a:lnTo>
                <a:lnTo>
                  <a:pt x="854074" y="1759394"/>
                </a:lnTo>
                <a:lnTo>
                  <a:pt x="813068" y="1778749"/>
                </a:lnTo>
                <a:lnTo>
                  <a:pt x="771547" y="1797176"/>
                </a:lnTo>
                <a:lnTo>
                  <a:pt x="729527" y="1814659"/>
                </a:lnTo>
                <a:lnTo>
                  <a:pt x="687018" y="1831187"/>
                </a:lnTo>
                <a:lnTo>
                  <a:pt x="644036" y="1846745"/>
                </a:lnTo>
                <a:lnTo>
                  <a:pt x="600592" y="1861321"/>
                </a:lnTo>
                <a:lnTo>
                  <a:pt x="556702" y="1874901"/>
                </a:lnTo>
                <a:lnTo>
                  <a:pt x="512378" y="1887471"/>
                </a:lnTo>
                <a:lnTo>
                  <a:pt x="467633" y="1899019"/>
                </a:lnTo>
                <a:lnTo>
                  <a:pt x="422481" y="1909530"/>
                </a:lnTo>
                <a:lnTo>
                  <a:pt x="376935" y="1918991"/>
                </a:lnTo>
                <a:lnTo>
                  <a:pt x="331009" y="1927390"/>
                </a:lnTo>
                <a:lnTo>
                  <a:pt x="284716" y="1934712"/>
                </a:lnTo>
                <a:lnTo>
                  <a:pt x="238069" y="1940944"/>
                </a:lnTo>
                <a:lnTo>
                  <a:pt x="191082" y="1946074"/>
                </a:lnTo>
                <a:lnTo>
                  <a:pt x="143768" y="1950086"/>
                </a:lnTo>
                <a:lnTo>
                  <a:pt x="96141" y="1952969"/>
                </a:lnTo>
                <a:lnTo>
                  <a:pt x="48214" y="1954709"/>
                </a:lnTo>
                <a:lnTo>
                  <a:pt x="0" y="1955291"/>
                </a:lnTo>
                <a:lnTo>
                  <a:pt x="0" y="0"/>
                </a:lnTo>
                <a:lnTo>
                  <a:pt x="1955291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628256" y="3889908"/>
            <a:ext cx="659765" cy="100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dirty="0" sz="2500" spc="-5">
                <a:latin typeface="微软雅黑"/>
                <a:cs typeface="微软雅黑"/>
              </a:rPr>
              <a:t>有效 习惯</a:t>
            </a:r>
            <a:endParaRPr sz="25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29455" y="3858767"/>
            <a:ext cx="1955800" cy="1955800"/>
          </a:xfrm>
          <a:custGeom>
            <a:avLst/>
            <a:gdLst/>
            <a:ahLst/>
            <a:cxnLst/>
            <a:rect l="l" t="t" r="r" b="b"/>
            <a:pathLst>
              <a:path w="1955800" h="1955800">
                <a:moveTo>
                  <a:pt x="1955292" y="1955291"/>
                </a:moveTo>
                <a:lnTo>
                  <a:pt x="1907077" y="1954709"/>
                </a:lnTo>
                <a:lnTo>
                  <a:pt x="1859150" y="1952969"/>
                </a:lnTo>
                <a:lnTo>
                  <a:pt x="1811523" y="1950086"/>
                </a:lnTo>
                <a:lnTo>
                  <a:pt x="1764209" y="1946074"/>
                </a:lnTo>
                <a:lnTo>
                  <a:pt x="1717222" y="1940944"/>
                </a:lnTo>
                <a:lnTo>
                  <a:pt x="1670575" y="1934712"/>
                </a:lnTo>
                <a:lnTo>
                  <a:pt x="1624282" y="1927390"/>
                </a:lnTo>
                <a:lnTo>
                  <a:pt x="1578356" y="1918991"/>
                </a:lnTo>
                <a:lnTo>
                  <a:pt x="1532810" y="1909530"/>
                </a:lnTo>
                <a:lnTo>
                  <a:pt x="1487658" y="1899019"/>
                </a:lnTo>
                <a:lnTo>
                  <a:pt x="1442913" y="1887471"/>
                </a:lnTo>
                <a:lnTo>
                  <a:pt x="1398589" y="1874901"/>
                </a:lnTo>
                <a:lnTo>
                  <a:pt x="1354699" y="1861321"/>
                </a:lnTo>
                <a:lnTo>
                  <a:pt x="1311255" y="1846745"/>
                </a:lnTo>
                <a:lnTo>
                  <a:pt x="1268273" y="1831187"/>
                </a:lnTo>
                <a:lnTo>
                  <a:pt x="1225764" y="1814659"/>
                </a:lnTo>
                <a:lnTo>
                  <a:pt x="1183744" y="1797176"/>
                </a:lnTo>
                <a:lnTo>
                  <a:pt x="1142223" y="1778749"/>
                </a:lnTo>
                <a:lnTo>
                  <a:pt x="1101217" y="1759394"/>
                </a:lnTo>
                <a:lnTo>
                  <a:pt x="1060739" y="1739123"/>
                </a:lnTo>
                <a:lnTo>
                  <a:pt x="1020802" y="1717949"/>
                </a:lnTo>
                <a:lnTo>
                  <a:pt x="981419" y="1695887"/>
                </a:lnTo>
                <a:lnTo>
                  <a:pt x="942604" y="1672949"/>
                </a:lnTo>
                <a:lnTo>
                  <a:pt x="904370" y="1649148"/>
                </a:lnTo>
                <a:lnTo>
                  <a:pt x="866730" y="1624499"/>
                </a:lnTo>
                <a:lnTo>
                  <a:pt x="829699" y="1599015"/>
                </a:lnTo>
                <a:lnTo>
                  <a:pt x="793288" y="1572708"/>
                </a:lnTo>
                <a:lnTo>
                  <a:pt x="757513" y="1545593"/>
                </a:lnTo>
                <a:lnTo>
                  <a:pt x="722385" y="1517682"/>
                </a:lnTo>
                <a:lnTo>
                  <a:pt x="687919" y="1488989"/>
                </a:lnTo>
                <a:lnTo>
                  <a:pt x="654128" y="1459528"/>
                </a:lnTo>
                <a:lnTo>
                  <a:pt x="621025" y="1429312"/>
                </a:lnTo>
                <a:lnTo>
                  <a:pt x="588624" y="1398354"/>
                </a:lnTo>
                <a:lnTo>
                  <a:pt x="556937" y="1366667"/>
                </a:lnTo>
                <a:lnTo>
                  <a:pt x="525979" y="1334266"/>
                </a:lnTo>
                <a:lnTo>
                  <a:pt x="495763" y="1301163"/>
                </a:lnTo>
                <a:lnTo>
                  <a:pt x="466302" y="1267372"/>
                </a:lnTo>
                <a:lnTo>
                  <a:pt x="437609" y="1232906"/>
                </a:lnTo>
                <a:lnTo>
                  <a:pt x="409698" y="1197778"/>
                </a:lnTo>
                <a:lnTo>
                  <a:pt x="382583" y="1162003"/>
                </a:lnTo>
                <a:lnTo>
                  <a:pt x="356276" y="1125592"/>
                </a:lnTo>
                <a:lnTo>
                  <a:pt x="330792" y="1088561"/>
                </a:lnTo>
                <a:lnTo>
                  <a:pt x="306143" y="1050921"/>
                </a:lnTo>
                <a:lnTo>
                  <a:pt x="282342" y="1012687"/>
                </a:lnTo>
                <a:lnTo>
                  <a:pt x="259404" y="973872"/>
                </a:lnTo>
                <a:lnTo>
                  <a:pt x="237342" y="934489"/>
                </a:lnTo>
                <a:lnTo>
                  <a:pt x="216168" y="894552"/>
                </a:lnTo>
                <a:lnTo>
                  <a:pt x="195897" y="854074"/>
                </a:lnTo>
                <a:lnTo>
                  <a:pt x="176542" y="813068"/>
                </a:lnTo>
                <a:lnTo>
                  <a:pt x="158115" y="771547"/>
                </a:lnTo>
                <a:lnTo>
                  <a:pt x="140632" y="729527"/>
                </a:lnTo>
                <a:lnTo>
                  <a:pt x="124104" y="687018"/>
                </a:lnTo>
                <a:lnTo>
                  <a:pt x="108546" y="644036"/>
                </a:lnTo>
                <a:lnTo>
                  <a:pt x="93970" y="600592"/>
                </a:lnTo>
                <a:lnTo>
                  <a:pt x="80390" y="556702"/>
                </a:lnTo>
                <a:lnTo>
                  <a:pt x="67820" y="512378"/>
                </a:lnTo>
                <a:lnTo>
                  <a:pt x="56272" y="467633"/>
                </a:lnTo>
                <a:lnTo>
                  <a:pt x="45761" y="422481"/>
                </a:lnTo>
                <a:lnTo>
                  <a:pt x="36300" y="376935"/>
                </a:lnTo>
                <a:lnTo>
                  <a:pt x="27901" y="331009"/>
                </a:lnTo>
                <a:lnTo>
                  <a:pt x="20579" y="284716"/>
                </a:lnTo>
                <a:lnTo>
                  <a:pt x="14347" y="238069"/>
                </a:lnTo>
                <a:lnTo>
                  <a:pt x="9217" y="191082"/>
                </a:lnTo>
                <a:lnTo>
                  <a:pt x="5205" y="143768"/>
                </a:lnTo>
                <a:lnTo>
                  <a:pt x="2322" y="96141"/>
                </a:lnTo>
                <a:lnTo>
                  <a:pt x="582" y="48214"/>
                </a:lnTo>
                <a:lnTo>
                  <a:pt x="0" y="0"/>
                </a:lnTo>
                <a:lnTo>
                  <a:pt x="1955292" y="0"/>
                </a:lnTo>
                <a:lnTo>
                  <a:pt x="1955292" y="195529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812919" y="3889908"/>
            <a:ext cx="659765" cy="100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dirty="0" sz="2500" spc="-5">
                <a:latin typeface="微软雅黑"/>
                <a:cs typeface="微软雅黑"/>
              </a:rPr>
              <a:t>合理 目标</a:t>
            </a:r>
            <a:endParaRPr sz="25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29455" y="1772411"/>
            <a:ext cx="1955800" cy="1955800"/>
          </a:xfrm>
          <a:custGeom>
            <a:avLst/>
            <a:gdLst/>
            <a:ahLst/>
            <a:cxnLst/>
            <a:rect l="l" t="t" r="r" b="b"/>
            <a:pathLst>
              <a:path w="1955800" h="1955800">
                <a:moveTo>
                  <a:pt x="0" y="1955292"/>
                </a:moveTo>
                <a:lnTo>
                  <a:pt x="582" y="1907077"/>
                </a:lnTo>
                <a:lnTo>
                  <a:pt x="2322" y="1859150"/>
                </a:lnTo>
                <a:lnTo>
                  <a:pt x="5205" y="1811523"/>
                </a:lnTo>
                <a:lnTo>
                  <a:pt x="9217" y="1764209"/>
                </a:lnTo>
                <a:lnTo>
                  <a:pt x="14347" y="1717222"/>
                </a:lnTo>
                <a:lnTo>
                  <a:pt x="20579" y="1670575"/>
                </a:lnTo>
                <a:lnTo>
                  <a:pt x="27901" y="1624282"/>
                </a:lnTo>
                <a:lnTo>
                  <a:pt x="36300" y="1578356"/>
                </a:lnTo>
                <a:lnTo>
                  <a:pt x="45761" y="1532810"/>
                </a:lnTo>
                <a:lnTo>
                  <a:pt x="56272" y="1487658"/>
                </a:lnTo>
                <a:lnTo>
                  <a:pt x="67820" y="1442913"/>
                </a:lnTo>
                <a:lnTo>
                  <a:pt x="80390" y="1398589"/>
                </a:lnTo>
                <a:lnTo>
                  <a:pt x="93970" y="1354699"/>
                </a:lnTo>
                <a:lnTo>
                  <a:pt x="108546" y="1311255"/>
                </a:lnTo>
                <a:lnTo>
                  <a:pt x="124104" y="1268273"/>
                </a:lnTo>
                <a:lnTo>
                  <a:pt x="140632" y="1225764"/>
                </a:lnTo>
                <a:lnTo>
                  <a:pt x="158115" y="1183744"/>
                </a:lnTo>
                <a:lnTo>
                  <a:pt x="176542" y="1142223"/>
                </a:lnTo>
                <a:lnTo>
                  <a:pt x="195897" y="1101217"/>
                </a:lnTo>
                <a:lnTo>
                  <a:pt x="216168" y="1060739"/>
                </a:lnTo>
                <a:lnTo>
                  <a:pt x="237342" y="1020802"/>
                </a:lnTo>
                <a:lnTo>
                  <a:pt x="259404" y="981419"/>
                </a:lnTo>
                <a:lnTo>
                  <a:pt x="282342" y="942604"/>
                </a:lnTo>
                <a:lnTo>
                  <a:pt x="306143" y="904370"/>
                </a:lnTo>
                <a:lnTo>
                  <a:pt x="330792" y="866730"/>
                </a:lnTo>
                <a:lnTo>
                  <a:pt x="356276" y="829699"/>
                </a:lnTo>
                <a:lnTo>
                  <a:pt x="382583" y="793288"/>
                </a:lnTo>
                <a:lnTo>
                  <a:pt x="409698" y="757513"/>
                </a:lnTo>
                <a:lnTo>
                  <a:pt x="437609" y="722385"/>
                </a:lnTo>
                <a:lnTo>
                  <a:pt x="466302" y="687919"/>
                </a:lnTo>
                <a:lnTo>
                  <a:pt x="495763" y="654128"/>
                </a:lnTo>
                <a:lnTo>
                  <a:pt x="525979" y="621025"/>
                </a:lnTo>
                <a:lnTo>
                  <a:pt x="556937" y="588624"/>
                </a:lnTo>
                <a:lnTo>
                  <a:pt x="588624" y="556937"/>
                </a:lnTo>
                <a:lnTo>
                  <a:pt x="621025" y="525979"/>
                </a:lnTo>
                <a:lnTo>
                  <a:pt x="654128" y="495763"/>
                </a:lnTo>
                <a:lnTo>
                  <a:pt x="687919" y="466302"/>
                </a:lnTo>
                <a:lnTo>
                  <a:pt x="722385" y="437609"/>
                </a:lnTo>
                <a:lnTo>
                  <a:pt x="757513" y="409698"/>
                </a:lnTo>
                <a:lnTo>
                  <a:pt x="793288" y="382583"/>
                </a:lnTo>
                <a:lnTo>
                  <a:pt x="829699" y="356276"/>
                </a:lnTo>
                <a:lnTo>
                  <a:pt x="866730" y="330792"/>
                </a:lnTo>
                <a:lnTo>
                  <a:pt x="904370" y="306143"/>
                </a:lnTo>
                <a:lnTo>
                  <a:pt x="942604" y="282342"/>
                </a:lnTo>
                <a:lnTo>
                  <a:pt x="981419" y="259404"/>
                </a:lnTo>
                <a:lnTo>
                  <a:pt x="1020802" y="237342"/>
                </a:lnTo>
                <a:lnTo>
                  <a:pt x="1060739" y="216168"/>
                </a:lnTo>
                <a:lnTo>
                  <a:pt x="1101217" y="195897"/>
                </a:lnTo>
                <a:lnTo>
                  <a:pt x="1142223" y="176542"/>
                </a:lnTo>
                <a:lnTo>
                  <a:pt x="1183744" y="158115"/>
                </a:lnTo>
                <a:lnTo>
                  <a:pt x="1225764" y="140632"/>
                </a:lnTo>
                <a:lnTo>
                  <a:pt x="1268273" y="124104"/>
                </a:lnTo>
                <a:lnTo>
                  <a:pt x="1311255" y="108546"/>
                </a:lnTo>
                <a:lnTo>
                  <a:pt x="1354699" y="93970"/>
                </a:lnTo>
                <a:lnTo>
                  <a:pt x="1398589" y="80390"/>
                </a:lnTo>
                <a:lnTo>
                  <a:pt x="1442913" y="67820"/>
                </a:lnTo>
                <a:lnTo>
                  <a:pt x="1487658" y="56272"/>
                </a:lnTo>
                <a:lnTo>
                  <a:pt x="1532810" y="45761"/>
                </a:lnTo>
                <a:lnTo>
                  <a:pt x="1578356" y="36300"/>
                </a:lnTo>
                <a:lnTo>
                  <a:pt x="1624282" y="27901"/>
                </a:lnTo>
                <a:lnTo>
                  <a:pt x="1670575" y="20579"/>
                </a:lnTo>
                <a:lnTo>
                  <a:pt x="1717222" y="14347"/>
                </a:lnTo>
                <a:lnTo>
                  <a:pt x="1764209" y="9217"/>
                </a:lnTo>
                <a:lnTo>
                  <a:pt x="1811523" y="5205"/>
                </a:lnTo>
                <a:lnTo>
                  <a:pt x="1859150" y="2322"/>
                </a:lnTo>
                <a:lnTo>
                  <a:pt x="1907077" y="582"/>
                </a:lnTo>
                <a:lnTo>
                  <a:pt x="1955292" y="0"/>
                </a:lnTo>
                <a:lnTo>
                  <a:pt x="1955292" y="1955292"/>
                </a:lnTo>
                <a:lnTo>
                  <a:pt x="0" y="195529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812919" y="2540054"/>
            <a:ext cx="659765" cy="1007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95"/>
              </a:spcBef>
            </a:pPr>
            <a:r>
              <a:rPr dirty="0" sz="2500" spc="-5">
                <a:latin typeface="微软雅黑"/>
                <a:cs typeface="微软雅黑"/>
              </a:rPr>
              <a:t>庆祝 </a:t>
            </a:r>
            <a:r>
              <a:rPr dirty="0" sz="2500" spc="-10">
                <a:latin typeface="微软雅黑"/>
                <a:cs typeface="微软雅黑"/>
              </a:rPr>
              <a:t>成功</a:t>
            </a:r>
            <a:endParaRPr sz="25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16573" y="1679067"/>
            <a:ext cx="2188210" cy="2047875"/>
          </a:xfrm>
          <a:custGeom>
            <a:avLst/>
            <a:gdLst/>
            <a:ahLst/>
            <a:cxnLst/>
            <a:rect l="l" t="t" r="r" b="b"/>
            <a:pathLst>
              <a:path w="2188209" h="2047875">
                <a:moveTo>
                  <a:pt x="2188082" y="1863725"/>
                </a:moveTo>
                <a:lnTo>
                  <a:pt x="1666748" y="1863725"/>
                </a:lnTo>
                <a:lnTo>
                  <a:pt x="1936242" y="2047875"/>
                </a:lnTo>
                <a:lnTo>
                  <a:pt x="2188082" y="1863725"/>
                </a:lnTo>
                <a:close/>
              </a:path>
              <a:path w="2188209" h="2047875">
                <a:moveTo>
                  <a:pt x="0" y="0"/>
                </a:moveTo>
                <a:lnTo>
                  <a:pt x="0" y="223393"/>
                </a:lnTo>
                <a:lnTo>
                  <a:pt x="48294" y="224022"/>
                </a:lnTo>
                <a:lnTo>
                  <a:pt x="96301" y="225901"/>
                </a:lnTo>
                <a:lnTo>
                  <a:pt x="144003" y="229014"/>
                </a:lnTo>
                <a:lnTo>
                  <a:pt x="191384" y="233347"/>
                </a:lnTo>
                <a:lnTo>
                  <a:pt x="238428" y="238883"/>
                </a:lnTo>
                <a:lnTo>
                  <a:pt x="285118" y="245610"/>
                </a:lnTo>
                <a:lnTo>
                  <a:pt x="331437" y="253511"/>
                </a:lnTo>
                <a:lnTo>
                  <a:pt x="377369" y="262571"/>
                </a:lnTo>
                <a:lnTo>
                  <a:pt x="422898" y="272776"/>
                </a:lnTo>
                <a:lnTo>
                  <a:pt x="468006" y="284111"/>
                </a:lnTo>
                <a:lnTo>
                  <a:pt x="512678" y="296560"/>
                </a:lnTo>
                <a:lnTo>
                  <a:pt x="556897" y="310109"/>
                </a:lnTo>
                <a:lnTo>
                  <a:pt x="600646" y="324743"/>
                </a:lnTo>
                <a:lnTo>
                  <a:pt x="643909" y="340447"/>
                </a:lnTo>
                <a:lnTo>
                  <a:pt x="686669" y="357206"/>
                </a:lnTo>
                <a:lnTo>
                  <a:pt x="728909" y="375005"/>
                </a:lnTo>
                <a:lnTo>
                  <a:pt x="770614" y="393829"/>
                </a:lnTo>
                <a:lnTo>
                  <a:pt x="811767" y="413663"/>
                </a:lnTo>
                <a:lnTo>
                  <a:pt x="852350" y="434492"/>
                </a:lnTo>
                <a:lnTo>
                  <a:pt x="892349" y="456302"/>
                </a:lnTo>
                <a:lnTo>
                  <a:pt x="931745" y="479076"/>
                </a:lnTo>
                <a:lnTo>
                  <a:pt x="970523" y="502801"/>
                </a:lnTo>
                <a:lnTo>
                  <a:pt x="1008666" y="527461"/>
                </a:lnTo>
                <a:lnTo>
                  <a:pt x="1046157" y="553042"/>
                </a:lnTo>
                <a:lnTo>
                  <a:pt x="1082981" y="579528"/>
                </a:lnTo>
                <a:lnTo>
                  <a:pt x="1119120" y="606905"/>
                </a:lnTo>
                <a:lnTo>
                  <a:pt x="1154557" y="635157"/>
                </a:lnTo>
                <a:lnTo>
                  <a:pt x="1189278" y="664270"/>
                </a:lnTo>
                <a:lnTo>
                  <a:pt x="1223264" y="694229"/>
                </a:lnTo>
                <a:lnTo>
                  <a:pt x="1256499" y="725019"/>
                </a:lnTo>
                <a:lnTo>
                  <a:pt x="1288967" y="756624"/>
                </a:lnTo>
                <a:lnTo>
                  <a:pt x="1320651" y="789030"/>
                </a:lnTo>
                <a:lnTo>
                  <a:pt x="1351535" y="822222"/>
                </a:lnTo>
                <a:lnTo>
                  <a:pt x="1381603" y="856185"/>
                </a:lnTo>
                <a:lnTo>
                  <a:pt x="1410837" y="890904"/>
                </a:lnTo>
                <a:lnTo>
                  <a:pt x="1439221" y="926364"/>
                </a:lnTo>
                <a:lnTo>
                  <a:pt x="1466739" y="962550"/>
                </a:lnTo>
                <a:lnTo>
                  <a:pt x="1493374" y="999447"/>
                </a:lnTo>
                <a:lnTo>
                  <a:pt x="1519109" y="1037041"/>
                </a:lnTo>
                <a:lnTo>
                  <a:pt x="1543929" y="1075316"/>
                </a:lnTo>
                <a:lnTo>
                  <a:pt x="1567816" y="1114257"/>
                </a:lnTo>
                <a:lnTo>
                  <a:pt x="1590754" y="1153850"/>
                </a:lnTo>
                <a:lnTo>
                  <a:pt x="1612726" y="1194079"/>
                </a:lnTo>
                <a:lnTo>
                  <a:pt x="1633717" y="1234929"/>
                </a:lnTo>
                <a:lnTo>
                  <a:pt x="1653709" y="1276386"/>
                </a:lnTo>
                <a:lnTo>
                  <a:pt x="1672685" y="1318435"/>
                </a:lnTo>
                <a:lnTo>
                  <a:pt x="1690630" y="1361060"/>
                </a:lnTo>
                <a:lnTo>
                  <a:pt x="1707527" y="1404247"/>
                </a:lnTo>
                <a:lnTo>
                  <a:pt x="1723359" y="1447981"/>
                </a:lnTo>
                <a:lnTo>
                  <a:pt x="1738110" y="1492247"/>
                </a:lnTo>
                <a:lnTo>
                  <a:pt x="1751764" y="1537029"/>
                </a:lnTo>
                <a:lnTo>
                  <a:pt x="1764303" y="1582314"/>
                </a:lnTo>
                <a:lnTo>
                  <a:pt x="1775711" y="1628085"/>
                </a:lnTo>
                <a:lnTo>
                  <a:pt x="1785971" y="1674329"/>
                </a:lnTo>
                <a:lnTo>
                  <a:pt x="1795068" y="1721030"/>
                </a:lnTo>
                <a:lnTo>
                  <a:pt x="1802985" y="1768172"/>
                </a:lnTo>
                <a:lnTo>
                  <a:pt x="1809704" y="1815742"/>
                </a:lnTo>
                <a:lnTo>
                  <a:pt x="1815210" y="1863725"/>
                </a:lnTo>
                <a:lnTo>
                  <a:pt x="2039620" y="1863725"/>
                </a:lnTo>
                <a:lnTo>
                  <a:pt x="2034665" y="1815193"/>
                </a:lnTo>
                <a:lnTo>
                  <a:pt x="2028603" y="1767024"/>
                </a:lnTo>
                <a:lnTo>
                  <a:pt x="2021447" y="1719230"/>
                </a:lnTo>
                <a:lnTo>
                  <a:pt x="2013209" y="1671824"/>
                </a:lnTo>
                <a:lnTo>
                  <a:pt x="2003905" y="1624818"/>
                </a:lnTo>
                <a:lnTo>
                  <a:pt x="1993546" y="1578224"/>
                </a:lnTo>
                <a:lnTo>
                  <a:pt x="1982147" y="1532054"/>
                </a:lnTo>
                <a:lnTo>
                  <a:pt x="1969721" y="1486321"/>
                </a:lnTo>
                <a:lnTo>
                  <a:pt x="1956281" y="1441037"/>
                </a:lnTo>
                <a:lnTo>
                  <a:pt x="1941841" y="1396214"/>
                </a:lnTo>
                <a:lnTo>
                  <a:pt x="1926414" y="1351865"/>
                </a:lnTo>
                <a:lnTo>
                  <a:pt x="1910014" y="1308001"/>
                </a:lnTo>
                <a:lnTo>
                  <a:pt x="1892653" y="1264635"/>
                </a:lnTo>
                <a:lnTo>
                  <a:pt x="1874346" y="1221779"/>
                </a:lnTo>
                <a:lnTo>
                  <a:pt x="1855106" y="1179446"/>
                </a:lnTo>
                <a:lnTo>
                  <a:pt x="1834946" y="1137648"/>
                </a:lnTo>
                <a:lnTo>
                  <a:pt x="1813880" y="1096396"/>
                </a:lnTo>
                <a:lnTo>
                  <a:pt x="1791921" y="1055704"/>
                </a:lnTo>
                <a:lnTo>
                  <a:pt x="1769082" y="1015584"/>
                </a:lnTo>
                <a:lnTo>
                  <a:pt x="1745378" y="976047"/>
                </a:lnTo>
                <a:lnTo>
                  <a:pt x="1720821" y="937106"/>
                </a:lnTo>
                <a:lnTo>
                  <a:pt x="1695424" y="898774"/>
                </a:lnTo>
                <a:lnTo>
                  <a:pt x="1669202" y="861062"/>
                </a:lnTo>
                <a:lnTo>
                  <a:pt x="1642168" y="823984"/>
                </a:lnTo>
                <a:lnTo>
                  <a:pt x="1614334" y="787550"/>
                </a:lnTo>
                <a:lnTo>
                  <a:pt x="1585715" y="751773"/>
                </a:lnTo>
                <a:lnTo>
                  <a:pt x="1556324" y="716667"/>
                </a:lnTo>
                <a:lnTo>
                  <a:pt x="1526175" y="682242"/>
                </a:lnTo>
                <a:lnTo>
                  <a:pt x="1495280" y="648511"/>
                </a:lnTo>
                <a:lnTo>
                  <a:pt x="1463654" y="615487"/>
                </a:lnTo>
                <a:lnTo>
                  <a:pt x="1431309" y="583182"/>
                </a:lnTo>
                <a:lnTo>
                  <a:pt x="1398259" y="551608"/>
                </a:lnTo>
                <a:lnTo>
                  <a:pt x="1364517" y="520776"/>
                </a:lnTo>
                <a:lnTo>
                  <a:pt x="1330098" y="490701"/>
                </a:lnTo>
                <a:lnTo>
                  <a:pt x="1295014" y="461393"/>
                </a:lnTo>
                <a:lnTo>
                  <a:pt x="1259278" y="432865"/>
                </a:lnTo>
                <a:lnTo>
                  <a:pt x="1222905" y="405129"/>
                </a:lnTo>
                <a:lnTo>
                  <a:pt x="1185908" y="378198"/>
                </a:lnTo>
                <a:lnTo>
                  <a:pt x="1148299" y="352084"/>
                </a:lnTo>
                <a:lnTo>
                  <a:pt x="1110093" y="326799"/>
                </a:lnTo>
                <a:lnTo>
                  <a:pt x="1071303" y="302355"/>
                </a:lnTo>
                <a:lnTo>
                  <a:pt x="1031942" y="278765"/>
                </a:lnTo>
                <a:lnTo>
                  <a:pt x="992023" y="256041"/>
                </a:lnTo>
                <a:lnTo>
                  <a:pt x="951561" y="234195"/>
                </a:lnTo>
                <a:lnTo>
                  <a:pt x="910569" y="213239"/>
                </a:lnTo>
                <a:lnTo>
                  <a:pt x="869059" y="193186"/>
                </a:lnTo>
                <a:lnTo>
                  <a:pt x="827046" y="174048"/>
                </a:lnTo>
                <a:lnTo>
                  <a:pt x="784543" y="155837"/>
                </a:lnTo>
                <a:lnTo>
                  <a:pt x="741562" y="138566"/>
                </a:lnTo>
                <a:lnTo>
                  <a:pt x="698119" y="122246"/>
                </a:lnTo>
                <a:lnTo>
                  <a:pt x="654226" y="106891"/>
                </a:lnTo>
                <a:lnTo>
                  <a:pt x="609896" y="92511"/>
                </a:lnTo>
                <a:lnTo>
                  <a:pt x="565143" y="79121"/>
                </a:lnTo>
                <a:lnTo>
                  <a:pt x="519981" y="66730"/>
                </a:lnTo>
                <a:lnTo>
                  <a:pt x="474422" y="55353"/>
                </a:lnTo>
                <a:lnTo>
                  <a:pt x="428481" y="45002"/>
                </a:lnTo>
                <a:lnTo>
                  <a:pt x="382170" y="35688"/>
                </a:lnTo>
                <a:lnTo>
                  <a:pt x="335504" y="27423"/>
                </a:lnTo>
                <a:lnTo>
                  <a:pt x="288495" y="20221"/>
                </a:lnTo>
                <a:lnTo>
                  <a:pt x="241157" y="14093"/>
                </a:lnTo>
                <a:lnTo>
                  <a:pt x="193503" y="9052"/>
                </a:lnTo>
                <a:lnTo>
                  <a:pt x="145547" y="5110"/>
                </a:lnTo>
                <a:lnTo>
                  <a:pt x="97302" y="2279"/>
                </a:lnTo>
                <a:lnTo>
                  <a:pt x="48782" y="571"/>
                </a:lnTo>
                <a:lnTo>
                  <a:pt x="0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16573" y="3858767"/>
            <a:ext cx="2047875" cy="2188845"/>
          </a:xfrm>
          <a:custGeom>
            <a:avLst/>
            <a:gdLst/>
            <a:ahLst/>
            <a:cxnLst/>
            <a:rect l="l" t="t" r="r" b="b"/>
            <a:pathLst>
              <a:path w="2047875" h="2188845">
                <a:moveTo>
                  <a:pt x="184276" y="1667509"/>
                </a:moveTo>
                <a:lnTo>
                  <a:pt x="0" y="1936978"/>
                </a:lnTo>
                <a:lnTo>
                  <a:pt x="184276" y="2188819"/>
                </a:lnTo>
                <a:lnTo>
                  <a:pt x="184276" y="2040369"/>
                </a:lnTo>
                <a:lnTo>
                  <a:pt x="232808" y="2035408"/>
                </a:lnTo>
                <a:lnTo>
                  <a:pt x="280977" y="2029340"/>
                </a:lnTo>
                <a:lnTo>
                  <a:pt x="328770" y="2022178"/>
                </a:lnTo>
                <a:lnTo>
                  <a:pt x="376176" y="2013934"/>
                </a:lnTo>
                <a:lnTo>
                  <a:pt x="423181" y="2004623"/>
                </a:lnTo>
                <a:lnTo>
                  <a:pt x="469774" y="1994257"/>
                </a:lnTo>
                <a:lnTo>
                  <a:pt x="515943" y="1982851"/>
                </a:lnTo>
                <a:lnTo>
                  <a:pt x="561674" y="1970418"/>
                </a:lnTo>
                <a:lnTo>
                  <a:pt x="606957" y="1956971"/>
                </a:lnTo>
                <a:lnTo>
                  <a:pt x="651779" y="1942523"/>
                </a:lnTo>
                <a:lnTo>
                  <a:pt x="696127" y="1927089"/>
                </a:lnTo>
                <a:lnTo>
                  <a:pt x="739989" y="1910681"/>
                </a:lnTo>
                <a:lnTo>
                  <a:pt x="783353" y="1893312"/>
                </a:lnTo>
                <a:lnTo>
                  <a:pt x="826206" y="1874997"/>
                </a:lnTo>
                <a:lnTo>
                  <a:pt x="868538" y="1855749"/>
                </a:lnTo>
                <a:lnTo>
                  <a:pt x="910334" y="1835580"/>
                </a:lnTo>
                <a:lnTo>
                  <a:pt x="948786" y="1815934"/>
                </a:lnTo>
                <a:lnTo>
                  <a:pt x="184276" y="1815934"/>
                </a:lnTo>
                <a:lnTo>
                  <a:pt x="184276" y="1667509"/>
                </a:lnTo>
                <a:close/>
              </a:path>
              <a:path w="2047875" h="2188845">
                <a:moveTo>
                  <a:pt x="2047875" y="0"/>
                </a:moveTo>
                <a:lnTo>
                  <a:pt x="1824481" y="0"/>
                </a:lnTo>
                <a:lnTo>
                  <a:pt x="1823833" y="48799"/>
                </a:lnTo>
                <a:lnTo>
                  <a:pt x="1821973" y="96328"/>
                </a:lnTo>
                <a:lnTo>
                  <a:pt x="1818861" y="144044"/>
                </a:lnTo>
                <a:lnTo>
                  <a:pt x="1814529" y="191440"/>
                </a:lnTo>
                <a:lnTo>
                  <a:pt x="1808993" y="238499"/>
                </a:lnTo>
                <a:lnTo>
                  <a:pt x="1802268" y="285204"/>
                </a:lnTo>
                <a:lnTo>
                  <a:pt x="1794368" y="331539"/>
                </a:lnTo>
                <a:lnTo>
                  <a:pt x="1785310" y="377487"/>
                </a:lnTo>
                <a:lnTo>
                  <a:pt x="1775106" y="423031"/>
                </a:lnTo>
                <a:lnTo>
                  <a:pt x="1763773" y="468156"/>
                </a:lnTo>
                <a:lnTo>
                  <a:pt x="1751326" y="512845"/>
                </a:lnTo>
                <a:lnTo>
                  <a:pt x="1737779" y="557080"/>
                </a:lnTo>
                <a:lnTo>
                  <a:pt x="1723147" y="600846"/>
                </a:lnTo>
                <a:lnTo>
                  <a:pt x="1707445" y="644126"/>
                </a:lnTo>
                <a:lnTo>
                  <a:pt x="1690689" y="686903"/>
                </a:lnTo>
                <a:lnTo>
                  <a:pt x="1672893" y="729161"/>
                </a:lnTo>
                <a:lnTo>
                  <a:pt x="1654071" y="770883"/>
                </a:lnTo>
                <a:lnTo>
                  <a:pt x="1634240" y="812053"/>
                </a:lnTo>
                <a:lnTo>
                  <a:pt x="1613414" y="852654"/>
                </a:lnTo>
                <a:lnTo>
                  <a:pt x="1591607" y="892669"/>
                </a:lnTo>
                <a:lnTo>
                  <a:pt x="1568836" y="932083"/>
                </a:lnTo>
                <a:lnTo>
                  <a:pt x="1545114" y="970878"/>
                </a:lnTo>
                <a:lnTo>
                  <a:pt x="1520457" y="1009038"/>
                </a:lnTo>
                <a:lnTo>
                  <a:pt x="1494879" y="1046547"/>
                </a:lnTo>
                <a:lnTo>
                  <a:pt x="1468396" y="1083387"/>
                </a:lnTo>
                <a:lnTo>
                  <a:pt x="1441023" y="1119542"/>
                </a:lnTo>
                <a:lnTo>
                  <a:pt x="1412773" y="1154997"/>
                </a:lnTo>
                <a:lnTo>
                  <a:pt x="1383664" y="1189733"/>
                </a:lnTo>
                <a:lnTo>
                  <a:pt x="1353708" y="1223735"/>
                </a:lnTo>
                <a:lnTo>
                  <a:pt x="1322922" y="1256986"/>
                </a:lnTo>
                <a:lnTo>
                  <a:pt x="1291320" y="1289470"/>
                </a:lnTo>
                <a:lnTo>
                  <a:pt x="1258917" y="1321169"/>
                </a:lnTo>
                <a:lnTo>
                  <a:pt x="1225729" y="1352068"/>
                </a:lnTo>
                <a:lnTo>
                  <a:pt x="1191769" y="1382150"/>
                </a:lnTo>
                <a:lnTo>
                  <a:pt x="1157053" y="1411398"/>
                </a:lnTo>
                <a:lnTo>
                  <a:pt x="1121596" y="1439796"/>
                </a:lnTo>
                <a:lnTo>
                  <a:pt x="1085413" y="1467327"/>
                </a:lnTo>
                <a:lnTo>
                  <a:pt x="1048519" y="1493975"/>
                </a:lnTo>
                <a:lnTo>
                  <a:pt x="1010928" y="1519723"/>
                </a:lnTo>
                <a:lnTo>
                  <a:pt x="972656" y="1544554"/>
                </a:lnTo>
                <a:lnTo>
                  <a:pt x="933718" y="1568452"/>
                </a:lnTo>
                <a:lnTo>
                  <a:pt x="894128" y="1591401"/>
                </a:lnTo>
                <a:lnTo>
                  <a:pt x="853901" y="1613384"/>
                </a:lnTo>
                <a:lnTo>
                  <a:pt x="813053" y="1634384"/>
                </a:lnTo>
                <a:lnTo>
                  <a:pt x="771599" y="1654385"/>
                </a:lnTo>
                <a:lnTo>
                  <a:pt x="729552" y="1673370"/>
                </a:lnTo>
                <a:lnTo>
                  <a:pt x="686929" y="1691322"/>
                </a:lnTo>
                <a:lnTo>
                  <a:pt x="643744" y="1708226"/>
                </a:lnTo>
                <a:lnTo>
                  <a:pt x="600012" y="1724065"/>
                </a:lnTo>
                <a:lnTo>
                  <a:pt x="555748" y="1738821"/>
                </a:lnTo>
                <a:lnTo>
                  <a:pt x="510966" y="1752479"/>
                </a:lnTo>
                <a:lnTo>
                  <a:pt x="465683" y="1765022"/>
                </a:lnTo>
                <a:lnTo>
                  <a:pt x="419913" y="1776433"/>
                </a:lnTo>
                <a:lnTo>
                  <a:pt x="373670" y="1786696"/>
                </a:lnTo>
                <a:lnTo>
                  <a:pt x="326970" y="1795794"/>
                </a:lnTo>
                <a:lnTo>
                  <a:pt x="279828" y="1803711"/>
                </a:lnTo>
                <a:lnTo>
                  <a:pt x="232259" y="1810430"/>
                </a:lnTo>
                <a:lnTo>
                  <a:pt x="184276" y="1815934"/>
                </a:lnTo>
                <a:lnTo>
                  <a:pt x="948786" y="1815934"/>
                </a:lnTo>
                <a:lnTo>
                  <a:pt x="992273" y="1792538"/>
                </a:lnTo>
                <a:lnTo>
                  <a:pt x="1032391" y="1769690"/>
                </a:lnTo>
                <a:lnTo>
                  <a:pt x="1071925" y="1745977"/>
                </a:lnTo>
                <a:lnTo>
                  <a:pt x="1110863" y="1721410"/>
                </a:lnTo>
                <a:lnTo>
                  <a:pt x="1149193" y="1696004"/>
                </a:lnTo>
                <a:lnTo>
                  <a:pt x="1186902" y="1669772"/>
                </a:lnTo>
                <a:lnTo>
                  <a:pt x="1223978" y="1642728"/>
                </a:lnTo>
                <a:lnTo>
                  <a:pt x="1260409" y="1614885"/>
                </a:lnTo>
                <a:lnTo>
                  <a:pt x="1296183" y="1586256"/>
                </a:lnTo>
                <a:lnTo>
                  <a:pt x="1331287" y="1556855"/>
                </a:lnTo>
                <a:lnTo>
                  <a:pt x="1365709" y="1526694"/>
                </a:lnTo>
                <a:lnTo>
                  <a:pt x="1399436" y="1495789"/>
                </a:lnTo>
                <a:lnTo>
                  <a:pt x="1432457" y="1464152"/>
                </a:lnTo>
                <a:lnTo>
                  <a:pt x="1464760" y="1431796"/>
                </a:lnTo>
                <a:lnTo>
                  <a:pt x="1496331" y="1398734"/>
                </a:lnTo>
                <a:lnTo>
                  <a:pt x="1527160" y="1364982"/>
                </a:lnTo>
                <a:lnTo>
                  <a:pt x="1557232" y="1330551"/>
                </a:lnTo>
                <a:lnTo>
                  <a:pt x="1586537" y="1295455"/>
                </a:lnTo>
                <a:lnTo>
                  <a:pt x="1615062" y="1259707"/>
                </a:lnTo>
                <a:lnTo>
                  <a:pt x="1642795" y="1223322"/>
                </a:lnTo>
                <a:lnTo>
                  <a:pt x="1669723" y="1186312"/>
                </a:lnTo>
                <a:lnTo>
                  <a:pt x="1695835" y="1148691"/>
                </a:lnTo>
                <a:lnTo>
                  <a:pt x="1721117" y="1110472"/>
                </a:lnTo>
                <a:lnTo>
                  <a:pt x="1745558" y="1071669"/>
                </a:lnTo>
                <a:lnTo>
                  <a:pt x="1769145" y="1032295"/>
                </a:lnTo>
                <a:lnTo>
                  <a:pt x="1791867" y="992363"/>
                </a:lnTo>
                <a:lnTo>
                  <a:pt x="1813710" y="951888"/>
                </a:lnTo>
                <a:lnTo>
                  <a:pt x="1834663" y="910881"/>
                </a:lnTo>
                <a:lnTo>
                  <a:pt x="1854714" y="869358"/>
                </a:lnTo>
                <a:lnTo>
                  <a:pt x="1873850" y="827331"/>
                </a:lnTo>
                <a:lnTo>
                  <a:pt x="1892058" y="784813"/>
                </a:lnTo>
                <a:lnTo>
                  <a:pt x="1909327" y="741819"/>
                </a:lnTo>
                <a:lnTo>
                  <a:pt x="1925645" y="698361"/>
                </a:lnTo>
                <a:lnTo>
                  <a:pt x="1940998" y="654453"/>
                </a:lnTo>
                <a:lnTo>
                  <a:pt x="1955376" y="610108"/>
                </a:lnTo>
                <a:lnTo>
                  <a:pt x="1968765" y="565340"/>
                </a:lnTo>
                <a:lnTo>
                  <a:pt x="1981153" y="520163"/>
                </a:lnTo>
                <a:lnTo>
                  <a:pt x="1992529" y="474588"/>
                </a:lnTo>
                <a:lnTo>
                  <a:pt x="2002879" y="428631"/>
                </a:lnTo>
                <a:lnTo>
                  <a:pt x="2012192" y="382305"/>
                </a:lnTo>
                <a:lnTo>
                  <a:pt x="2020455" y="335622"/>
                </a:lnTo>
                <a:lnTo>
                  <a:pt x="2027656" y="288597"/>
                </a:lnTo>
                <a:lnTo>
                  <a:pt x="2033783" y="241242"/>
                </a:lnTo>
                <a:lnTo>
                  <a:pt x="2038823" y="193572"/>
                </a:lnTo>
                <a:lnTo>
                  <a:pt x="2042765" y="145599"/>
                </a:lnTo>
                <a:lnTo>
                  <a:pt x="2045595" y="97337"/>
                </a:lnTo>
                <a:lnTo>
                  <a:pt x="2047308" y="48307"/>
                </a:lnTo>
                <a:lnTo>
                  <a:pt x="2047875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95903" y="3858767"/>
            <a:ext cx="2188845" cy="2049145"/>
          </a:xfrm>
          <a:custGeom>
            <a:avLst/>
            <a:gdLst/>
            <a:ahLst/>
            <a:cxnLst/>
            <a:rect l="l" t="t" r="r" b="b"/>
            <a:pathLst>
              <a:path w="2188845" h="2049145">
                <a:moveTo>
                  <a:pt x="372999" y="184276"/>
                </a:moveTo>
                <a:lnTo>
                  <a:pt x="148462" y="184276"/>
                </a:lnTo>
                <a:lnTo>
                  <a:pt x="153423" y="232826"/>
                </a:lnTo>
                <a:lnTo>
                  <a:pt x="159491" y="281012"/>
                </a:lnTo>
                <a:lnTo>
                  <a:pt x="166654" y="328823"/>
                </a:lnTo>
                <a:lnTo>
                  <a:pt x="174898" y="376246"/>
                </a:lnTo>
                <a:lnTo>
                  <a:pt x="184209" y="423268"/>
                </a:lnTo>
                <a:lnTo>
                  <a:pt x="194574" y="469879"/>
                </a:lnTo>
                <a:lnTo>
                  <a:pt x="205980" y="516065"/>
                </a:lnTo>
                <a:lnTo>
                  <a:pt x="218414" y="561814"/>
                </a:lnTo>
                <a:lnTo>
                  <a:pt x="231861" y="607114"/>
                </a:lnTo>
                <a:lnTo>
                  <a:pt x="246309" y="651952"/>
                </a:lnTo>
                <a:lnTo>
                  <a:pt x="261743" y="696317"/>
                </a:lnTo>
                <a:lnTo>
                  <a:pt x="278152" y="740196"/>
                </a:lnTo>
                <a:lnTo>
                  <a:pt x="295520" y="783577"/>
                </a:lnTo>
                <a:lnTo>
                  <a:pt x="313836" y="826447"/>
                </a:lnTo>
                <a:lnTo>
                  <a:pt x="333084" y="868795"/>
                </a:lnTo>
                <a:lnTo>
                  <a:pt x="353253" y="910608"/>
                </a:lnTo>
                <a:lnTo>
                  <a:pt x="374328" y="951873"/>
                </a:lnTo>
                <a:lnTo>
                  <a:pt x="396296" y="992579"/>
                </a:lnTo>
                <a:lnTo>
                  <a:pt x="419144" y="1032713"/>
                </a:lnTo>
                <a:lnTo>
                  <a:pt x="442858" y="1072263"/>
                </a:lnTo>
                <a:lnTo>
                  <a:pt x="467424" y="1111217"/>
                </a:lnTo>
                <a:lnTo>
                  <a:pt x="492830" y="1149562"/>
                </a:lnTo>
                <a:lnTo>
                  <a:pt x="519062" y="1187286"/>
                </a:lnTo>
                <a:lnTo>
                  <a:pt x="546107" y="1224377"/>
                </a:lnTo>
                <a:lnTo>
                  <a:pt x="573951" y="1260823"/>
                </a:lnTo>
                <a:lnTo>
                  <a:pt x="602580" y="1296611"/>
                </a:lnTo>
                <a:lnTo>
                  <a:pt x="631982" y="1331729"/>
                </a:lnTo>
                <a:lnTo>
                  <a:pt x="662142" y="1366165"/>
                </a:lnTo>
                <a:lnTo>
                  <a:pt x="693048" y="1399907"/>
                </a:lnTo>
                <a:lnTo>
                  <a:pt x="724685" y="1432942"/>
                </a:lnTo>
                <a:lnTo>
                  <a:pt x="757042" y="1465258"/>
                </a:lnTo>
                <a:lnTo>
                  <a:pt x="790103" y="1496842"/>
                </a:lnTo>
                <a:lnTo>
                  <a:pt x="823856" y="1527684"/>
                </a:lnTo>
                <a:lnTo>
                  <a:pt x="858288" y="1557769"/>
                </a:lnTo>
                <a:lnTo>
                  <a:pt x="893384" y="1587086"/>
                </a:lnTo>
                <a:lnTo>
                  <a:pt x="929131" y="1615623"/>
                </a:lnTo>
                <a:lnTo>
                  <a:pt x="965517" y="1643368"/>
                </a:lnTo>
                <a:lnTo>
                  <a:pt x="1002527" y="1670307"/>
                </a:lnTo>
                <a:lnTo>
                  <a:pt x="1040149" y="1696430"/>
                </a:lnTo>
                <a:lnTo>
                  <a:pt x="1078368" y="1721723"/>
                </a:lnTo>
                <a:lnTo>
                  <a:pt x="1117171" y="1746174"/>
                </a:lnTo>
                <a:lnTo>
                  <a:pt x="1156546" y="1769772"/>
                </a:lnTo>
                <a:lnTo>
                  <a:pt x="1196478" y="1792503"/>
                </a:lnTo>
                <a:lnTo>
                  <a:pt x="1236953" y="1814356"/>
                </a:lnTo>
                <a:lnTo>
                  <a:pt x="1277960" y="1835318"/>
                </a:lnTo>
                <a:lnTo>
                  <a:pt x="1319483" y="1855378"/>
                </a:lnTo>
                <a:lnTo>
                  <a:pt x="1361511" y="1874522"/>
                </a:lnTo>
                <a:lnTo>
                  <a:pt x="1404029" y="1892738"/>
                </a:lnTo>
                <a:lnTo>
                  <a:pt x="1447023" y="1910015"/>
                </a:lnTo>
                <a:lnTo>
                  <a:pt x="1490481" y="1926340"/>
                </a:lnTo>
                <a:lnTo>
                  <a:pt x="1534390" y="1941700"/>
                </a:lnTo>
                <a:lnTo>
                  <a:pt x="1578734" y="1956084"/>
                </a:lnTo>
                <a:lnTo>
                  <a:pt x="1623503" y="1969479"/>
                </a:lnTo>
                <a:lnTo>
                  <a:pt x="1668680" y="1981873"/>
                </a:lnTo>
                <a:lnTo>
                  <a:pt x="1714255" y="1993253"/>
                </a:lnTo>
                <a:lnTo>
                  <a:pt x="1760212" y="2003608"/>
                </a:lnTo>
                <a:lnTo>
                  <a:pt x="1806539" y="2012925"/>
                </a:lnTo>
                <a:lnTo>
                  <a:pt x="1853221" y="2021192"/>
                </a:lnTo>
                <a:lnTo>
                  <a:pt x="1900247" y="2028396"/>
                </a:lnTo>
                <a:lnTo>
                  <a:pt x="1947602" y="2034526"/>
                </a:lnTo>
                <a:lnTo>
                  <a:pt x="1995272" y="2039568"/>
                </a:lnTo>
                <a:lnTo>
                  <a:pt x="2043245" y="2043512"/>
                </a:lnTo>
                <a:lnTo>
                  <a:pt x="2091507" y="2046344"/>
                </a:lnTo>
                <a:lnTo>
                  <a:pt x="2140045" y="2048052"/>
                </a:lnTo>
                <a:lnTo>
                  <a:pt x="2188845" y="2048624"/>
                </a:lnTo>
                <a:lnTo>
                  <a:pt x="2188845" y="1825129"/>
                </a:lnTo>
                <a:lnTo>
                  <a:pt x="2140537" y="1824499"/>
                </a:lnTo>
                <a:lnTo>
                  <a:pt x="2092517" y="1822620"/>
                </a:lnTo>
                <a:lnTo>
                  <a:pt x="2044801" y="1819506"/>
                </a:lnTo>
                <a:lnTo>
                  <a:pt x="1997406" y="1815171"/>
                </a:lnTo>
                <a:lnTo>
                  <a:pt x="1950348" y="1809632"/>
                </a:lnTo>
                <a:lnTo>
                  <a:pt x="1903644" y="1802904"/>
                </a:lnTo>
                <a:lnTo>
                  <a:pt x="1857310" y="1795000"/>
                </a:lnTo>
                <a:lnTo>
                  <a:pt x="1811364" y="1785936"/>
                </a:lnTo>
                <a:lnTo>
                  <a:pt x="1765821" y="1775727"/>
                </a:lnTo>
                <a:lnTo>
                  <a:pt x="1720698" y="1764389"/>
                </a:lnTo>
                <a:lnTo>
                  <a:pt x="1676011" y="1751935"/>
                </a:lnTo>
                <a:lnTo>
                  <a:pt x="1631778" y="1738381"/>
                </a:lnTo>
                <a:lnTo>
                  <a:pt x="1588014" y="1723741"/>
                </a:lnTo>
                <a:lnTo>
                  <a:pt x="1544736" y="1708032"/>
                </a:lnTo>
                <a:lnTo>
                  <a:pt x="1501962" y="1691267"/>
                </a:lnTo>
                <a:lnTo>
                  <a:pt x="1459706" y="1673462"/>
                </a:lnTo>
                <a:lnTo>
                  <a:pt x="1417986" y="1654631"/>
                </a:lnTo>
                <a:lnTo>
                  <a:pt x="1376819" y="1634790"/>
                </a:lnTo>
                <a:lnTo>
                  <a:pt x="1336221" y="1613954"/>
                </a:lnTo>
                <a:lnTo>
                  <a:pt x="1296208" y="1592137"/>
                </a:lnTo>
                <a:lnTo>
                  <a:pt x="1256797" y="1569354"/>
                </a:lnTo>
                <a:lnTo>
                  <a:pt x="1218005" y="1545621"/>
                </a:lnTo>
                <a:lnTo>
                  <a:pt x="1179848" y="1520952"/>
                </a:lnTo>
                <a:lnTo>
                  <a:pt x="1142342" y="1495362"/>
                </a:lnTo>
                <a:lnTo>
                  <a:pt x="1105505" y="1468867"/>
                </a:lnTo>
                <a:lnTo>
                  <a:pt x="1069352" y="1441481"/>
                </a:lnTo>
                <a:lnTo>
                  <a:pt x="1033901" y="1413219"/>
                </a:lnTo>
                <a:lnTo>
                  <a:pt x="999167" y="1384096"/>
                </a:lnTo>
                <a:lnTo>
                  <a:pt x="965168" y="1354127"/>
                </a:lnTo>
                <a:lnTo>
                  <a:pt x="931919" y="1323328"/>
                </a:lnTo>
                <a:lnTo>
                  <a:pt x="899439" y="1291712"/>
                </a:lnTo>
                <a:lnTo>
                  <a:pt x="867742" y="1259295"/>
                </a:lnTo>
                <a:lnTo>
                  <a:pt x="836845" y="1226092"/>
                </a:lnTo>
                <a:lnTo>
                  <a:pt x="806766" y="1192118"/>
                </a:lnTo>
                <a:lnTo>
                  <a:pt x="777520" y="1157388"/>
                </a:lnTo>
                <a:lnTo>
                  <a:pt x="749125" y="1121916"/>
                </a:lnTo>
                <a:lnTo>
                  <a:pt x="721596" y="1085719"/>
                </a:lnTo>
                <a:lnTo>
                  <a:pt x="694950" y="1048810"/>
                </a:lnTo>
                <a:lnTo>
                  <a:pt x="669205" y="1011204"/>
                </a:lnTo>
                <a:lnTo>
                  <a:pt x="644375" y="972917"/>
                </a:lnTo>
                <a:lnTo>
                  <a:pt x="620479" y="933964"/>
                </a:lnTo>
                <a:lnTo>
                  <a:pt x="597532" y="894359"/>
                </a:lnTo>
                <a:lnTo>
                  <a:pt x="575550" y="854117"/>
                </a:lnTo>
                <a:lnTo>
                  <a:pt x="554552" y="813254"/>
                </a:lnTo>
                <a:lnTo>
                  <a:pt x="534552" y="771784"/>
                </a:lnTo>
                <a:lnTo>
                  <a:pt x="515568" y="729723"/>
                </a:lnTo>
                <a:lnTo>
                  <a:pt x="497616" y="687085"/>
                </a:lnTo>
                <a:lnTo>
                  <a:pt x="480713" y="643885"/>
                </a:lnTo>
                <a:lnTo>
                  <a:pt x="464875" y="600138"/>
                </a:lnTo>
                <a:lnTo>
                  <a:pt x="450119" y="555859"/>
                </a:lnTo>
                <a:lnTo>
                  <a:pt x="436461" y="511064"/>
                </a:lnTo>
                <a:lnTo>
                  <a:pt x="423918" y="465766"/>
                </a:lnTo>
                <a:lnTo>
                  <a:pt x="412507" y="419981"/>
                </a:lnTo>
                <a:lnTo>
                  <a:pt x="402243" y="373725"/>
                </a:lnTo>
                <a:lnTo>
                  <a:pt x="393144" y="327011"/>
                </a:lnTo>
                <a:lnTo>
                  <a:pt x="385226" y="279855"/>
                </a:lnTo>
                <a:lnTo>
                  <a:pt x="378505" y="232272"/>
                </a:lnTo>
                <a:lnTo>
                  <a:pt x="372999" y="184276"/>
                </a:lnTo>
                <a:close/>
              </a:path>
              <a:path w="2188845" h="2049145">
                <a:moveTo>
                  <a:pt x="251968" y="0"/>
                </a:moveTo>
                <a:lnTo>
                  <a:pt x="0" y="184276"/>
                </a:lnTo>
                <a:lnTo>
                  <a:pt x="521462" y="184276"/>
                </a:lnTo>
                <a:lnTo>
                  <a:pt x="251968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36110" y="1538858"/>
            <a:ext cx="2049145" cy="2188210"/>
          </a:xfrm>
          <a:custGeom>
            <a:avLst/>
            <a:gdLst/>
            <a:ahLst/>
            <a:cxnLst/>
            <a:rect l="l" t="t" r="r" b="b"/>
            <a:pathLst>
              <a:path w="2049145" h="2188210">
                <a:moveTo>
                  <a:pt x="1864487" y="0"/>
                </a:moveTo>
                <a:lnTo>
                  <a:pt x="1864487" y="148462"/>
                </a:lnTo>
                <a:lnTo>
                  <a:pt x="1815931" y="153417"/>
                </a:lnTo>
                <a:lnTo>
                  <a:pt x="1767739" y="159479"/>
                </a:lnTo>
                <a:lnTo>
                  <a:pt x="1719923" y="166635"/>
                </a:lnTo>
                <a:lnTo>
                  <a:pt x="1672495" y="174873"/>
                </a:lnTo>
                <a:lnTo>
                  <a:pt x="1625467" y="184177"/>
                </a:lnTo>
                <a:lnTo>
                  <a:pt x="1578852" y="194536"/>
                </a:lnTo>
                <a:lnTo>
                  <a:pt x="1532661" y="205935"/>
                </a:lnTo>
                <a:lnTo>
                  <a:pt x="1486907" y="218361"/>
                </a:lnTo>
                <a:lnTo>
                  <a:pt x="1441603" y="231801"/>
                </a:lnTo>
                <a:lnTo>
                  <a:pt x="1396760" y="246241"/>
                </a:lnTo>
                <a:lnTo>
                  <a:pt x="1352391" y="261668"/>
                </a:lnTo>
                <a:lnTo>
                  <a:pt x="1308507" y="278068"/>
                </a:lnTo>
                <a:lnTo>
                  <a:pt x="1265123" y="295429"/>
                </a:lnTo>
                <a:lnTo>
                  <a:pt x="1222248" y="313736"/>
                </a:lnTo>
                <a:lnTo>
                  <a:pt x="1179897" y="332976"/>
                </a:lnTo>
                <a:lnTo>
                  <a:pt x="1138081" y="353136"/>
                </a:lnTo>
                <a:lnTo>
                  <a:pt x="1096812" y="374202"/>
                </a:lnTo>
                <a:lnTo>
                  <a:pt x="1056103" y="396161"/>
                </a:lnTo>
                <a:lnTo>
                  <a:pt x="1015965" y="419000"/>
                </a:lnTo>
                <a:lnTo>
                  <a:pt x="976412" y="442704"/>
                </a:lnTo>
                <a:lnTo>
                  <a:pt x="937456" y="467261"/>
                </a:lnTo>
                <a:lnTo>
                  <a:pt x="899108" y="492658"/>
                </a:lnTo>
                <a:lnTo>
                  <a:pt x="861381" y="518880"/>
                </a:lnTo>
                <a:lnTo>
                  <a:pt x="824287" y="545914"/>
                </a:lnTo>
                <a:lnTo>
                  <a:pt x="787838" y="573748"/>
                </a:lnTo>
                <a:lnTo>
                  <a:pt x="752048" y="602367"/>
                </a:lnTo>
                <a:lnTo>
                  <a:pt x="716927" y="631758"/>
                </a:lnTo>
                <a:lnTo>
                  <a:pt x="682489" y="661907"/>
                </a:lnTo>
                <a:lnTo>
                  <a:pt x="648745" y="692802"/>
                </a:lnTo>
                <a:lnTo>
                  <a:pt x="615708" y="724428"/>
                </a:lnTo>
                <a:lnTo>
                  <a:pt x="583390" y="756773"/>
                </a:lnTo>
                <a:lnTo>
                  <a:pt x="551804" y="789823"/>
                </a:lnTo>
                <a:lnTo>
                  <a:pt x="520961" y="823565"/>
                </a:lnTo>
                <a:lnTo>
                  <a:pt x="490874" y="857984"/>
                </a:lnTo>
                <a:lnTo>
                  <a:pt x="461555" y="893068"/>
                </a:lnTo>
                <a:lnTo>
                  <a:pt x="433017" y="928804"/>
                </a:lnTo>
                <a:lnTo>
                  <a:pt x="405271" y="965177"/>
                </a:lnTo>
                <a:lnTo>
                  <a:pt x="378330" y="1002174"/>
                </a:lnTo>
                <a:lnTo>
                  <a:pt x="352206" y="1039783"/>
                </a:lnTo>
                <a:lnTo>
                  <a:pt x="326912" y="1077989"/>
                </a:lnTo>
                <a:lnTo>
                  <a:pt x="302459" y="1116779"/>
                </a:lnTo>
                <a:lnTo>
                  <a:pt x="278861" y="1156140"/>
                </a:lnTo>
                <a:lnTo>
                  <a:pt x="256128" y="1196059"/>
                </a:lnTo>
                <a:lnTo>
                  <a:pt x="234274" y="1236521"/>
                </a:lnTo>
                <a:lnTo>
                  <a:pt x="213311" y="1277513"/>
                </a:lnTo>
                <a:lnTo>
                  <a:pt x="193251" y="1319023"/>
                </a:lnTo>
                <a:lnTo>
                  <a:pt x="174107" y="1361036"/>
                </a:lnTo>
                <a:lnTo>
                  <a:pt x="155890" y="1403539"/>
                </a:lnTo>
                <a:lnTo>
                  <a:pt x="138612" y="1446520"/>
                </a:lnTo>
                <a:lnTo>
                  <a:pt x="122287" y="1489963"/>
                </a:lnTo>
                <a:lnTo>
                  <a:pt x="106926" y="1533856"/>
                </a:lnTo>
                <a:lnTo>
                  <a:pt x="92542" y="1578186"/>
                </a:lnTo>
                <a:lnTo>
                  <a:pt x="79147" y="1622939"/>
                </a:lnTo>
                <a:lnTo>
                  <a:pt x="66752" y="1668101"/>
                </a:lnTo>
                <a:lnTo>
                  <a:pt x="55372" y="1713660"/>
                </a:lnTo>
                <a:lnTo>
                  <a:pt x="45016" y="1759601"/>
                </a:lnTo>
                <a:lnTo>
                  <a:pt x="35699" y="1805912"/>
                </a:lnTo>
                <a:lnTo>
                  <a:pt x="27432" y="1852578"/>
                </a:lnTo>
                <a:lnTo>
                  <a:pt x="20228" y="1899587"/>
                </a:lnTo>
                <a:lnTo>
                  <a:pt x="14098" y="1946925"/>
                </a:lnTo>
                <a:lnTo>
                  <a:pt x="9055" y="1994579"/>
                </a:lnTo>
                <a:lnTo>
                  <a:pt x="5112" y="2042535"/>
                </a:lnTo>
                <a:lnTo>
                  <a:pt x="2280" y="2090780"/>
                </a:lnTo>
                <a:lnTo>
                  <a:pt x="566" y="2139788"/>
                </a:lnTo>
                <a:lnTo>
                  <a:pt x="0" y="2188083"/>
                </a:lnTo>
                <a:lnTo>
                  <a:pt x="223392" y="2188083"/>
                </a:lnTo>
                <a:lnTo>
                  <a:pt x="224041" y="2139300"/>
                </a:lnTo>
                <a:lnTo>
                  <a:pt x="225902" y="2091781"/>
                </a:lnTo>
                <a:lnTo>
                  <a:pt x="229016" y="2044078"/>
                </a:lnTo>
                <a:lnTo>
                  <a:pt x="233350" y="1996696"/>
                </a:lnTo>
                <a:lnTo>
                  <a:pt x="238889" y="1949651"/>
                </a:lnTo>
                <a:lnTo>
                  <a:pt x="245618" y="1902961"/>
                </a:lnTo>
                <a:lnTo>
                  <a:pt x="253522" y="1856640"/>
                </a:lnTo>
                <a:lnTo>
                  <a:pt x="262586" y="1810706"/>
                </a:lnTo>
                <a:lnTo>
                  <a:pt x="272794" y="1765176"/>
                </a:lnTo>
                <a:lnTo>
                  <a:pt x="284133" y="1720066"/>
                </a:lnTo>
                <a:lnTo>
                  <a:pt x="296588" y="1675393"/>
                </a:lnTo>
                <a:lnTo>
                  <a:pt x="310142" y="1631172"/>
                </a:lnTo>
                <a:lnTo>
                  <a:pt x="324782" y="1587421"/>
                </a:lnTo>
                <a:lnTo>
                  <a:pt x="340492" y="1544157"/>
                </a:lnTo>
                <a:lnTo>
                  <a:pt x="357257" y="1501394"/>
                </a:lnTo>
                <a:lnTo>
                  <a:pt x="375063" y="1459152"/>
                </a:lnTo>
                <a:lnTo>
                  <a:pt x="393894" y="1417445"/>
                </a:lnTo>
                <a:lnTo>
                  <a:pt x="413736" y="1376290"/>
                </a:lnTo>
                <a:lnTo>
                  <a:pt x="434574" y="1335704"/>
                </a:lnTo>
                <a:lnTo>
                  <a:pt x="456392" y="1295704"/>
                </a:lnTo>
                <a:lnTo>
                  <a:pt x="479176" y="1256305"/>
                </a:lnTo>
                <a:lnTo>
                  <a:pt x="502911" y="1217525"/>
                </a:lnTo>
                <a:lnTo>
                  <a:pt x="527581" y="1179380"/>
                </a:lnTo>
                <a:lnTo>
                  <a:pt x="553173" y="1141886"/>
                </a:lnTo>
                <a:lnTo>
                  <a:pt x="579670" y="1105061"/>
                </a:lnTo>
                <a:lnTo>
                  <a:pt x="607058" y="1068920"/>
                </a:lnTo>
                <a:lnTo>
                  <a:pt x="635323" y="1033480"/>
                </a:lnTo>
                <a:lnTo>
                  <a:pt x="664448" y="998759"/>
                </a:lnTo>
                <a:lnTo>
                  <a:pt x="694420" y="964771"/>
                </a:lnTo>
                <a:lnTo>
                  <a:pt x="725222" y="931534"/>
                </a:lnTo>
                <a:lnTo>
                  <a:pt x="756841" y="899064"/>
                </a:lnTo>
                <a:lnTo>
                  <a:pt x="789262" y="867379"/>
                </a:lnTo>
                <a:lnTo>
                  <a:pt x="822469" y="836493"/>
                </a:lnTo>
                <a:lnTo>
                  <a:pt x="856447" y="806425"/>
                </a:lnTo>
                <a:lnTo>
                  <a:pt x="891181" y="777190"/>
                </a:lnTo>
                <a:lnTo>
                  <a:pt x="926657" y="748805"/>
                </a:lnTo>
                <a:lnTo>
                  <a:pt x="962860" y="721287"/>
                </a:lnTo>
                <a:lnTo>
                  <a:pt x="999774" y="694652"/>
                </a:lnTo>
                <a:lnTo>
                  <a:pt x="1037385" y="668916"/>
                </a:lnTo>
                <a:lnTo>
                  <a:pt x="1075678" y="644097"/>
                </a:lnTo>
                <a:lnTo>
                  <a:pt x="1114638" y="620211"/>
                </a:lnTo>
                <a:lnTo>
                  <a:pt x="1154249" y="597273"/>
                </a:lnTo>
                <a:lnTo>
                  <a:pt x="1194497" y="575302"/>
                </a:lnTo>
                <a:lnTo>
                  <a:pt x="1235368" y="554312"/>
                </a:lnTo>
                <a:lnTo>
                  <a:pt x="1276845" y="534322"/>
                </a:lnTo>
                <a:lnTo>
                  <a:pt x="1318914" y="515347"/>
                </a:lnTo>
                <a:lnTo>
                  <a:pt x="1361561" y="497404"/>
                </a:lnTo>
                <a:lnTo>
                  <a:pt x="1404769" y="480510"/>
                </a:lnTo>
                <a:lnTo>
                  <a:pt x="1448525" y="464680"/>
                </a:lnTo>
                <a:lnTo>
                  <a:pt x="1492813" y="449933"/>
                </a:lnTo>
                <a:lnTo>
                  <a:pt x="1537619" y="436283"/>
                </a:lnTo>
                <a:lnTo>
                  <a:pt x="1582926" y="423748"/>
                </a:lnTo>
                <a:lnTo>
                  <a:pt x="1628722" y="412344"/>
                </a:lnTo>
                <a:lnTo>
                  <a:pt x="1674989" y="402088"/>
                </a:lnTo>
                <a:lnTo>
                  <a:pt x="1721715" y="392996"/>
                </a:lnTo>
                <a:lnTo>
                  <a:pt x="1768883" y="385085"/>
                </a:lnTo>
                <a:lnTo>
                  <a:pt x="1816478" y="378371"/>
                </a:lnTo>
                <a:lnTo>
                  <a:pt x="1864487" y="372871"/>
                </a:lnTo>
                <a:lnTo>
                  <a:pt x="1965934" y="372871"/>
                </a:lnTo>
                <a:lnTo>
                  <a:pt x="2048637" y="251840"/>
                </a:lnTo>
                <a:lnTo>
                  <a:pt x="1864487" y="0"/>
                </a:lnTo>
                <a:close/>
              </a:path>
              <a:path w="2049145" h="2188210">
                <a:moveTo>
                  <a:pt x="1965934" y="372871"/>
                </a:moveTo>
                <a:lnTo>
                  <a:pt x="1864487" y="372871"/>
                </a:lnTo>
                <a:lnTo>
                  <a:pt x="1864487" y="521335"/>
                </a:lnTo>
                <a:lnTo>
                  <a:pt x="1965934" y="372871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27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自我激励：我擅长什么？做到了什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么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？我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的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优势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是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什么？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27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7842" y="2088337"/>
            <a:ext cx="3856990" cy="6203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37894">
              <a:lnSpc>
                <a:spcPct val="100000"/>
              </a:lnSpc>
              <a:spcBef>
                <a:spcPts val="100"/>
              </a:spcBef>
            </a:pPr>
            <a:r>
              <a:rPr dirty="0" u="none" sz="3900" spc="-5" b="0">
                <a:latin typeface="微软雅黑"/>
                <a:cs typeface="微软雅黑"/>
              </a:rPr>
              <a:t>自我激励</a:t>
            </a:r>
            <a:endParaRPr sz="39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1492" y="2993135"/>
            <a:ext cx="3869690" cy="31045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71145" rIns="0" bIns="0" rtlCol="0" vert="horz">
            <a:spAutoFit/>
          </a:bodyPr>
          <a:lstStyle/>
          <a:p>
            <a:pPr marL="495300" indent="-287020">
              <a:lnSpc>
                <a:spcPct val="100000"/>
              </a:lnSpc>
              <a:spcBef>
                <a:spcPts val="2135"/>
              </a:spcBef>
              <a:buFont typeface="Arial"/>
              <a:buChar char="•"/>
              <a:tabLst>
                <a:tab pos="495300" algn="l"/>
              </a:tabLst>
            </a:pPr>
            <a:r>
              <a:rPr dirty="0" sz="3900" spc="-5">
                <a:latin typeface="微软雅黑"/>
                <a:cs typeface="微软雅黑"/>
              </a:rPr>
              <a:t>优势</a:t>
            </a:r>
            <a:endParaRPr sz="3900">
              <a:latin typeface="微软雅黑"/>
              <a:cs typeface="微软雅黑"/>
            </a:endParaRPr>
          </a:p>
          <a:p>
            <a:pPr marL="495300" indent="-287020">
              <a:lnSpc>
                <a:spcPct val="100000"/>
              </a:lnSpc>
              <a:spcBef>
                <a:spcPts val="2350"/>
              </a:spcBef>
              <a:buFont typeface="Arial"/>
              <a:buChar char="•"/>
              <a:tabLst>
                <a:tab pos="495300" algn="l"/>
              </a:tabLst>
            </a:pPr>
            <a:r>
              <a:rPr dirty="0" sz="3900">
                <a:latin typeface="微软雅黑"/>
                <a:cs typeface="微软雅黑"/>
              </a:rPr>
              <a:t>做得好</a:t>
            </a:r>
            <a:endParaRPr sz="3900">
              <a:latin typeface="微软雅黑"/>
              <a:cs typeface="微软雅黑"/>
            </a:endParaRPr>
          </a:p>
          <a:p>
            <a:pPr marL="495300" indent="-287020">
              <a:lnSpc>
                <a:spcPct val="100000"/>
              </a:lnSpc>
              <a:spcBef>
                <a:spcPts val="2345"/>
              </a:spcBef>
              <a:buFont typeface="Arial"/>
              <a:buChar char="•"/>
              <a:tabLst>
                <a:tab pos="495300" algn="l"/>
              </a:tabLst>
            </a:pPr>
            <a:r>
              <a:rPr dirty="0" sz="3900">
                <a:latin typeface="微软雅黑"/>
                <a:cs typeface="微软雅黑"/>
              </a:rPr>
              <a:t>积极的</a:t>
            </a:r>
            <a:endParaRPr sz="39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8297" y="2088337"/>
            <a:ext cx="3855720" cy="620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3900" spc="-5">
                <a:latin typeface="微软雅黑"/>
                <a:cs typeface="微软雅黑"/>
              </a:rPr>
              <a:t>负面</a:t>
            </a:r>
            <a:endParaRPr sz="39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1947" y="2993135"/>
            <a:ext cx="3868420" cy="31045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71145" rIns="0" bIns="0" rtlCol="0" vert="horz">
            <a:spAutoFit/>
          </a:bodyPr>
          <a:lstStyle/>
          <a:p>
            <a:pPr marL="495300" indent="-287020">
              <a:lnSpc>
                <a:spcPct val="100000"/>
              </a:lnSpc>
              <a:spcBef>
                <a:spcPts val="2135"/>
              </a:spcBef>
              <a:buFont typeface="Arial"/>
              <a:buChar char="•"/>
              <a:tabLst>
                <a:tab pos="495300" algn="l"/>
              </a:tabLst>
            </a:pPr>
            <a:r>
              <a:rPr dirty="0" sz="3900" spc="-5">
                <a:latin typeface="微软雅黑"/>
                <a:cs typeface="微软雅黑"/>
              </a:rPr>
              <a:t>毛病</a:t>
            </a:r>
            <a:endParaRPr sz="3900">
              <a:latin typeface="微软雅黑"/>
              <a:cs typeface="微软雅黑"/>
            </a:endParaRPr>
          </a:p>
          <a:p>
            <a:pPr marL="495300" indent="-287020">
              <a:lnSpc>
                <a:spcPct val="100000"/>
              </a:lnSpc>
              <a:spcBef>
                <a:spcPts val="2350"/>
              </a:spcBef>
              <a:buFont typeface="Arial"/>
              <a:buChar char="•"/>
              <a:tabLst>
                <a:tab pos="495300" algn="l"/>
              </a:tabLst>
            </a:pPr>
            <a:r>
              <a:rPr dirty="0" sz="3900">
                <a:latin typeface="微软雅黑"/>
                <a:cs typeface="微软雅黑"/>
              </a:rPr>
              <a:t>劣势</a:t>
            </a:r>
            <a:endParaRPr sz="3900">
              <a:latin typeface="微软雅黑"/>
              <a:cs typeface="微软雅黑"/>
            </a:endParaRPr>
          </a:p>
          <a:p>
            <a:pPr marL="495300" indent="-287020">
              <a:lnSpc>
                <a:spcPct val="100000"/>
              </a:lnSpc>
              <a:spcBef>
                <a:spcPts val="2345"/>
              </a:spcBef>
              <a:buFont typeface="Arial"/>
              <a:buChar char="•"/>
              <a:tabLst>
                <a:tab pos="495300" algn="l"/>
              </a:tabLst>
            </a:pPr>
            <a:r>
              <a:rPr dirty="0" sz="3900">
                <a:latin typeface="微软雅黑"/>
                <a:cs typeface="微软雅黑"/>
              </a:rPr>
              <a:t>问题</a:t>
            </a:r>
            <a:endParaRPr sz="39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工</a:t>
            </a:r>
            <a:r>
              <a:rPr dirty="0" spc="-10"/>
              <a:t>具</a:t>
            </a:r>
            <a:r>
              <a:rPr dirty="0">
                <a:latin typeface="Arial"/>
                <a:cs typeface="Arial"/>
              </a:rPr>
              <a:t>1</a:t>
            </a:r>
            <a:r>
              <a:rPr dirty="0" spc="-5"/>
              <a:t>：我喜欢我自己，因为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27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9775" y="1422400"/>
          <a:ext cx="10964545" cy="4253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650"/>
                <a:gridCol w="1044321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我喜欢我自己，因为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458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5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5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5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工</a:t>
            </a:r>
            <a:r>
              <a:rPr dirty="0" spc="-10"/>
              <a:t>具</a:t>
            </a:r>
            <a:r>
              <a:rPr dirty="0">
                <a:latin typeface="Arial"/>
                <a:cs typeface="Arial"/>
              </a:rPr>
              <a:t>2</a:t>
            </a:r>
            <a:r>
              <a:rPr dirty="0" spc="-5"/>
              <a:t>：品味课程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27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575" y="1273175"/>
          <a:ext cx="11020425" cy="4845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7125"/>
                <a:gridCol w="3667125"/>
                <a:gridCol w="3667125"/>
              </a:tblGrid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在课上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我已经学到的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在课上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我现在正在学的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未来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我还会学到的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87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8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87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8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87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88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工</a:t>
            </a:r>
            <a:r>
              <a:rPr dirty="0" spc="-10"/>
              <a:t>具</a:t>
            </a:r>
            <a:r>
              <a:rPr dirty="0">
                <a:latin typeface="Arial"/>
                <a:cs typeface="Arial"/>
              </a:rPr>
              <a:t>3</a:t>
            </a:r>
            <a:r>
              <a:rPr dirty="0" spc="-5"/>
              <a:t>：我的精通程度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27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575" y="1273175"/>
          <a:ext cx="11047730" cy="4884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9490"/>
                <a:gridCol w="6353175"/>
                <a:gridCol w="3676015"/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800" spc="-5">
                          <a:latin typeface="微软雅黑"/>
                          <a:cs typeface="微软雅黑"/>
                        </a:rPr>
                        <a:t>序号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800" spc="-5">
                          <a:latin typeface="微软雅黑"/>
                          <a:cs typeface="微软雅黑"/>
                        </a:rPr>
                        <a:t>知识点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0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800" spc="-5">
                          <a:latin typeface="微软雅黑"/>
                          <a:cs typeface="微软雅黑"/>
                        </a:rPr>
                        <a:t>我的精通程度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7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8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7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8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87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7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……..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87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7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……..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教学设计该怎么做：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27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0595" y="1889760"/>
            <a:ext cx="2734310" cy="1641475"/>
          </a:xfrm>
          <a:prstGeom prst="rect"/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825">
              <a:lnSpc>
                <a:spcPct val="100000"/>
              </a:lnSpc>
            </a:pPr>
            <a:r>
              <a:rPr dirty="0" u="none" sz="3400" spc="-5">
                <a:solidFill>
                  <a:srgbClr val="001F5F"/>
                </a:solidFill>
              </a:rPr>
              <a:t>理想状态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4728971" y="1889760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190">
              <a:lnSpc>
                <a:spcPct val="100000"/>
              </a:lnSpc>
            </a:pP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四大障碍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7347" y="1889760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190">
              <a:lnSpc>
                <a:spcPct val="100000"/>
              </a:lnSpc>
            </a:pP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三大导向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0595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825" marR="495934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10" b="1">
                <a:solidFill>
                  <a:srgbClr val="001F5F"/>
                </a:solidFill>
                <a:latin typeface="微软雅黑"/>
                <a:cs typeface="微软雅黑"/>
              </a:rPr>
              <a:t>导向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一 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自我激励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8971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190" marR="495300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导</a:t>
            </a:r>
            <a:r>
              <a:rPr dirty="0" sz="3400" spc="-10" b="1">
                <a:solidFill>
                  <a:srgbClr val="FFFFFF"/>
                </a:solidFill>
                <a:latin typeface="微软雅黑"/>
                <a:cs typeface="微软雅黑"/>
              </a:rPr>
              <a:t>向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二 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心流预设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7347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190" marR="497205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10" b="1">
                <a:solidFill>
                  <a:srgbClr val="001F5F"/>
                </a:solidFill>
                <a:latin typeface="微软雅黑"/>
                <a:cs typeface="微软雅黑"/>
              </a:rPr>
              <a:t>导向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三 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成就动机</a:t>
            </a:r>
            <a:endParaRPr sz="3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王阳明：赣南剿匪与赣南安民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46942" y="6253073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59" y="1438655"/>
            <a:ext cx="4572000" cy="3939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33515" y="1385316"/>
            <a:ext cx="5486399" cy="394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51536" y="6235450"/>
            <a:ext cx="6570345" cy="55753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409575">
              <a:lnSpc>
                <a:spcPct val="100000"/>
              </a:lnSpc>
              <a:spcBef>
                <a:spcPts val="220"/>
              </a:spcBef>
              <a:tabLst>
                <a:tab pos="1473835" algn="l"/>
              </a:tabLst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	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470"/>
              </a:lnSpc>
              <a:spcBef>
                <a:spcPts val="15"/>
              </a:spcBef>
            </a:pPr>
            <a:r>
              <a:rPr dirty="0" sz="1050" spc="5">
                <a:latin typeface="微软雅黑"/>
                <a:cs typeface="微软雅黑"/>
              </a:rPr>
              <a:t>图</a:t>
            </a:r>
            <a:r>
              <a:rPr dirty="0" sz="1050">
                <a:latin typeface="Arial"/>
                <a:cs typeface="Arial"/>
              </a:rPr>
              <a:t>1</a:t>
            </a:r>
            <a:r>
              <a:rPr dirty="0" sz="1050">
                <a:latin typeface="微软雅黑"/>
                <a:cs typeface="微软雅黑"/>
              </a:rPr>
              <a:t>：</a:t>
            </a:r>
            <a:r>
              <a:rPr dirty="0" sz="1050">
                <a:latin typeface="Arial"/>
                <a:cs typeface="Arial"/>
                <a:hlinkClick r:id="rId4"/>
              </a:rPr>
              <a:t>http://baijiahao.baidu.com/s?id=1661918722401966323&amp;wfr=spider&amp;for=pc</a:t>
            </a:r>
            <a:r>
              <a:rPr dirty="0" sz="1050">
                <a:latin typeface="微软雅黑"/>
                <a:cs typeface="微软雅黑"/>
              </a:rPr>
              <a:t>，</a:t>
            </a:r>
            <a:r>
              <a:rPr dirty="0" sz="1050" spc="-10">
                <a:latin typeface="微软雅黑"/>
                <a:cs typeface="微软雅黑"/>
              </a:rPr>
              <a:t>浏</a:t>
            </a:r>
            <a:r>
              <a:rPr dirty="0" sz="1050" spc="5">
                <a:latin typeface="微软雅黑"/>
                <a:cs typeface="微软雅黑"/>
              </a:rPr>
              <a:t>览</a:t>
            </a:r>
            <a:r>
              <a:rPr dirty="0" sz="1050" spc="-10">
                <a:latin typeface="微软雅黑"/>
                <a:cs typeface="微软雅黑"/>
              </a:rPr>
              <a:t>时</a:t>
            </a:r>
            <a:r>
              <a:rPr dirty="0" sz="1050" spc="5">
                <a:latin typeface="微软雅黑"/>
                <a:cs typeface="微软雅黑"/>
              </a:rPr>
              <a:t>间</a:t>
            </a:r>
            <a:r>
              <a:rPr dirty="0" sz="1050">
                <a:latin typeface="微软雅黑"/>
                <a:cs typeface="微软雅黑"/>
              </a:rPr>
              <a:t>：</a:t>
            </a:r>
            <a:r>
              <a:rPr dirty="0" sz="1050">
                <a:latin typeface="Arial"/>
                <a:cs typeface="Arial"/>
              </a:rPr>
              <a:t>2020</a:t>
            </a:r>
            <a:r>
              <a:rPr dirty="0" sz="1050" spc="5">
                <a:latin typeface="微软雅黑"/>
                <a:cs typeface="微软雅黑"/>
              </a:rPr>
              <a:t>年</a:t>
            </a:r>
            <a:r>
              <a:rPr dirty="0" sz="1050">
                <a:latin typeface="Arial"/>
                <a:cs typeface="Arial"/>
              </a:rPr>
              <a:t>3</a:t>
            </a:r>
            <a:r>
              <a:rPr dirty="0" sz="1050" spc="-5">
                <a:latin typeface="微软雅黑"/>
                <a:cs typeface="微软雅黑"/>
              </a:rPr>
              <a:t>月</a:t>
            </a:r>
            <a:r>
              <a:rPr dirty="0" sz="1050">
                <a:latin typeface="Arial"/>
                <a:cs typeface="Arial"/>
              </a:rPr>
              <a:t>26</a:t>
            </a:r>
            <a:r>
              <a:rPr dirty="0" sz="1050" spc="5">
                <a:latin typeface="微软雅黑"/>
                <a:cs typeface="微软雅黑"/>
              </a:rPr>
              <a:t>日 图</a:t>
            </a:r>
            <a:r>
              <a:rPr dirty="0" sz="1050">
                <a:latin typeface="Arial"/>
                <a:cs typeface="Arial"/>
              </a:rPr>
              <a:t>2</a:t>
            </a:r>
            <a:r>
              <a:rPr dirty="0" sz="1050">
                <a:latin typeface="微软雅黑"/>
                <a:cs typeface="微软雅黑"/>
              </a:rPr>
              <a:t>：</a:t>
            </a:r>
            <a:r>
              <a:rPr dirty="0" sz="1050">
                <a:latin typeface="Arial"/>
                <a:cs typeface="Arial"/>
              </a:rPr>
              <a:t>https://dao.qq.com/a/20171212/012707.htm</a:t>
            </a:r>
            <a:r>
              <a:rPr dirty="0" sz="1050">
                <a:latin typeface="微软雅黑"/>
                <a:cs typeface="微软雅黑"/>
              </a:rPr>
              <a:t>，</a:t>
            </a:r>
            <a:r>
              <a:rPr dirty="0" sz="1050" spc="5">
                <a:latin typeface="微软雅黑"/>
                <a:cs typeface="微软雅黑"/>
              </a:rPr>
              <a:t>浏</a:t>
            </a:r>
            <a:r>
              <a:rPr dirty="0" sz="1050" spc="-10">
                <a:latin typeface="微软雅黑"/>
                <a:cs typeface="微软雅黑"/>
              </a:rPr>
              <a:t>览</a:t>
            </a:r>
            <a:r>
              <a:rPr dirty="0" sz="1050" spc="5">
                <a:latin typeface="微软雅黑"/>
                <a:cs typeface="微软雅黑"/>
              </a:rPr>
              <a:t>时</a:t>
            </a:r>
            <a:r>
              <a:rPr dirty="0" sz="1050" spc="-10">
                <a:latin typeface="微软雅黑"/>
                <a:cs typeface="微软雅黑"/>
              </a:rPr>
              <a:t>间</a:t>
            </a:r>
            <a:r>
              <a:rPr dirty="0" sz="1050">
                <a:latin typeface="微软雅黑"/>
                <a:cs typeface="微软雅黑"/>
              </a:rPr>
              <a:t>：</a:t>
            </a:r>
            <a:r>
              <a:rPr dirty="0" sz="1050">
                <a:latin typeface="Arial"/>
                <a:cs typeface="Arial"/>
              </a:rPr>
              <a:t>2020</a:t>
            </a:r>
            <a:r>
              <a:rPr dirty="0" sz="1050" spc="-10">
                <a:latin typeface="微软雅黑"/>
                <a:cs typeface="微软雅黑"/>
              </a:rPr>
              <a:t>年</a:t>
            </a:r>
            <a:r>
              <a:rPr dirty="0" sz="1050">
                <a:latin typeface="Arial"/>
                <a:cs typeface="Arial"/>
              </a:rPr>
              <a:t>3</a:t>
            </a:r>
            <a:r>
              <a:rPr dirty="0" sz="1050" spc="5">
                <a:latin typeface="微软雅黑"/>
                <a:cs typeface="微软雅黑"/>
              </a:rPr>
              <a:t>月</a:t>
            </a:r>
            <a:r>
              <a:rPr dirty="0" sz="1050">
                <a:latin typeface="Arial"/>
                <a:cs typeface="Arial"/>
              </a:rPr>
              <a:t>26</a:t>
            </a:r>
            <a:r>
              <a:rPr dirty="0" sz="1050" spc="5">
                <a:latin typeface="微软雅黑"/>
                <a:cs typeface="微软雅黑"/>
              </a:rPr>
              <a:t>日</a:t>
            </a:r>
            <a:endParaRPr sz="105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7223" y="5698032"/>
            <a:ext cx="2108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1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微软雅黑"/>
                <a:cs typeface="微软雅黑"/>
              </a:rPr>
              <a:t>王阳明赣南剿匪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3808" y="5719978"/>
            <a:ext cx="2566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2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微软雅黑"/>
                <a:cs typeface="微软雅黑"/>
              </a:rPr>
              <a:t>王阳明赣南安民告示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一个段子：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40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593242" y="6487593"/>
            <a:ext cx="10127615" cy="32766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800">
                <a:latin typeface="微软雅黑"/>
                <a:cs typeface="微软雅黑"/>
              </a:rPr>
              <a:t>参考自</a:t>
            </a:r>
            <a:r>
              <a:rPr dirty="0" sz="1800" spc="-5">
                <a:latin typeface="微软雅黑"/>
                <a:cs typeface="微软雅黑"/>
              </a:rPr>
              <a:t>：</a:t>
            </a:r>
            <a:r>
              <a:rPr dirty="0" sz="1800" spc="-5">
                <a:latin typeface="Arial"/>
                <a:cs typeface="Arial"/>
              </a:rPr>
              <a:t>https://zhidao.baidu.com/question/426173575723896532.html</a:t>
            </a:r>
            <a:r>
              <a:rPr dirty="0" sz="1800" spc="-5">
                <a:latin typeface="微软雅黑"/>
                <a:cs typeface="微软雅黑"/>
              </a:rPr>
              <a:t>，浏览时间，</a:t>
            </a:r>
            <a:r>
              <a:rPr dirty="0" sz="1800" spc="-5">
                <a:latin typeface="Arial"/>
                <a:cs typeface="Arial"/>
              </a:rPr>
              <a:t>2020</a:t>
            </a:r>
            <a:r>
              <a:rPr dirty="0" sz="1800" spc="10">
                <a:latin typeface="微软雅黑"/>
                <a:cs typeface="微软雅黑"/>
              </a:rPr>
              <a:t>年</a:t>
            </a:r>
            <a:r>
              <a:rPr dirty="0" sz="1800" spc="-10">
                <a:latin typeface="Arial"/>
                <a:cs typeface="Arial"/>
              </a:rPr>
              <a:t>3</a:t>
            </a:r>
            <a:r>
              <a:rPr dirty="0" sz="1800">
                <a:latin typeface="微软雅黑"/>
                <a:cs typeface="微软雅黑"/>
              </a:rPr>
              <a:t>月</a:t>
            </a:r>
            <a:r>
              <a:rPr dirty="0" sz="1800" spc="-10">
                <a:latin typeface="Arial"/>
                <a:cs typeface="Arial"/>
              </a:rPr>
              <a:t>27</a:t>
            </a:r>
            <a:r>
              <a:rPr dirty="0" sz="1800">
                <a:latin typeface="微软雅黑"/>
                <a:cs typeface="微软雅黑"/>
              </a:rPr>
              <a:t>日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766" y="1955037"/>
            <a:ext cx="9161780" cy="3073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latin typeface="微软雅黑"/>
                <a:cs typeface="微软雅黑"/>
              </a:rPr>
              <a:t>正在网吧打游戏，突然想到女朋友</a:t>
            </a:r>
            <a:r>
              <a:rPr dirty="0" sz="4000">
                <a:latin typeface="微软雅黑"/>
                <a:cs typeface="微软雅黑"/>
              </a:rPr>
              <a:t>还</a:t>
            </a:r>
            <a:r>
              <a:rPr dirty="0" sz="4000" spc="-5">
                <a:latin typeface="微软雅黑"/>
                <a:cs typeface="微软雅黑"/>
              </a:rPr>
              <a:t>在外</a:t>
            </a:r>
            <a:endParaRPr sz="4000">
              <a:latin typeface="微软雅黑"/>
              <a:cs typeface="微软雅黑"/>
            </a:endParaRPr>
          </a:p>
          <a:p>
            <a:pPr marL="12700" marR="5080">
              <a:lnSpc>
                <a:spcPct val="200000"/>
              </a:lnSpc>
            </a:pPr>
            <a:r>
              <a:rPr dirty="0" sz="4000" spc="-5">
                <a:latin typeface="微软雅黑"/>
                <a:cs typeface="微软雅黑"/>
              </a:rPr>
              <a:t>面淋雨等我，我气的打了自己一巴</a:t>
            </a:r>
            <a:r>
              <a:rPr dirty="0" sz="4000">
                <a:latin typeface="微软雅黑"/>
                <a:cs typeface="微软雅黑"/>
              </a:rPr>
              <a:t>掌</a:t>
            </a:r>
            <a:r>
              <a:rPr dirty="0" sz="4000" spc="-5">
                <a:latin typeface="微软雅黑"/>
                <a:cs typeface="微软雅黑"/>
              </a:rPr>
              <a:t>，玩 </a:t>
            </a:r>
            <a:r>
              <a:rPr dirty="0" sz="4000" spc="-10">
                <a:latin typeface="微软雅黑"/>
                <a:cs typeface="微软雅黑"/>
              </a:rPr>
              <a:t>游戏怎么能分</a:t>
            </a:r>
            <a:r>
              <a:rPr dirty="0" sz="4000" spc="-5">
                <a:latin typeface="微软雅黑"/>
                <a:cs typeface="微软雅黑"/>
              </a:rPr>
              <a:t>心</a:t>
            </a:r>
            <a:r>
              <a:rPr dirty="0" sz="4000" spc="-10">
                <a:latin typeface="微软雅黑"/>
                <a:cs typeface="微软雅黑"/>
              </a:rPr>
              <a:t>呢！</a:t>
            </a:r>
            <a:endParaRPr sz="4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心流预设：难度递增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690" y="6251549"/>
            <a:ext cx="9112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2798" y="6251549"/>
            <a:ext cx="11760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76838" y="6253073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41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21864" y="1231391"/>
            <a:ext cx="6405372" cy="4395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282310" y="5714796"/>
            <a:ext cx="1651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1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微软雅黑"/>
                <a:cs typeface="微软雅黑"/>
              </a:rPr>
              <a:t>最近发展区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580" y="6501900"/>
            <a:ext cx="9892030" cy="32766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800" spc="-5">
                <a:latin typeface="微软雅黑"/>
                <a:cs typeface="微软雅黑"/>
              </a:rPr>
              <a:t>图</a:t>
            </a:r>
            <a:r>
              <a:rPr dirty="0" sz="1800" spc="-10">
                <a:latin typeface="Arial"/>
                <a:cs typeface="Arial"/>
              </a:rPr>
              <a:t>1</a:t>
            </a:r>
            <a:r>
              <a:rPr dirty="0" sz="1800" spc="-10">
                <a:latin typeface="微软雅黑"/>
                <a:cs typeface="微软雅黑"/>
              </a:rPr>
              <a:t>：</a:t>
            </a:r>
            <a:r>
              <a:rPr dirty="0" sz="1800" spc="-10">
                <a:latin typeface="Arial"/>
                <a:cs typeface="Arial"/>
              </a:rPr>
              <a:t>https://zhidao.baidu.com/question/1114056853168547859.html</a:t>
            </a:r>
            <a:r>
              <a:rPr dirty="0" sz="1800" spc="-10">
                <a:latin typeface="微软雅黑"/>
                <a:cs typeface="微软雅黑"/>
              </a:rPr>
              <a:t>，</a:t>
            </a:r>
            <a:r>
              <a:rPr dirty="0" sz="1800" spc="-5">
                <a:latin typeface="微软雅黑"/>
                <a:cs typeface="微软雅黑"/>
              </a:rPr>
              <a:t>浏览时间，</a:t>
            </a:r>
            <a:r>
              <a:rPr dirty="0" sz="1800" spc="-5">
                <a:latin typeface="Arial"/>
                <a:cs typeface="Arial"/>
              </a:rPr>
              <a:t>2020</a:t>
            </a:r>
            <a:r>
              <a:rPr dirty="0" sz="1800" spc="-5">
                <a:latin typeface="微软雅黑"/>
                <a:cs typeface="微软雅黑"/>
              </a:rPr>
              <a:t>年</a:t>
            </a:r>
            <a:r>
              <a:rPr dirty="0" sz="1800" spc="-10">
                <a:latin typeface="Arial"/>
                <a:cs typeface="Arial"/>
              </a:rPr>
              <a:t>3</a:t>
            </a:r>
            <a:r>
              <a:rPr dirty="0" sz="1800" spc="-5">
                <a:latin typeface="微软雅黑"/>
                <a:cs typeface="微软雅黑"/>
              </a:rPr>
              <a:t>月</a:t>
            </a:r>
            <a:r>
              <a:rPr dirty="0" sz="1800" spc="-5">
                <a:latin typeface="Arial"/>
                <a:cs typeface="Arial"/>
              </a:rPr>
              <a:t>26</a:t>
            </a:r>
            <a:r>
              <a:rPr dirty="0" sz="1800">
                <a:latin typeface="微软雅黑"/>
                <a:cs typeface="微软雅黑"/>
              </a:rPr>
              <a:t>日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心流预设：增加自信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42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575" y="1258824"/>
          <a:ext cx="10723245" cy="498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51780"/>
                <a:gridCol w="5351780"/>
              </a:tblGrid>
              <a:tr h="248767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3200" b="1">
                          <a:latin typeface="微软雅黑"/>
                          <a:cs typeface="微软雅黑"/>
                        </a:rPr>
                        <a:t>经验：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3200" spc="5" b="1">
                          <a:latin typeface="微软雅黑"/>
                          <a:cs typeface="微软雅黑"/>
                        </a:rPr>
                        <a:t>行为榜样：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76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3200" b="1">
                          <a:latin typeface="微软雅黑"/>
                          <a:cs typeface="微软雅黑"/>
                        </a:rPr>
                        <a:t>鼓励：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3200" b="1">
                          <a:latin typeface="微软雅黑"/>
                          <a:cs typeface="微软雅黑"/>
                        </a:rPr>
                        <a:t>管理感受：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心流：行动的完美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3918203" y="2266188"/>
            <a:ext cx="2129155" cy="3484245"/>
          </a:xfrm>
          <a:custGeom>
            <a:avLst/>
            <a:gdLst/>
            <a:ahLst/>
            <a:cxnLst/>
            <a:rect l="l" t="t" r="r" b="b"/>
            <a:pathLst>
              <a:path w="2129154" h="3484245">
                <a:moveTo>
                  <a:pt x="2129028" y="0"/>
                </a:moveTo>
                <a:lnTo>
                  <a:pt x="354965" y="0"/>
                </a:lnTo>
                <a:lnTo>
                  <a:pt x="306788" y="3239"/>
                </a:lnTo>
                <a:lnTo>
                  <a:pt x="260585" y="12676"/>
                </a:lnTo>
                <a:lnTo>
                  <a:pt x="216777" y="27888"/>
                </a:lnTo>
                <a:lnTo>
                  <a:pt x="175786" y="48452"/>
                </a:lnTo>
                <a:lnTo>
                  <a:pt x="138036" y="73947"/>
                </a:lnTo>
                <a:lnTo>
                  <a:pt x="103949" y="103949"/>
                </a:lnTo>
                <a:lnTo>
                  <a:pt x="73947" y="138036"/>
                </a:lnTo>
                <a:lnTo>
                  <a:pt x="48452" y="175786"/>
                </a:lnTo>
                <a:lnTo>
                  <a:pt x="27888" y="216777"/>
                </a:lnTo>
                <a:lnTo>
                  <a:pt x="12676" y="260585"/>
                </a:lnTo>
                <a:lnTo>
                  <a:pt x="3239" y="306788"/>
                </a:lnTo>
                <a:lnTo>
                  <a:pt x="0" y="354964"/>
                </a:lnTo>
                <a:lnTo>
                  <a:pt x="0" y="3128899"/>
                </a:lnTo>
                <a:lnTo>
                  <a:pt x="3239" y="3177070"/>
                </a:lnTo>
                <a:lnTo>
                  <a:pt x="12676" y="3223269"/>
                </a:lnTo>
                <a:lnTo>
                  <a:pt x="27888" y="3267076"/>
                </a:lnTo>
                <a:lnTo>
                  <a:pt x="48452" y="3308065"/>
                </a:lnTo>
                <a:lnTo>
                  <a:pt x="73947" y="3345816"/>
                </a:lnTo>
                <a:lnTo>
                  <a:pt x="103949" y="3379904"/>
                </a:lnTo>
                <a:lnTo>
                  <a:pt x="138036" y="3409908"/>
                </a:lnTo>
                <a:lnTo>
                  <a:pt x="175786" y="3435405"/>
                </a:lnTo>
                <a:lnTo>
                  <a:pt x="216777" y="3455972"/>
                </a:lnTo>
                <a:lnTo>
                  <a:pt x="260585" y="3471185"/>
                </a:lnTo>
                <a:lnTo>
                  <a:pt x="306788" y="3480623"/>
                </a:lnTo>
                <a:lnTo>
                  <a:pt x="354965" y="3483864"/>
                </a:lnTo>
                <a:lnTo>
                  <a:pt x="2129028" y="3483864"/>
                </a:lnTo>
                <a:lnTo>
                  <a:pt x="2129028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18203" y="2266188"/>
            <a:ext cx="2129155" cy="3484245"/>
          </a:xfrm>
          <a:custGeom>
            <a:avLst/>
            <a:gdLst/>
            <a:ahLst/>
            <a:cxnLst/>
            <a:rect l="l" t="t" r="r" b="b"/>
            <a:pathLst>
              <a:path w="2129154" h="3484245">
                <a:moveTo>
                  <a:pt x="0" y="3128899"/>
                </a:moveTo>
                <a:lnTo>
                  <a:pt x="0" y="354964"/>
                </a:lnTo>
                <a:lnTo>
                  <a:pt x="3239" y="306788"/>
                </a:lnTo>
                <a:lnTo>
                  <a:pt x="12676" y="260585"/>
                </a:lnTo>
                <a:lnTo>
                  <a:pt x="27888" y="216777"/>
                </a:lnTo>
                <a:lnTo>
                  <a:pt x="48452" y="175786"/>
                </a:lnTo>
                <a:lnTo>
                  <a:pt x="73947" y="138036"/>
                </a:lnTo>
                <a:lnTo>
                  <a:pt x="103949" y="103949"/>
                </a:lnTo>
                <a:lnTo>
                  <a:pt x="138036" y="73947"/>
                </a:lnTo>
                <a:lnTo>
                  <a:pt x="175786" y="48452"/>
                </a:lnTo>
                <a:lnTo>
                  <a:pt x="216777" y="27888"/>
                </a:lnTo>
                <a:lnTo>
                  <a:pt x="260585" y="12676"/>
                </a:lnTo>
                <a:lnTo>
                  <a:pt x="306788" y="3239"/>
                </a:lnTo>
                <a:lnTo>
                  <a:pt x="354965" y="0"/>
                </a:lnTo>
                <a:lnTo>
                  <a:pt x="2129028" y="0"/>
                </a:lnTo>
                <a:lnTo>
                  <a:pt x="2129028" y="3483864"/>
                </a:lnTo>
                <a:lnTo>
                  <a:pt x="354965" y="3483864"/>
                </a:lnTo>
                <a:lnTo>
                  <a:pt x="306788" y="3480623"/>
                </a:lnTo>
                <a:lnTo>
                  <a:pt x="260585" y="3471185"/>
                </a:lnTo>
                <a:lnTo>
                  <a:pt x="216777" y="3455972"/>
                </a:lnTo>
                <a:lnTo>
                  <a:pt x="175786" y="3435405"/>
                </a:lnTo>
                <a:lnTo>
                  <a:pt x="138036" y="3409908"/>
                </a:lnTo>
                <a:lnTo>
                  <a:pt x="103949" y="3379904"/>
                </a:lnTo>
                <a:lnTo>
                  <a:pt x="73947" y="3345816"/>
                </a:lnTo>
                <a:lnTo>
                  <a:pt x="48452" y="3308065"/>
                </a:lnTo>
                <a:lnTo>
                  <a:pt x="27888" y="3267076"/>
                </a:lnTo>
                <a:lnTo>
                  <a:pt x="12676" y="3223269"/>
                </a:lnTo>
                <a:lnTo>
                  <a:pt x="3239" y="3177070"/>
                </a:lnTo>
                <a:lnTo>
                  <a:pt x="0" y="31288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3244" y="2266188"/>
            <a:ext cx="2129155" cy="3484245"/>
          </a:xfrm>
          <a:custGeom>
            <a:avLst/>
            <a:gdLst/>
            <a:ahLst/>
            <a:cxnLst/>
            <a:rect l="l" t="t" r="r" b="b"/>
            <a:pathLst>
              <a:path w="2129154" h="3484245">
                <a:moveTo>
                  <a:pt x="1774062" y="0"/>
                </a:moveTo>
                <a:lnTo>
                  <a:pt x="0" y="0"/>
                </a:lnTo>
                <a:lnTo>
                  <a:pt x="0" y="3483864"/>
                </a:lnTo>
                <a:lnTo>
                  <a:pt x="1774062" y="3483864"/>
                </a:lnTo>
                <a:lnTo>
                  <a:pt x="1822239" y="3480623"/>
                </a:lnTo>
                <a:lnTo>
                  <a:pt x="1868442" y="3471185"/>
                </a:lnTo>
                <a:lnTo>
                  <a:pt x="1912250" y="3455972"/>
                </a:lnTo>
                <a:lnTo>
                  <a:pt x="1953241" y="3435405"/>
                </a:lnTo>
                <a:lnTo>
                  <a:pt x="1990991" y="3409908"/>
                </a:lnTo>
                <a:lnTo>
                  <a:pt x="2025078" y="3379904"/>
                </a:lnTo>
                <a:lnTo>
                  <a:pt x="2055080" y="3345816"/>
                </a:lnTo>
                <a:lnTo>
                  <a:pt x="2080575" y="3308065"/>
                </a:lnTo>
                <a:lnTo>
                  <a:pt x="2101139" y="3267076"/>
                </a:lnTo>
                <a:lnTo>
                  <a:pt x="2116351" y="3223269"/>
                </a:lnTo>
                <a:lnTo>
                  <a:pt x="2125788" y="3177070"/>
                </a:lnTo>
                <a:lnTo>
                  <a:pt x="2129028" y="3128899"/>
                </a:lnTo>
                <a:lnTo>
                  <a:pt x="2129028" y="354964"/>
                </a:lnTo>
                <a:lnTo>
                  <a:pt x="2125788" y="306788"/>
                </a:lnTo>
                <a:lnTo>
                  <a:pt x="2116351" y="260585"/>
                </a:lnTo>
                <a:lnTo>
                  <a:pt x="2101139" y="216777"/>
                </a:lnTo>
                <a:lnTo>
                  <a:pt x="2080575" y="175786"/>
                </a:lnTo>
                <a:lnTo>
                  <a:pt x="2055080" y="138036"/>
                </a:lnTo>
                <a:lnTo>
                  <a:pt x="2025078" y="103949"/>
                </a:lnTo>
                <a:lnTo>
                  <a:pt x="1990991" y="73947"/>
                </a:lnTo>
                <a:lnTo>
                  <a:pt x="1953241" y="48452"/>
                </a:lnTo>
                <a:lnTo>
                  <a:pt x="1912250" y="27888"/>
                </a:lnTo>
                <a:lnTo>
                  <a:pt x="1868442" y="12676"/>
                </a:lnTo>
                <a:lnTo>
                  <a:pt x="1822239" y="3239"/>
                </a:lnTo>
                <a:lnTo>
                  <a:pt x="1774062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3244" y="2266188"/>
            <a:ext cx="2129155" cy="3484245"/>
          </a:xfrm>
          <a:custGeom>
            <a:avLst/>
            <a:gdLst/>
            <a:ahLst/>
            <a:cxnLst/>
            <a:rect l="l" t="t" r="r" b="b"/>
            <a:pathLst>
              <a:path w="2129154" h="3484245">
                <a:moveTo>
                  <a:pt x="2129028" y="354964"/>
                </a:moveTo>
                <a:lnTo>
                  <a:pt x="2129028" y="3128899"/>
                </a:lnTo>
                <a:lnTo>
                  <a:pt x="2125788" y="3177070"/>
                </a:lnTo>
                <a:lnTo>
                  <a:pt x="2116351" y="3223269"/>
                </a:lnTo>
                <a:lnTo>
                  <a:pt x="2101139" y="3267076"/>
                </a:lnTo>
                <a:lnTo>
                  <a:pt x="2080575" y="3308065"/>
                </a:lnTo>
                <a:lnTo>
                  <a:pt x="2055080" y="3345816"/>
                </a:lnTo>
                <a:lnTo>
                  <a:pt x="2025078" y="3379904"/>
                </a:lnTo>
                <a:lnTo>
                  <a:pt x="1990991" y="3409908"/>
                </a:lnTo>
                <a:lnTo>
                  <a:pt x="1953241" y="3435405"/>
                </a:lnTo>
                <a:lnTo>
                  <a:pt x="1912250" y="3455972"/>
                </a:lnTo>
                <a:lnTo>
                  <a:pt x="1868442" y="3471185"/>
                </a:lnTo>
                <a:lnTo>
                  <a:pt x="1822239" y="3480623"/>
                </a:lnTo>
                <a:lnTo>
                  <a:pt x="1774062" y="3483864"/>
                </a:lnTo>
                <a:lnTo>
                  <a:pt x="0" y="3483864"/>
                </a:lnTo>
                <a:lnTo>
                  <a:pt x="0" y="0"/>
                </a:lnTo>
                <a:lnTo>
                  <a:pt x="1774062" y="0"/>
                </a:lnTo>
                <a:lnTo>
                  <a:pt x="1822239" y="3239"/>
                </a:lnTo>
                <a:lnTo>
                  <a:pt x="1868442" y="12676"/>
                </a:lnTo>
                <a:lnTo>
                  <a:pt x="1912250" y="27888"/>
                </a:lnTo>
                <a:lnTo>
                  <a:pt x="1953241" y="48452"/>
                </a:lnTo>
                <a:lnTo>
                  <a:pt x="1990991" y="73947"/>
                </a:lnTo>
                <a:lnTo>
                  <a:pt x="2025078" y="103949"/>
                </a:lnTo>
                <a:lnTo>
                  <a:pt x="2055080" y="138036"/>
                </a:lnTo>
                <a:lnTo>
                  <a:pt x="2080575" y="175786"/>
                </a:lnTo>
                <a:lnTo>
                  <a:pt x="2101139" y="216777"/>
                </a:lnTo>
                <a:lnTo>
                  <a:pt x="2116351" y="260585"/>
                </a:lnTo>
                <a:lnTo>
                  <a:pt x="2125788" y="306788"/>
                </a:lnTo>
                <a:lnTo>
                  <a:pt x="2129028" y="35496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169790" y="2510818"/>
            <a:ext cx="3827779" cy="24961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28699"/>
              </a:lnSpc>
              <a:spcBef>
                <a:spcPts val="90"/>
              </a:spcBef>
            </a:pPr>
            <a:r>
              <a:rPr dirty="0" sz="4200">
                <a:latin typeface="微软雅黑"/>
                <a:cs typeface="微软雅黑"/>
              </a:rPr>
              <a:t>并且能</a:t>
            </a:r>
            <a:r>
              <a:rPr dirty="0" sz="4200" spc="905">
                <a:latin typeface="微软雅黑"/>
                <a:cs typeface="微软雅黑"/>
              </a:rPr>
              <a:t> </a:t>
            </a:r>
            <a:r>
              <a:rPr dirty="0" sz="4200">
                <a:latin typeface="微软雅黑"/>
                <a:cs typeface="微软雅黑"/>
              </a:rPr>
              <a:t>知道如 </a:t>
            </a:r>
            <a:r>
              <a:rPr dirty="0" sz="4200" spc="-5">
                <a:latin typeface="微软雅黑"/>
                <a:cs typeface="微软雅黑"/>
              </a:rPr>
              <a:t>够亲</a:t>
            </a:r>
            <a:r>
              <a:rPr dirty="0" sz="4200">
                <a:latin typeface="微软雅黑"/>
                <a:cs typeface="微软雅黑"/>
              </a:rPr>
              <a:t>身</a:t>
            </a:r>
            <a:r>
              <a:rPr dirty="0" sz="4200" spc="915">
                <a:latin typeface="微软雅黑"/>
                <a:cs typeface="微软雅黑"/>
              </a:rPr>
              <a:t> </a:t>
            </a:r>
            <a:r>
              <a:rPr dirty="0" sz="4200" spc="-5">
                <a:latin typeface="微软雅黑"/>
                <a:cs typeface="微软雅黑"/>
              </a:rPr>
              <a:t>何做好 </a:t>
            </a:r>
            <a:r>
              <a:rPr dirty="0" sz="4200">
                <a:latin typeface="微软雅黑"/>
                <a:cs typeface="微软雅黑"/>
              </a:rPr>
              <a:t>实 践</a:t>
            </a:r>
            <a:r>
              <a:rPr dirty="0" sz="4200" spc="135">
                <a:latin typeface="微软雅黑"/>
                <a:cs typeface="微软雅黑"/>
              </a:rPr>
              <a:t> </a:t>
            </a:r>
            <a:r>
              <a:rPr dirty="0" sz="4200">
                <a:latin typeface="微软雅黑"/>
                <a:cs typeface="微软雅黑"/>
              </a:rPr>
              <a:t>一 件 事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21021" y="1437513"/>
            <a:ext cx="2042160" cy="973455"/>
          </a:xfrm>
          <a:custGeom>
            <a:avLst/>
            <a:gdLst/>
            <a:ahLst/>
            <a:cxnLst/>
            <a:rect l="l" t="t" r="r" b="b"/>
            <a:pathLst>
              <a:path w="2042159" h="973455">
                <a:moveTo>
                  <a:pt x="974216" y="0"/>
                </a:moveTo>
                <a:lnTo>
                  <a:pt x="925589" y="1191"/>
                </a:lnTo>
                <a:lnTo>
                  <a:pt x="877578" y="4728"/>
                </a:lnTo>
                <a:lnTo>
                  <a:pt x="830242" y="10555"/>
                </a:lnTo>
                <a:lnTo>
                  <a:pt x="783634" y="18616"/>
                </a:lnTo>
                <a:lnTo>
                  <a:pt x="737812" y="28855"/>
                </a:lnTo>
                <a:lnTo>
                  <a:pt x="692830" y="41217"/>
                </a:lnTo>
                <a:lnTo>
                  <a:pt x="648745" y="55646"/>
                </a:lnTo>
                <a:lnTo>
                  <a:pt x="605612" y="72086"/>
                </a:lnTo>
                <a:lnTo>
                  <a:pt x="563488" y="90480"/>
                </a:lnTo>
                <a:lnTo>
                  <a:pt x="522427" y="110774"/>
                </a:lnTo>
                <a:lnTo>
                  <a:pt x="482487" y="132912"/>
                </a:lnTo>
                <a:lnTo>
                  <a:pt x="443721" y="156838"/>
                </a:lnTo>
                <a:lnTo>
                  <a:pt x="406187" y="182495"/>
                </a:lnTo>
                <a:lnTo>
                  <a:pt x="369941" y="209829"/>
                </a:lnTo>
                <a:lnTo>
                  <a:pt x="335037" y="238783"/>
                </a:lnTo>
                <a:lnTo>
                  <a:pt x="301532" y="269302"/>
                </a:lnTo>
                <a:lnTo>
                  <a:pt x="269481" y="301329"/>
                </a:lnTo>
                <a:lnTo>
                  <a:pt x="238940" y="334810"/>
                </a:lnTo>
                <a:lnTo>
                  <a:pt x="209966" y="369688"/>
                </a:lnTo>
                <a:lnTo>
                  <a:pt x="182613" y="405908"/>
                </a:lnTo>
                <a:lnTo>
                  <a:pt x="156938" y="443413"/>
                </a:lnTo>
                <a:lnTo>
                  <a:pt x="132997" y="482148"/>
                </a:lnTo>
                <a:lnTo>
                  <a:pt x="110844" y="522057"/>
                </a:lnTo>
                <a:lnTo>
                  <a:pt x="90537" y="563085"/>
                </a:lnTo>
                <a:lnTo>
                  <a:pt x="72130" y="605175"/>
                </a:lnTo>
                <a:lnTo>
                  <a:pt x="55680" y="648272"/>
                </a:lnTo>
                <a:lnTo>
                  <a:pt x="41243" y="692320"/>
                </a:lnTo>
                <a:lnTo>
                  <a:pt x="28833" y="737443"/>
                </a:lnTo>
                <a:lnTo>
                  <a:pt x="18627" y="783046"/>
                </a:lnTo>
                <a:lnTo>
                  <a:pt x="10561" y="829612"/>
                </a:lnTo>
                <a:lnTo>
                  <a:pt x="4731" y="876906"/>
                </a:lnTo>
                <a:lnTo>
                  <a:pt x="1192" y="924872"/>
                </a:lnTo>
                <a:lnTo>
                  <a:pt x="0" y="973454"/>
                </a:lnTo>
                <a:lnTo>
                  <a:pt x="278129" y="973454"/>
                </a:lnTo>
                <a:lnTo>
                  <a:pt x="279844" y="924565"/>
                </a:lnTo>
                <a:lnTo>
                  <a:pt x="284924" y="876378"/>
                </a:lnTo>
                <a:lnTo>
                  <a:pt x="293276" y="829035"/>
                </a:lnTo>
                <a:lnTo>
                  <a:pt x="304808" y="782676"/>
                </a:lnTo>
                <a:lnTo>
                  <a:pt x="319426" y="737443"/>
                </a:lnTo>
                <a:lnTo>
                  <a:pt x="337036" y="693476"/>
                </a:lnTo>
                <a:lnTo>
                  <a:pt x="357545" y="650917"/>
                </a:lnTo>
                <a:lnTo>
                  <a:pt x="380860" y="609906"/>
                </a:lnTo>
                <a:lnTo>
                  <a:pt x="406888" y="570585"/>
                </a:lnTo>
                <a:lnTo>
                  <a:pt x="435534" y="533094"/>
                </a:lnTo>
                <a:lnTo>
                  <a:pt x="466706" y="497575"/>
                </a:lnTo>
                <a:lnTo>
                  <a:pt x="500310" y="464168"/>
                </a:lnTo>
                <a:lnTo>
                  <a:pt x="536253" y="433015"/>
                </a:lnTo>
                <a:lnTo>
                  <a:pt x="574442" y="404256"/>
                </a:lnTo>
                <a:lnTo>
                  <a:pt x="614783" y="378032"/>
                </a:lnTo>
                <a:lnTo>
                  <a:pt x="657182" y="354485"/>
                </a:lnTo>
                <a:lnTo>
                  <a:pt x="701548" y="333756"/>
                </a:lnTo>
                <a:lnTo>
                  <a:pt x="746024" y="316575"/>
                </a:lnTo>
                <a:lnTo>
                  <a:pt x="790938" y="302620"/>
                </a:lnTo>
                <a:lnTo>
                  <a:pt x="836155" y="291837"/>
                </a:lnTo>
                <a:lnTo>
                  <a:pt x="881538" y="284171"/>
                </a:lnTo>
                <a:lnTo>
                  <a:pt x="926951" y="279566"/>
                </a:lnTo>
                <a:lnTo>
                  <a:pt x="972258" y="277969"/>
                </a:lnTo>
                <a:lnTo>
                  <a:pt x="1655543" y="277969"/>
                </a:lnTo>
                <a:lnTo>
                  <a:pt x="1631895" y="255277"/>
                </a:lnTo>
                <a:lnTo>
                  <a:pt x="1596082" y="224112"/>
                </a:lnTo>
                <a:lnTo>
                  <a:pt x="1558813" y="194738"/>
                </a:lnTo>
                <a:lnTo>
                  <a:pt x="1520162" y="167207"/>
                </a:lnTo>
                <a:lnTo>
                  <a:pt x="1480197" y="141573"/>
                </a:lnTo>
                <a:lnTo>
                  <a:pt x="1438991" y="117889"/>
                </a:lnTo>
                <a:lnTo>
                  <a:pt x="1396613" y="96208"/>
                </a:lnTo>
                <a:lnTo>
                  <a:pt x="1353135" y="76584"/>
                </a:lnTo>
                <a:lnTo>
                  <a:pt x="1308629" y="59069"/>
                </a:lnTo>
                <a:lnTo>
                  <a:pt x="1263163" y="43717"/>
                </a:lnTo>
                <a:lnTo>
                  <a:pt x="1216811" y="30580"/>
                </a:lnTo>
                <a:lnTo>
                  <a:pt x="1169642" y="19713"/>
                </a:lnTo>
                <a:lnTo>
                  <a:pt x="1121727" y="11168"/>
                </a:lnTo>
                <a:lnTo>
                  <a:pt x="1073137" y="4999"/>
                </a:lnTo>
                <a:lnTo>
                  <a:pt x="1023943" y="1258"/>
                </a:lnTo>
                <a:lnTo>
                  <a:pt x="974216" y="0"/>
                </a:lnTo>
                <a:close/>
              </a:path>
              <a:path w="2042159" h="973455">
                <a:moveTo>
                  <a:pt x="2041778" y="701039"/>
                </a:moveTo>
                <a:lnTo>
                  <a:pt x="1485519" y="701039"/>
                </a:lnTo>
                <a:lnTo>
                  <a:pt x="1809369" y="973454"/>
                </a:lnTo>
                <a:lnTo>
                  <a:pt x="2041778" y="701039"/>
                </a:lnTo>
                <a:close/>
              </a:path>
              <a:path w="2042159" h="973455">
                <a:moveTo>
                  <a:pt x="1655543" y="277969"/>
                </a:moveTo>
                <a:lnTo>
                  <a:pt x="972258" y="277969"/>
                </a:lnTo>
                <a:lnTo>
                  <a:pt x="1017323" y="279324"/>
                </a:lnTo>
                <a:lnTo>
                  <a:pt x="1062011" y="283576"/>
                </a:lnTo>
                <a:lnTo>
                  <a:pt x="1106185" y="290672"/>
                </a:lnTo>
                <a:lnTo>
                  <a:pt x="1149709" y="300556"/>
                </a:lnTo>
                <a:lnTo>
                  <a:pt x="1192448" y="313173"/>
                </a:lnTo>
                <a:lnTo>
                  <a:pt x="1234265" y="328469"/>
                </a:lnTo>
                <a:lnTo>
                  <a:pt x="1275024" y="346389"/>
                </a:lnTo>
                <a:lnTo>
                  <a:pt x="1314590" y="366878"/>
                </a:lnTo>
                <a:lnTo>
                  <a:pt x="1352826" y="389882"/>
                </a:lnTo>
                <a:lnTo>
                  <a:pt x="1389596" y="415346"/>
                </a:lnTo>
                <a:lnTo>
                  <a:pt x="1424765" y="443215"/>
                </a:lnTo>
                <a:lnTo>
                  <a:pt x="1458196" y="473434"/>
                </a:lnTo>
                <a:lnTo>
                  <a:pt x="1489753" y="505948"/>
                </a:lnTo>
                <a:lnTo>
                  <a:pt x="1519301" y="540704"/>
                </a:lnTo>
                <a:lnTo>
                  <a:pt x="1546703" y="577645"/>
                </a:lnTo>
                <a:lnTo>
                  <a:pt x="1571824" y="616718"/>
                </a:lnTo>
                <a:lnTo>
                  <a:pt x="1594528" y="657868"/>
                </a:lnTo>
                <a:lnTo>
                  <a:pt x="1614677" y="701039"/>
                </a:lnTo>
                <a:lnTo>
                  <a:pt x="1909572" y="701039"/>
                </a:lnTo>
                <a:lnTo>
                  <a:pt x="1894436" y="653692"/>
                </a:lnTo>
                <a:lnTo>
                  <a:pt x="1877067" y="607549"/>
                </a:lnTo>
                <a:lnTo>
                  <a:pt x="1857534" y="562665"/>
                </a:lnTo>
                <a:lnTo>
                  <a:pt x="1835909" y="519092"/>
                </a:lnTo>
                <a:lnTo>
                  <a:pt x="1812262" y="476884"/>
                </a:lnTo>
                <a:lnTo>
                  <a:pt x="1786664" y="436094"/>
                </a:lnTo>
                <a:lnTo>
                  <a:pt x="1759186" y="396776"/>
                </a:lnTo>
                <a:lnTo>
                  <a:pt x="1729900" y="358982"/>
                </a:lnTo>
                <a:lnTo>
                  <a:pt x="1698875" y="322765"/>
                </a:lnTo>
                <a:lnTo>
                  <a:pt x="1666183" y="288179"/>
                </a:lnTo>
                <a:lnTo>
                  <a:pt x="1655543" y="277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21021" y="1437513"/>
            <a:ext cx="2042160" cy="973455"/>
          </a:xfrm>
          <a:custGeom>
            <a:avLst/>
            <a:gdLst/>
            <a:ahLst/>
            <a:cxnLst/>
            <a:rect l="l" t="t" r="r" b="b"/>
            <a:pathLst>
              <a:path w="2042159" h="973455">
                <a:moveTo>
                  <a:pt x="0" y="973454"/>
                </a:moveTo>
                <a:lnTo>
                  <a:pt x="1192" y="924872"/>
                </a:lnTo>
                <a:lnTo>
                  <a:pt x="4731" y="876906"/>
                </a:lnTo>
                <a:lnTo>
                  <a:pt x="10561" y="829612"/>
                </a:lnTo>
                <a:lnTo>
                  <a:pt x="18627" y="783046"/>
                </a:lnTo>
                <a:lnTo>
                  <a:pt x="28873" y="737263"/>
                </a:lnTo>
                <a:lnTo>
                  <a:pt x="41243" y="692320"/>
                </a:lnTo>
                <a:lnTo>
                  <a:pt x="55680" y="648272"/>
                </a:lnTo>
                <a:lnTo>
                  <a:pt x="72130" y="605175"/>
                </a:lnTo>
                <a:lnTo>
                  <a:pt x="90537" y="563085"/>
                </a:lnTo>
                <a:lnTo>
                  <a:pt x="110844" y="522057"/>
                </a:lnTo>
                <a:lnTo>
                  <a:pt x="132997" y="482148"/>
                </a:lnTo>
                <a:lnTo>
                  <a:pt x="156938" y="443413"/>
                </a:lnTo>
                <a:lnTo>
                  <a:pt x="182613" y="405908"/>
                </a:lnTo>
                <a:lnTo>
                  <a:pt x="209966" y="369688"/>
                </a:lnTo>
                <a:lnTo>
                  <a:pt x="238940" y="334810"/>
                </a:lnTo>
                <a:lnTo>
                  <a:pt x="269481" y="301329"/>
                </a:lnTo>
                <a:lnTo>
                  <a:pt x="301532" y="269302"/>
                </a:lnTo>
                <a:lnTo>
                  <a:pt x="335037" y="238783"/>
                </a:lnTo>
                <a:lnTo>
                  <a:pt x="369941" y="209829"/>
                </a:lnTo>
                <a:lnTo>
                  <a:pt x="406187" y="182495"/>
                </a:lnTo>
                <a:lnTo>
                  <a:pt x="443721" y="156838"/>
                </a:lnTo>
                <a:lnTo>
                  <a:pt x="482487" y="132912"/>
                </a:lnTo>
                <a:lnTo>
                  <a:pt x="522427" y="110774"/>
                </a:lnTo>
                <a:lnTo>
                  <a:pt x="563488" y="90480"/>
                </a:lnTo>
                <a:lnTo>
                  <a:pt x="605612" y="72086"/>
                </a:lnTo>
                <a:lnTo>
                  <a:pt x="648745" y="55646"/>
                </a:lnTo>
                <a:lnTo>
                  <a:pt x="692830" y="41217"/>
                </a:lnTo>
                <a:lnTo>
                  <a:pt x="737812" y="28855"/>
                </a:lnTo>
                <a:lnTo>
                  <a:pt x="783634" y="18616"/>
                </a:lnTo>
                <a:lnTo>
                  <a:pt x="830242" y="10555"/>
                </a:lnTo>
                <a:lnTo>
                  <a:pt x="877578" y="4728"/>
                </a:lnTo>
                <a:lnTo>
                  <a:pt x="925589" y="1191"/>
                </a:lnTo>
                <a:lnTo>
                  <a:pt x="974216" y="0"/>
                </a:lnTo>
                <a:lnTo>
                  <a:pt x="1023943" y="1258"/>
                </a:lnTo>
                <a:lnTo>
                  <a:pt x="1073137" y="4999"/>
                </a:lnTo>
                <a:lnTo>
                  <a:pt x="1121727" y="11168"/>
                </a:lnTo>
                <a:lnTo>
                  <a:pt x="1169642" y="19713"/>
                </a:lnTo>
                <a:lnTo>
                  <a:pt x="1216811" y="30580"/>
                </a:lnTo>
                <a:lnTo>
                  <a:pt x="1263163" y="43717"/>
                </a:lnTo>
                <a:lnTo>
                  <a:pt x="1308629" y="59069"/>
                </a:lnTo>
                <a:lnTo>
                  <a:pt x="1353135" y="76584"/>
                </a:lnTo>
                <a:lnTo>
                  <a:pt x="1396613" y="96208"/>
                </a:lnTo>
                <a:lnTo>
                  <a:pt x="1438991" y="117889"/>
                </a:lnTo>
                <a:lnTo>
                  <a:pt x="1480197" y="141573"/>
                </a:lnTo>
                <a:lnTo>
                  <a:pt x="1520162" y="167207"/>
                </a:lnTo>
                <a:lnTo>
                  <a:pt x="1558813" y="194738"/>
                </a:lnTo>
                <a:lnTo>
                  <a:pt x="1596082" y="224112"/>
                </a:lnTo>
                <a:lnTo>
                  <a:pt x="1631895" y="255277"/>
                </a:lnTo>
                <a:lnTo>
                  <a:pt x="1666183" y="288179"/>
                </a:lnTo>
                <a:lnTo>
                  <a:pt x="1698875" y="322765"/>
                </a:lnTo>
                <a:lnTo>
                  <a:pt x="1729900" y="358982"/>
                </a:lnTo>
                <a:lnTo>
                  <a:pt x="1759186" y="396776"/>
                </a:lnTo>
                <a:lnTo>
                  <a:pt x="1786664" y="436094"/>
                </a:lnTo>
                <a:lnTo>
                  <a:pt x="1812262" y="476884"/>
                </a:lnTo>
                <a:lnTo>
                  <a:pt x="1835909" y="519092"/>
                </a:lnTo>
                <a:lnTo>
                  <a:pt x="1857534" y="562665"/>
                </a:lnTo>
                <a:lnTo>
                  <a:pt x="1877067" y="607549"/>
                </a:lnTo>
                <a:lnTo>
                  <a:pt x="1894436" y="653692"/>
                </a:lnTo>
                <a:lnTo>
                  <a:pt x="1909572" y="701039"/>
                </a:lnTo>
                <a:lnTo>
                  <a:pt x="2041778" y="701039"/>
                </a:lnTo>
                <a:lnTo>
                  <a:pt x="1809369" y="973454"/>
                </a:lnTo>
                <a:lnTo>
                  <a:pt x="1485519" y="701039"/>
                </a:lnTo>
                <a:lnTo>
                  <a:pt x="1614677" y="701039"/>
                </a:lnTo>
                <a:lnTo>
                  <a:pt x="1594528" y="657868"/>
                </a:lnTo>
                <a:lnTo>
                  <a:pt x="1571824" y="616718"/>
                </a:lnTo>
                <a:lnTo>
                  <a:pt x="1546703" y="577645"/>
                </a:lnTo>
                <a:lnTo>
                  <a:pt x="1519301" y="540704"/>
                </a:lnTo>
                <a:lnTo>
                  <a:pt x="1489753" y="505948"/>
                </a:lnTo>
                <a:lnTo>
                  <a:pt x="1458196" y="473434"/>
                </a:lnTo>
                <a:lnTo>
                  <a:pt x="1424765" y="443215"/>
                </a:lnTo>
                <a:lnTo>
                  <a:pt x="1389596" y="415346"/>
                </a:lnTo>
                <a:lnTo>
                  <a:pt x="1352826" y="389882"/>
                </a:lnTo>
                <a:lnTo>
                  <a:pt x="1314590" y="366878"/>
                </a:lnTo>
                <a:lnTo>
                  <a:pt x="1275024" y="346389"/>
                </a:lnTo>
                <a:lnTo>
                  <a:pt x="1234265" y="328469"/>
                </a:lnTo>
                <a:lnTo>
                  <a:pt x="1192448" y="313173"/>
                </a:lnTo>
                <a:lnTo>
                  <a:pt x="1149709" y="300556"/>
                </a:lnTo>
                <a:lnTo>
                  <a:pt x="1106185" y="290672"/>
                </a:lnTo>
                <a:lnTo>
                  <a:pt x="1062011" y="283576"/>
                </a:lnTo>
                <a:lnTo>
                  <a:pt x="1017323" y="279324"/>
                </a:lnTo>
                <a:lnTo>
                  <a:pt x="972258" y="277969"/>
                </a:lnTo>
                <a:lnTo>
                  <a:pt x="926951" y="279566"/>
                </a:lnTo>
                <a:lnTo>
                  <a:pt x="881538" y="284171"/>
                </a:lnTo>
                <a:lnTo>
                  <a:pt x="836155" y="291837"/>
                </a:lnTo>
                <a:lnTo>
                  <a:pt x="790938" y="302620"/>
                </a:lnTo>
                <a:lnTo>
                  <a:pt x="746024" y="316575"/>
                </a:lnTo>
                <a:lnTo>
                  <a:pt x="701548" y="333756"/>
                </a:lnTo>
                <a:lnTo>
                  <a:pt x="657182" y="354485"/>
                </a:lnTo>
                <a:lnTo>
                  <a:pt x="614783" y="378032"/>
                </a:lnTo>
                <a:lnTo>
                  <a:pt x="574442" y="404256"/>
                </a:lnTo>
                <a:lnTo>
                  <a:pt x="536253" y="433015"/>
                </a:lnTo>
                <a:lnTo>
                  <a:pt x="500310" y="464168"/>
                </a:lnTo>
                <a:lnTo>
                  <a:pt x="466706" y="497575"/>
                </a:lnTo>
                <a:lnTo>
                  <a:pt x="435534" y="533094"/>
                </a:lnTo>
                <a:lnTo>
                  <a:pt x="406888" y="570585"/>
                </a:lnTo>
                <a:lnTo>
                  <a:pt x="380860" y="609906"/>
                </a:lnTo>
                <a:lnTo>
                  <a:pt x="357545" y="650917"/>
                </a:lnTo>
                <a:lnTo>
                  <a:pt x="337036" y="693476"/>
                </a:lnTo>
                <a:lnTo>
                  <a:pt x="319426" y="737443"/>
                </a:lnTo>
                <a:lnTo>
                  <a:pt x="304808" y="782676"/>
                </a:lnTo>
                <a:lnTo>
                  <a:pt x="293276" y="829035"/>
                </a:lnTo>
                <a:lnTo>
                  <a:pt x="284924" y="876378"/>
                </a:lnTo>
                <a:lnTo>
                  <a:pt x="279844" y="924565"/>
                </a:lnTo>
                <a:lnTo>
                  <a:pt x="278129" y="973454"/>
                </a:lnTo>
                <a:lnTo>
                  <a:pt x="0" y="97345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27676" y="5603747"/>
            <a:ext cx="2042160" cy="973455"/>
          </a:xfrm>
          <a:custGeom>
            <a:avLst/>
            <a:gdLst/>
            <a:ahLst/>
            <a:cxnLst/>
            <a:rect l="l" t="t" r="r" b="b"/>
            <a:pathLst>
              <a:path w="2042159" h="973454">
                <a:moveTo>
                  <a:pt x="427100" y="272402"/>
                </a:moveTo>
                <a:lnTo>
                  <a:pt x="132207" y="272402"/>
                </a:lnTo>
                <a:lnTo>
                  <a:pt x="147342" y="319751"/>
                </a:lnTo>
                <a:lnTo>
                  <a:pt x="164711" y="365895"/>
                </a:lnTo>
                <a:lnTo>
                  <a:pt x="184244" y="410780"/>
                </a:lnTo>
                <a:lnTo>
                  <a:pt x="205869" y="454354"/>
                </a:lnTo>
                <a:lnTo>
                  <a:pt x="229516" y="496563"/>
                </a:lnTo>
                <a:lnTo>
                  <a:pt x="255114" y="537354"/>
                </a:lnTo>
                <a:lnTo>
                  <a:pt x="282592" y="576673"/>
                </a:lnTo>
                <a:lnTo>
                  <a:pt x="311878" y="614468"/>
                </a:lnTo>
                <a:lnTo>
                  <a:pt x="342903" y="650685"/>
                </a:lnTo>
                <a:lnTo>
                  <a:pt x="375595" y="685272"/>
                </a:lnTo>
                <a:lnTo>
                  <a:pt x="409883" y="718174"/>
                </a:lnTo>
                <a:lnTo>
                  <a:pt x="445696" y="749340"/>
                </a:lnTo>
                <a:lnTo>
                  <a:pt x="482965" y="778714"/>
                </a:lnTo>
                <a:lnTo>
                  <a:pt x="521616" y="806245"/>
                </a:lnTo>
                <a:lnTo>
                  <a:pt x="561581" y="831880"/>
                </a:lnTo>
                <a:lnTo>
                  <a:pt x="602787" y="855564"/>
                </a:lnTo>
                <a:lnTo>
                  <a:pt x="645165" y="877245"/>
                </a:lnTo>
                <a:lnTo>
                  <a:pt x="688643" y="896870"/>
                </a:lnTo>
                <a:lnTo>
                  <a:pt x="733149" y="914385"/>
                </a:lnTo>
                <a:lnTo>
                  <a:pt x="778615" y="929737"/>
                </a:lnTo>
                <a:lnTo>
                  <a:pt x="824967" y="942874"/>
                </a:lnTo>
                <a:lnTo>
                  <a:pt x="872136" y="953741"/>
                </a:lnTo>
                <a:lnTo>
                  <a:pt x="920051" y="962286"/>
                </a:lnTo>
                <a:lnTo>
                  <a:pt x="968641" y="968455"/>
                </a:lnTo>
                <a:lnTo>
                  <a:pt x="1017835" y="972196"/>
                </a:lnTo>
                <a:lnTo>
                  <a:pt x="1067562" y="973454"/>
                </a:lnTo>
                <a:lnTo>
                  <a:pt x="1116189" y="972263"/>
                </a:lnTo>
                <a:lnTo>
                  <a:pt x="1164200" y="968726"/>
                </a:lnTo>
                <a:lnTo>
                  <a:pt x="1211536" y="962900"/>
                </a:lnTo>
                <a:lnTo>
                  <a:pt x="1258144" y="954839"/>
                </a:lnTo>
                <a:lnTo>
                  <a:pt x="1303966" y="944601"/>
                </a:lnTo>
                <a:lnTo>
                  <a:pt x="1348948" y="932240"/>
                </a:lnTo>
                <a:lnTo>
                  <a:pt x="1393033" y="917812"/>
                </a:lnTo>
                <a:lnTo>
                  <a:pt x="1436166" y="901374"/>
                </a:lnTo>
                <a:lnTo>
                  <a:pt x="1478290" y="882980"/>
                </a:lnTo>
                <a:lnTo>
                  <a:pt x="1519351" y="862687"/>
                </a:lnTo>
                <a:lnTo>
                  <a:pt x="1559291" y="840550"/>
                </a:lnTo>
                <a:lnTo>
                  <a:pt x="1598057" y="816626"/>
                </a:lnTo>
                <a:lnTo>
                  <a:pt x="1635591" y="790970"/>
                </a:lnTo>
                <a:lnTo>
                  <a:pt x="1671837" y="763637"/>
                </a:lnTo>
                <a:lnTo>
                  <a:pt x="1706741" y="734684"/>
                </a:lnTo>
                <a:lnTo>
                  <a:pt x="1740246" y="704166"/>
                </a:lnTo>
                <a:lnTo>
                  <a:pt x="1748918" y="695501"/>
                </a:lnTo>
                <a:lnTo>
                  <a:pt x="1069520" y="695501"/>
                </a:lnTo>
                <a:lnTo>
                  <a:pt x="1024455" y="694143"/>
                </a:lnTo>
                <a:lnTo>
                  <a:pt x="979767" y="689888"/>
                </a:lnTo>
                <a:lnTo>
                  <a:pt x="935593" y="682791"/>
                </a:lnTo>
                <a:lnTo>
                  <a:pt x="892069" y="672905"/>
                </a:lnTo>
                <a:lnTo>
                  <a:pt x="849330" y="660286"/>
                </a:lnTo>
                <a:lnTo>
                  <a:pt x="807513" y="644988"/>
                </a:lnTo>
                <a:lnTo>
                  <a:pt x="766754" y="627066"/>
                </a:lnTo>
                <a:lnTo>
                  <a:pt x="727188" y="606576"/>
                </a:lnTo>
                <a:lnTo>
                  <a:pt x="688952" y="583571"/>
                </a:lnTo>
                <a:lnTo>
                  <a:pt x="652182" y="558106"/>
                </a:lnTo>
                <a:lnTo>
                  <a:pt x="617013" y="530236"/>
                </a:lnTo>
                <a:lnTo>
                  <a:pt x="583582" y="500016"/>
                </a:lnTo>
                <a:lnTo>
                  <a:pt x="552025" y="467500"/>
                </a:lnTo>
                <a:lnTo>
                  <a:pt x="522477" y="432743"/>
                </a:lnTo>
                <a:lnTo>
                  <a:pt x="495075" y="395800"/>
                </a:lnTo>
                <a:lnTo>
                  <a:pt x="469954" y="356726"/>
                </a:lnTo>
                <a:lnTo>
                  <a:pt x="447250" y="315575"/>
                </a:lnTo>
                <a:lnTo>
                  <a:pt x="427100" y="272402"/>
                </a:lnTo>
                <a:close/>
              </a:path>
              <a:path w="2042159" h="973454">
                <a:moveTo>
                  <a:pt x="2041778" y="0"/>
                </a:moveTo>
                <a:lnTo>
                  <a:pt x="1763649" y="0"/>
                </a:lnTo>
                <a:lnTo>
                  <a:pt x="1761934" y="48886"/>
                </a:lnTo>
                <a:lnTo>
                  <a:pt x="1756854" y="97071"/>
                </a:lnTo>
                <a:lnTo>
                  <a:pt x="1748502" y="144415"/>
                </a:lnTo>
                <a:lnTo>
                  <a:pt x="1736970" y="190776"/>
                </a:lnTo>
                <a:lnTo>
                  <a:pt x="1722352" y="236013"/>
                </a:lnTo>
                <a:lnTo>
                  <a:pt x="1704742" y="279984"/>
                </a:lnTo>
                <a:lnTo>
                  <a:pt x="1684233" y="322548"/>
                </a:lnTo>
                <a:lnTo>
                  <a:pt x="1660918" y="363564"/>
                </a:lnTo>
                <a:lnTo>
                  <a:pt x="1634890" y="402891"/>
                </a:lnTo>
                <a:lnTo>
                  <a:pt x="1606244" y="440387"/>
                </a:lnTo>
                <a:lnTo>
                  <a:pt x="1575072" y="475911"/>
                </a:lnTo>
                <a:lnTo>
                  <a:pt x="1541468" y="509322"/>
                </a:lnTo>
                <a:lnTo>
                  <a:pt x="1505525" y="540479"/>
                </a:lnTo>
                <a:lnTo>
                  <a:pt x="1467336" y="569240"/>
                </a:lnTo>
                <a:lnTo>
                  <a:pt x="1426995" y="595464"/>
                </a:lnTo>
                <a:lnTo>
                  <a:pt x="1384596" y="619010"/>
                </a:lnTo>
                <a:lnTo>
                  <a:pt x="1340231" y="639737"/>
                </a:lnTo>
                <a:lnTo>
                  <a:pt x="1295754" y="656913"/>
                </a:lnTo>
                <a:lnTo>
                  <a:pt x="1250840" y="670863"/>
                </a:lnTo>
                <a:lnTo>
                  <a:pt x="1205623" y="681642"/>
                </a:lnTo>
                <a:lnTo>
                  <a:pt x="1160240" y="689305"/>
                </a:lnTo>
                <a:lnTo>
                  <a:pt x="1114827" y="693907"/>
                </a:lnTo>
                <a:lnTo>
                  <a:pt x="1069520" y="695501"/>
                </a:lnTo>
                <a:lnTo>
                  <a:pt x="1748918" y="695501"/>
                </a:lnTo>
                <a:lnTo>
                  <a:pt x="1802838" y="638659"/>
                </a:lnTo>
                <a:lnTo>
                  <a:pt x="1831812" y="603782"/>
                </a:lnTo>
                <a:lnTo>
                  <a:pt x="1859165" y="567563"/>
                </a:lnTo>
                <a:lnTo>
                  <a:pt x="1884840" y="530058"/>
                </a:lnTo>
                <a:lnTo>
                  <a:pt x="1908781" y="491323"/>
                </a:lnTo>
                <a:lnTo>
                  <a:pt x="1930934" y="451414"/>
                </a:lnTo>
                <a:lnTo>
                  <a:pt x="1951241" y="410386"/>
                </a:lnTo>
                <a:lnTo>
                  <a:pt x="1969648" y="368295"/>
                </a:lnTo>
                <a:lnTo>
                  <a:pt x="1986098" y="325197"/>
                </a:lnTo>
                <a:lnTo>
                  <a:pt x="2000535" y="281148"/>
                </a:lnTo>
                <a:lnTo>
                  <a:pt x="2012948" y="236013"/>
                </a:lnTo>
                <a:lnTo>
                  <a:pt x="2023151" y="190419"/>
                </a:lnTo>
                <a:lnTo>
                  <a:pt x="2031217" y="143851"/>
                </a:lnTo>
                <a:lnTo>
                  <a:pt x="2037047" y="96554"/>
                </a:lnTo>
                <a:lnTo>
                  <a:pt x="2040586" y="48585"/>
                </a:lnTo>
                <a:lnTo>
                  <a:pt x="2041778" y="0"/>
                </a:lnTo>
                <a:close/>
              </a:path>
              <a:path w="2042159" h="973454">
                <a:moveTo>
                  <a:pt x="232410" y="0"/>
                </a:moveTo>
                <a:lnTo>
                  <a:pt x="0" y="272402"/>
                </a:lnTo>
                <a:lnTo>
                  <a:pt x="556260" y="272402"/>
                </a:lnTo>
                <a:lnTo>
                  <a:pt x="232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27676" y="5603747"/>
            <a:ext cx="2042160" cy="973455"/>
          </a:xfrm>
          <a:custGeom>
            <a:avLst/>
            <a:gdLst/>
            <a:ahLst/>
            <a:cxnLst/>
            <a:rect l="l" t="t" r="r" b="b"/>
            <a:pathLst>
              <a:path w="2042159" h="973454">
                <a:moveTo>
                  <a:pt x="2041778" y="0"/>
                </a:moveTo>
                <a:lnTo>
                  <a:pt x="2040586" y="48585"/>
                </a:lnTo>
                <a:lnTo>
                  <a:pt x="2037047" y="96554"/>
                </a:lnTo>
                <a:lnTo>
                  <a:pt x="2031217" y="143851"/>
                </a:lnTo>
                <a:lnTo>
                  <a:pt x="2023151" y="190419"/>
                </a:lnTo>
                <a:lnTo>
                  <a:pt x="2012905" y="236203"/>
                </a:lnTo>
                <a:lnTo>
                  <a:pt x="2000535" y="281148"/>
                </a:lnTo>
                <a:lnTo>
                  <a:pt x="1986098" y="325197"/>
                </a:lnTo>
                <a:lnTo>
                  <a:pt x="1969648" y="368295"/>
                </a:lnTo>
                <a:lnTo>
                  <a:pt x="1951241" y="410386"/>
                </a:lnTo>
                <a:lnTo>
                  <a:pt x="1930934" y="451414"/>
                </a:lnTo>
                <a:lnTo>
                  <a:pt x="1908781" y="491323"/>
                </a:lnTo>
                <a:lnTo>
                  <a:pt x="1884840" y="530058"/>
                </a:lnTo>
                <a:lnTo>
                  <a:pt x="1859165" y="567563"/>
                </a:lnTo>
                <a:lnTo>
                  <a:pt x="1831812" y="603782"/>
                </a:lnTo>
                <a:lnTo>
                  <a:pt x="1802838" y="638659"/>
                </a:lnTo>
                <a:lnTo>
                  <a:pt x="1772297" y="672139"/>
                </a:lnTo>
                <a:lnTo>
                  <a:pt x="1740246" y="704166"/>
                </a:lnTo>
                <a:lnTo>
                  <a:pt x="1706741" y="734684"/>
                </a:lnTo>
                <a:lnTo>
                  <a:pt x="1671837" y="763637"/>
                </a:lnTo>
                <a:lnTo>
                  <a:pt x="1635591" y="790970"/>
                </a:lnTo>
                <a:lnTo>
                  <a:pt x="1598057" y="816626"/>
                </a:lnTo>
                <a:lnTo>
                  <a:pt x="1559291" y="840550"/>
                </a:lnTo>
                <a:lnTo>
                  <a:pt x="1519351" y="862687"/>
                </a:lnTo>
                <a:lnTo>
                  <a:pt x="1478290" y="882980"/>
                </a:lnTo>
                <a:lnTo>
                  <a:pt x="1436166" y="901374"/>
                </a:lnTo>
                <a:lnTo>
                  <a:pt x="1393033" y="917812"/>
                </a:lnTo>
                <a:lnTo>
                  <a:pt x="1348948" y="932240"/>
                </a:lnTo>
                <a:lnTo>
                  <a:pt x="1303966" y="944601"/>
                </a:lnTo>
                <a:lnTo>
                  <a:pt x="1258144" y="954839"/>
                </a:lnTo>
                <a:lnTo>
                  <a:pt x="1211536" y="962900"/>
                </a:lnTo>
                <a:lnTo>
                  <a:pt x="1164200" y="968726"/>
                </a:lnTo>
                <a:lnTo>
                  <a:pt x="1116189" y="972263"/>
                </a:lnTo>
                <a:lnTo>
                  <a:pt x="1067562" y="973454"/>
                </a:lnTo>
                <a:lnTo>
                  <a:pt x="1017835" y="972196"/>
                </a:lnTo>
                <a:lnTo>
                  <a:pt x="968641" y="968455"/>
                </a:lnTo>
                <a:lnTo>
                  <a:pt x="920051" y="962286"/>
                </a:lnTo>
                <a:lnTo>
                  <a:pt x="872136" y="953741"/>
                </a:lnTo>
                <a:lnTo>
                  <a:pt x="824967" y="942874"/>
                </a:lnTo>
                <a:lnTo>
                  <a:pt x="778615" y="929737"/>
                </a:lnTo>
                <a:lnTo>
                  <a:pt x="733149" y="914385"/>
                </a:lnTo>
                <a:lnTo>
                  <a:pt x="688643" y="896870"/>
                </a:lnTo>
                <a:lnTo>
                  <a:pt x="645165" y="877245"/>
                </a:lnTo>
                <a:lnTo>
                  <a:pt x="602787" y="855564"/>
                </a:lnTo>
                <a:lnTo>
                  <a:pt x="561581" y="831880"/>
                </a:lnTo>
                <a:lnTo>
                  <a:pt x="521616" y="806245"/>
                </a:lnTo>
                <a:lnTo>
                  <a:pt x="482965" y="778714"/>
                </a:lnTo>
                <a:lnTo>
                  <a:pt x="445696" y="749340"/>
                </a:lnTo>
                <a:lnTo>
                  <a:pt x="409883" y="718174"/>
                </a:lnTo>
                <a:lnTo>
                  <a:pt x="375595" y="685272"/>
                </a:lnTo>
                <a:lnTo>
                  <a:pt x="342903" y="650685"/>
                </a:lnTo>
                <a:lnTo>
                  <a:pt x="311878" y="614468"/>
                </a:lnTo>
                <a:lnTo>
                  <a:pt x="282592" y="576673"/>
                </a:lnTo>
                <a:lnTo>
                  <a:pt x="255114" y="537354"/>
                </a:lnTo>
                <a:lnTo>
                  <a:pt x="229516" y="496563"/>
                </a:lnTo>
                <a:lnTo>
                  <a:pt x="205869" y="454354"/>
                </a:lnTo>
                <a:lnTo>
                  <a:pt x="184244" y="410780"/>
                </a:lnTo>
                <a:lnTo>
                  <a:pt x="164711" y="365895"/>
                </a:lnTo>
                <a:lnTo>
                  <a:pt x="147342" y="319751"/>
                </a:lnTo>
                <a:lnTo>
                  <a:pt x="132207" y="272402"/>
                </a:lnTo>
                <a:lnTo>
                  <a:pt x="0" y="272402"/>
                </a:lnTo>
                <a:lnTo>
                  <a:pt x="232410" y="0"/>
                </a:lnTo>
                <a:lnTo>
                  <a:pt x="556260" y="272402"/>
                </a:lnTo>
                <a:lnTo>
                  <a:pt x="427100" y="272402"/>
                </a:lnTo>
                <a:lnTo>
                  <a:pt x="447250" y="315575"/>
                </a:lnTo>
                <a:lnTo>
                  <a:pt x="469954" y="356726"/>
                </a:lnTo>
                <a:lnTo>
                  <a:pt x="495075" y="395800"/>
                </a:lnTo>
                <a:lnTo>
                  <a:pt x="522477" y="432743"/>
                </a:lnTo>
                <a:lnTo>
                  <a:pt x="552025" y="467500"/>
                </a:lnTo>
                <a:lnTo>
                  <a:pt x="583582" y="500016"/>
                </a:lnTo>
                <a:lnTo>
                  <a:pt x="617013" y="530236"/>
                </a:lnTo>
                <a:lnTo>
                  <a:pt x="652182" y="558106"/>
                </a:lnTo>
                <a:lnTo>
                  <a:pt x="688952" y="583571"/>
                </a:lnTo>
                <a:lnTo>
                  <a:pt x="727188" y="606576"/>
                </a:lnTo>
                <a:lnTo>
                  <a:pt x="766754" y="627066"/>
                </a:lnTo>
                <a:lnTo>
                  <a:pt x="807513" y="644988"/>
                </a:lnTo>
                <a:lnTo>
                  <a:pt x="849330" y="660286"/>
                </a:lnTo>
                <a:lnTo>
                  <a:pt x="892069" y="672905"/>
                </a:lnTo>
                <a:lnTo>
                  <a:pt x="935593" y="682791"/>
                </a:lnTo>
                <a:lnTo>
                  <a:pt x="979767" y="689888"/>
                </a:lnTo>
                <a:lnTo>
                  <a:pt x="1024455" y="694143"/>
                </a:lnTo>
                <a:lnTo>
                  <a:pt x="1069520" y="695501"/>
                </a:lnTo>
                <a:lnTo>
                  <a:pt x="1114827" y="693907"/>
                </a:lnTo>
                <a:lnTo>
                  <a:pt x="1160240" y="689305"/>
                </a:lnTo>
                <a:lnTo>
                  <a:pt x="1205623" y="681642"/>
                </a:lnTo>
                <a:lnTo>
                  <a:pt x="1250840" y="670863"/>
                </a:lnTo>
                <a:lnTo>
                  <a:pt x="1295754" y="656913"/>
                </a:lnTo>
                <a:lnTo>
                  <a:pt x="1340231" y="639737"/>
                </a:lnTo>
                <a:lnTo>
                  <a:pt x="1384596" y="619010"/>
                </a:lnTo>
                <a:lnTo>
                  <a:pt x="1426995" y="595464"/>
                </a:lnTo>
                <a:lnTo>
                  <a:pt x="1467336" y="569240"/>
                </a:lnTo>
                <a:lnTo>
                  <a:pt x="1505525" y="540479"/>
                </a:lnTo>
                <a:lnTo>
                  <a:pt x="1541468" y="509322"/>
                </a:lnTo>
                <a:lnTo>
                  <a:pt x="1575072" y="475911"/>
                </a:lnTo>
                <a:lnTo>
                  <a:pt x="1606244" y="440387"/>
                </a:lnTo>
                <a:lnTo>
                  <a:pt x="1634890" y="402891"/>
                </a:lnTo>
                <a:lnTo>
                  <a:pt x="1660918" y="363564"/>
                </a:lnTo>
                <a:lnTo>
                  <a:pt x="1684233" y="322548"/>
                </a:lnTo>
                <a:lnTo>
                  <a:pt x="1704742" y="279984"/>
                </a:lnTo>
                <a:lnTo>
                  <a:pt x="1722352" y="236013"/>
                </a:lnTo>
                <a:lnTo>
                  <a:pt x="1736970" y="190776"/>
                </a:lnTo>
                <a:lnTo>
                  <a:pt x="1748502" y="144415"/>
                </a:lnTo>
                <a:lnTo>
                  <a:pt x="1756854" y="97071"/>
                </a:lnTo>
                <a:lnTo>
                  <a:pt x="1761934" y="48886"/>
                </a:lnTo>
                <a:lnTo>
                  <a:pt x="1763649" y="0"/>
                </a:lnTo>
                <a:lnTo>
                  <a:pt x="2041778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42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工</a:t>
            </a:r>
            <a:r>
              <a:rPr dirty="0" spc="-10"/>
              <a:t>具</a:t>
            </a:r>
            <a:r>
              <a:rPr dirty="0">
                <a:latin typeface="Arial"/>
                <a:cs typeface="Arial"/>
              </a:rPr>
              <a:t>1</a:t>
            </a:r>
            <a:r>
              <a:rPr dirty="0" spc="-5"/>
              <a:t>：行动故事板，尽量有画面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42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2264" y="1337944"/>
          <a:ext cx="11273155" cy="4909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6305"/>
                <a:gridCol w="5257800"/>
              </a:tblGrid>
              <a:tr h="163207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>
                          <a:latin typeface="微软雅黑"/>
                          <a:cs typeface="微软雅黑"/>
                        </a:rPr>
                        <a:t>一、我的目标，以及为了实现目标面临的问题和阻碍。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>
                          <a:latin typeface="微软雅黑"/>
                          <a:cs typeface="微软雅黑"/>
                        </a:rPr>
                        <a:t>二、为了实施解决方案，我能够采取的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800" spc="-5">
                          <a:latin typeface="微软雅黑"/>
                          <a:cs typeface="微软雅黑"/>
                        </a:rPr>
                        <a:t>个步骤。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207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三、为了实施解决方案，我能够采取的第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个步骤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15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四、为了实施解决方案，我能够采取的</a:t>
                      </a:r>
                      <a:r>
                        <a:rPr dirty="0" sz="1800" spc="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个步骤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20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五、为了实施解决方案，我能够采取的第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个步骤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15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六、如果实现了目标，我的感受会是？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工</a:t>
            </a:r>
            <a:r>
              <a:rPr dirty="0" spc="-10"/>
              <a:t>具</a:t>
            </a:r>
            <a:r>
              <a:rPr dirty="0">
                <a:latin typeface="Arial"/>
                <a:cs typeface="Arial"/>
              </a:rPr>
              <a:t>2</a:t>
            </a:r>
            <a:r>
              <a:rPr dirty="0" spc="-5"/>
              <a:t>：可能的解决方案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42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575" y="1403222"/>
          <a:ext cx="10869930" cy="4670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669"/>
                <a:gridCol w="9807575"/>
              </a:tblGrid>
              <a:tr h="465709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b="1">
                          <a:latin typeface="微软雅黑"/>
                          <a:cs typeface="微软雅黑"/>
                        </a:rPr>
                        <a:t>面临的问题：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65708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微软雅黑"/>
                          <a:cs typeface="微软雅黑"/>
                        </a:rPr>
                        <a:t>可能的解决方案：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658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57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57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57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58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57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57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57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教学设计该怎么做：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42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0595" y="1889760"/>
            <a:ext cx="2734310" cy="1641475"/>
          </a:xfrm>
          <a:prstGeom prst="rect"/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825">
              <a:lnSpc>
                <a:spcPct val="100000"/>
              </a:lnSpc>
            </a:pPr>
            <a:r>
              <a:rPr dirty="0" u="none" sz="3400" spc="-5">
                <a:solidFill>
                  <a:srgbClr val="001F5F"/>
                </a:solidFill>
              </a:rPr>
              <a:t>理想状态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4728971" y="1889760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190">
              <a:lnSpc>
                <a:spcPct val="100000"/>
              </a:lnSpc>
            </a:pP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四大障碍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7347" y="1889760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190">
              <a:lnSpc>
                <a:spcPct val="100000"/>
              </a:lnSpc>
            </a:pP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三大导向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0595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825" marR="495934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10" b="1">
                <a:solidFill>
                  <a:srgbClr val="001F5F"/>
                </a:solidFill>
                <a:latin typeface="微软雅黑"/>
                <a:cs typeface="微软雅黑"/>
              </a:rPr>
              <a:t>导向一 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自我激励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8971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190" marR="495300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导向二 </a:t>
            </a:r>
            <a:r>
              <a:rPr dirty="0" sz="3400" spc="-5" b="1">
                <a:solidFill>
                  <a:srgbClr val="001F5F"/>
                </a:solidFill>
                <a:latin typeface="微软雅黑"/>
                <a:cs typeface="微软雅黑"/>
              </a:rPr>
              <a:t>心流预设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7347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190" marR="497205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10" b="1">
                <a:solidFill>
                  <a:srgbClr val="FFFFFF"/>
                </a:solidFill>
                <a:latin typeface="微软雅黑"/>
                <a:cs typeface="微软雅黑"/>
              </a:rPr>
              <a:t>导向三 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成就动机</a:t>
            </a:r>
            <a:endParaRPr sz="3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成就动机：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42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2031492" y="2090927"/>
            <a:ext cx="3016250" cy="180911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950">
              <a:latin typeface="Times New Roman"/>
              <a:cs typeface="Times New Roman"/>
            </a:endParaRPr>
          </a:p>
          <a:p>
            <a:pPr marL="300990">
              <a:lnSpc>
                <a:spcPct val="100000"/>
              </a:lnSpc>
            </a:pPr>
            <a:r>
              <a:rPr dirty="0" sz="3800">
                <a:latin typeface="微软雅黑"/>
                <a:cs typeface="微软雅黑"/>
              </a:rPr>
              <a:t>归因于努力</a:t>
            </a:r>
            <a:endParaRPr sz="38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49240" y="2090927"/>
            <a:ext cx="3017520" cy="1809114"/>
          </a:xfrm>
          <a:prstGeom prst="rect"/>
          <a:ln w="12700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784225" marR="292735" indent="-483234">
              <a:lnSpc>
                <a:spcPct val="128699"/>
              </a:lnSpc>
              <a:spcBef>
                <a:spcPts val="350"/>
              </a:spcBef>
            </a:pPr>
            <a:r>
              <a:rPr dirty="0" u="none" sz="3800" b="0">
                <a:latin typeface="微软雅黑"/>
                <a:cs typeface="微软雅黑"/>
              </a:rPr>
              <a:t>失败去找自 </a:t>
            </a:r>
            <a:r>
              <a:rPr dirty="0" u="none" sz="3800" b="0">
                <a:latin typeface="微软雅黑"/>
                <a:cs typeface="微软雅黑"/>
              </a:rPr>
              <a:t>身原因</a:t>
            </a:r>
            <a:endParaRPr sz="38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66988" y="2090927"/>
            <a:ext cx="3017520" cy="180911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1025525" marR="292100" indent="-723900">
              <a:lnSpc>
                <a:spcPct val="128699"/>
              </a:lnSpc>
              <a:spcBef>
                <a:spcPts val="350"/>
              </a:spcBef>
            </a:pPr>
            <a:r>
              <a:rPr dirty="0" sz="3800">
                <a:latin typeface="微软雅黑"/>
                <a:cs typeface="微软雅黑"/>
              </a:rPr>
              <a:t>关注发展和 </a:t>
            </a:r>
            <a:r>
              <a:rPr dirty="0" sz="3800">
                <a:latin typeface="微软雅黑"/>
                <a:cs typeface="微软雅黑"/>
              </a:rPr>
              <a:t>进步</a:t>
            </a:r>
            <a:endParaRPr sz="38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1128" y="4201667"/>
            <a:ext cx="3016250" cy="180911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L="541020">
              <a:lnSpc>
                <a:spcPct val="100000"/>
              </a:lnSpc>
            </a:pPr>
            <a:r>
              <a:rPr dirty="0" sz="3800">
                <a:latin typeface="微软雅黑"/>
                <a:cs typeface="微软雅黑"/>
              </a:rPr>
              <a:t>做出改变</a:t>
            </a:r>
            <a:endParaRPr sz="38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8876" y="4201667"/>
            <a:ext cx="3016250" cy="180911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L="300990">
              <a:lnSpc>
                <a:spcPct val="100000"/>
              </a:lnSpc>
            </a:pPr>
            <a:r>
              <a:rPr dirty="0" sz="3800">
                <a:latin typeface="微软雅黑"/>
                <a:cs typeface="微软雅黑"/>
              </a:rPr>
              <a:t>挑战是好事</a:t>
            </a:r>
            <a:endParaRPr sz="3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工</a:t>
            </a:r>
            <a:r>
              <a:rPr dirty="0" spc="-10"/>
              <a:t>具</a:t>
            </a:r>
            <a:r>
              <a:rPr dirty="0">
                <a:latin typeface="Arial"/>
                <a:cs typeface="Arial"/>
              </a:rPr>
              <a:t>1</a:t>
            </a:r>
            <a:r>
              <a:rPr dirty="0" spc="-5"/>
              <a:t>：我的致谢名单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42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575" y="1308353"/>
          <a:ext cx="10869930" cy="4532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5440"/>
                <a:gridCol w="5425440"/>
              </a:tblGrid>
              <a:tr h="57912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3200">
                          <a:latin typeface="微软雅黑"/>
                          <a:cs typeface="微软雅黑"/>
                        </a:rPr>
                        <a:t>姓名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3200">
                          <a:latin typeface="微软雅黑"/>
                          <a:cs typeface="微软雅黑"/>
                        </a:rPr>
                        <a:t>他们曾如何支持</a:t>
                      </a:r>
                      <a:r>
                        <a:rPr dirty="0" sz="3200" spc="-5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3200">
                          <a:latin typeface="微软雅黑"/>
                          <a:cs typeface="微软雅黑"/>
                        </a:rPr>
                        <a:t>帮助过我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5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5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5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52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工</a:t>
            </a:r>
            <a:r>
              <a:rPr dirty="0" spc="-10"/>
              <a:t>具</a:t>
            </a:r>
            <a:r>
              <a:rPr dirty="0">
                <a:latin typeface="Arial"/>
                <a:cs typeface="Arial"/>
              </a:rPr>
              <a:t>2</a:t>
            </a:r>
            <a:r>
              <a:rPr dirty="0" spc="-5"/>
              <a:t>：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42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575" y="1403222"/>
          <a:ext cx="11033125" cy="4215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6720"/>
                <a:gridCol w="5506720"/>
              </a:tblGrid>
              <a:tr h="579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3200">
                          <a:latin typeface="微软雅黑"/>
                          <a:cs typeface="微软雅黑"/>
                        </a:rPr>
                        <a:t>目标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3200">
                          <a:latin typeface="微软雅黑"/>
                          <a:cs typeface="微软雅黑"/>
                        </a:rPr>
                        <a:t>努力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076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07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07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参与有余，激活不足：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690" y="6251549"/>
            <a:ext cx="9112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2798" y="6251549"/>
            <a:ext cx="11760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46942" y="6253073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1123" y="1501851"/>
            <a:ext cx="9411970" cy="3960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33415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333333"/>
                </a:solidFill>
                <a:latin typeface="微软雅黑"/>
                <a:cs typeface="微软雅黑"/>
              </a:rPr>
              <a:t>破</a:t>
            </a:r>
            <a:r>
              <a:rPr dirty="0" sz="4800" spc="-5">
                <a:solidFill>
                  <a:srgbClr val="CC0000"/>
                </a:solidFill>
                <a:latin typeface="微软雅黑"/>
                <a:cs typeface="微软雅黑"/>
              </a:rPr>
              <a:t>山中贼</a:t>
            </a:r>
            <a:r>
              <a:rPr dirty="0" sz="4800" spc="-5">
                <a:solidFill>
                  <a:srgbClr val="333333"/>
                </a:solidFill>
                <a:latin typeface="微软雅黑"/>
                <a:cs typeface="微软雅黑"/>
              </a:rPr>
              <a:t>易， </a:t>
            </a:r>
            <a:r>
              <a:rPr dirty="0" sz="4800">
                <a:solidFill>
                  <a:srgbClr val="333333"/>
                </a:solidFill>
                <a:latin typeface="微软雅黑"/>
                <a:cs typeface="微软雅黑"/>
              </a:rPr>
              <a:t>破</a:t>
            </a:r>
            <a:r>
              <a:rPr dirty="0" sz="4800">
                <a:solidFill>
                  <a:srgbClr val="CC0000"/>
                </a:solidFill>
                <a:latin typeface="微软雅黑"/>
                <a:cs typeface="微软雅黑"/>
              </a:rPr>
              <a:t>心中贼</a:t>
            </a:r>
            <a:r>
              <a:rPr dirty="0" sz="4800">
                <a:solidFill>
                  <a:srgbClr val="333333"/>
                </a:solidFill>
                <a:latin typeface="微软雅黑"/>
                <a:cs typeface="微软雅黑"/>
              </a:rPr>
              <a:t>难。</a:t>
            </a:r>
            <a:endParaRPr sz="4800">
              <a:latin typeface="微软雅黑"/>
              <a:cs typeface="微软雅黑"/>
            </a:endParaRPr>
          </a:p>
          <a:p>
            <a:pPr marL="1670685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333333"/>
                </a:solidFill>
                <a:latin typeface="Arial"/>
                <a:cs typeface="Arial"/>
              </a:rPr>
              <a:t>——</a:t>
            </a:r>
            <a:r>
              <a:rPr dirty="0" sz="2000">
                <a:solidFill>
                  <a:srgbClr val="333333"/>
                </a:solidFill>
                <a:latin typeface="微软雅黑"/>
                <a:cs typeface="微软雅黑"/>
              </a:rPr>
              <a:t>（明）王阳明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4521200" marR="5080">
              <a:lnSpc>
                <a:spcPct val="100000"/>
              </a:lnSpc>
            </a:pPr>
            <a:r>
              <a:rPr dirty="0" sz="4800">
                <a:solidFill>
                  <a:srgbClr val="333333"/>
                </a:solidFill>
                <a:latin typeface="微软雅黑"/>
                <a:cs typeface="微软雅黑"/>
              </a:rPr>
              <a:t>让学生</a:t>
            </a:r>
            <a:r>
              <a:rPr dirty="0" sz="4800">
                <a:solidFill>
                  <a:srgbClr val="FF0000"/>
                </a:solidFill>
                <a:latin typeface="微软雅黑"/>
                <a:cs typeface="微软雅黑"/>
              </a:rPr>
              <a:t>干活</a:t>
            </a:r>
            <a:r>
              <a:rPr dirty="0" sz="4800">
                <a:solidFill>
                  <a:srgbClr val="333333"/>
                </a:solidFill>
                <a:latin typeface="微软雅黑"/>
                <a:cs typeface="微软雅黑"/>
              </a:rPr>
              <a:t>容易， </a:t>
            </a:r>
            <a:r>
              <a:rPr dirty="0" sz="4800" spc="-5">
                <a:solidFill>
                  <a:srgbClr val="333333"/>
                </a:solidFill>
                <a:latin typeface="微软雅黑"/>
                <a:cs typeface="微软雅黑"/>
              </a:rPr>
              <a:t>让学生</a:t>
            </a:r>
            <a:r>
              <a:rPr dirty="0" sz="4800" spc="-5">
                <a:solidFill>
                  <a:srgbClr val="FF0000"/>
                </a:solidFill>
                <a:latin typeface="微软雅黑"/>
                <a:cs typeface="微软雅黑"/>
              </a:rPr>
              <a:t>爱学习</a:t>
            </a:r>
            <a:r>
              <a:rPr dirty="0" sz="4800" spc="-5">
                <a:solidFill>
                  <a:srgbClr val="333333"/>
                </a:solidFill>
                <a:latin typeface="微软雅黑"/>
                <a:cs typeface="微软雅黑"/>
              </a:rPr>
              <a:t>难</a:t>
            </a:r>
            <a:r>
              <a:rPr dirty="0" sz="4800">
                <a:solidFill>
                  <a:srgbClr val="333333"/>
                </a:solidFill>
                <a:latin typeface="微软雅黑"/>
                <a:cs typeface="微软雅黑"/>
              </a:rPr>
              <a:t>。</a:t>
            </a:r>
            <a:endParaRPr sz="4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教学设计该怎么做：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42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0595" y="1889760"/>
            <a:ext cx="2734310" cy="1641475"/>
          </a:xfrm>
          <a:prstGeom prst="rect"/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825">
              <a:lnSpc>
                <a:spcPct val="100000"/>
              </a:lnSpc>
            </a:pPr>
            <a:r>
              <a:rPr dirty="0" u="none" sz="3400" spc="-5">
                <a:solidFill>
                  <a:srgbClr val="FFFFFF"/>
                </a:solidFill>
              </a:rPr>
              <a:t>理想状态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4728971" y="1889760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190">
              <a:lnSpc>
                <a:spcPct val="100000"/>
              </a:lnSpc>
            </a:pP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四大障碍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7347" y="1889760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504190">
              <a:lnSpc>
                <a:spcPct val="100000"/>
              </a:lnSpc>
            </a:pP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三大导向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0595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825" marR="495934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10" b="1">
                <a:solidFill>
                  <a:srgbClr val="FFFFFF"/>
                </a:solidFill>
                <a:latin typeface="微软雅黑"/>
                <a:cs typeface="微软雅黑"/>
              </a:rPr>
              <a:t>导向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一 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自我激励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8971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190" marR="495300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导</a:t>
            </a:r>
            <a:r>
              <a:rPr dirty="0" sz="3400" spc="-10" b="1">
                <a:solidFill>
                  <a:srgbClr val="FFFFFF"/>
                </a:solidFill>
                <a:latin typeface="微软雅黑"/>
                <a:cs typeface="微软雅黑"/>
              </a:rPr>
              <a:t>向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二 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心流预设</a:t>
            </a:r>
            <a:endParaRPr sz="34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7347" y="3803903"/>
            <a:ext cx="2734310" cy="1641475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504190" marR="497205" indent="214629">
              <a:lnSpc>
                <a:spcPct val="128899"/>
              </a:lnSpc>
              <a:spcBef>
                <a:spcPts val="395"/>
              </a:spcBef>
            </a:pPr>
            <a:r>
              <a:rPr dirty="0" sz="3400" spc="-10" b="1">
                <a:solidFill>
                  <a:srgbClr val="FFFFFF"/>
                </a:solidFill>
                <a:latin typeface="微软雅黑"/>
                <a:cs typeface="微软雅黑"/>
              </a:rPr>
              <a:t>导向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三 </a:t>
            </a:r>
            <a:r>
              <a:rPr dirty="0" sz="3400" spc="-5" b="1">
                <a:solidFill>
                  <a:srgbClr val="FFFFFF"/>
                </a:solidFill>
                <a:latin typeface="微软雅黑"/>
                <a:cs typeface="微软雅黑"/>
              </a:rPr>
              <a:t>成就动机</a:t>
            </a:r>
            <a:endParaRPr sz="3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三大导向：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3095244" y="2866644"/>
            <a:ext cx="1403985" cy="1233170"/>
          </a:xfrm>
          <a:custGeom>
            <a:avLst/>
            <a:gdLst/>
            <a:ahLst/>
            <a:cxnLst/>
            <a:rect l="l" t="t" r="r" b="b"/>
            <a:pathLst>
              <a:path w="1403985" h="1233170">
                <a:moveTo>
                  <a:pt x="404876" y="0"/>
                </a:moveTo>
                <a:lnTo>
                  <a:pt x="0" y="0"/>
                </a:lnTo>
                <a:lnTo>
                  <a:pt x="0" y="1127124"/>
                </a:lnTo>
                <a:lnTo>
                  <a:pt x="962406" y="1127124"/>
                </a:lnTo>
                <a:lnTo>
                  <a:pt x="962406" y="1232915"/>
                </a:lnTo>
                <a:lnTo>
                  <a:pt x="1403604" y="924686"/>
                </a:lnTo>
                <a:lnTo>
                  <a:pt x="1113834" y="722248"/>
                </a:lnTo>
                <a:lnTo>
                  <a:pt x="404876" y="722248"/>
                </a:lnTo>
                <a:lnTo>
                  <a:pt x="404876" y="0"/>
                </a:lnTo>
                <a:close/>
              </a:path>
              <a:path w="1403985" h="1233170">
                <a:moveTo>
                  <a:pt x="962406" y="616457"/>
                </a:moveTo>
                <a:lnTo>
                  <a:pt x="962406" y="722248"/>
                </a:lnTo>
                <a:lnTo>
                  <a:pt x="1113834" y="722248"/>
                </a:lnTo>
                <a:lnTo>
                  <a:pt x="962406" y="616457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95244" y="2866644"/>
            <a:ext cx="1403985" cy="1233170"/>
          </a:xfrm>
          <a:custGeom>
            <a:avLst/>
            <a:gdLst/>
            <a:ahLst/>
            <a:cxnLst/>
            <a:rect l="l" t="t" r="r" b="b"/>
            <a:pathLst>
              <a:path w="1403985" h="1233170">
                <a:moveTo>
                  <a:pt x="404876" y="0"/>
                </a:moveTo>
                <a:lnTo>
                  <a:pt x="404876" y="722248"/>
                </a:lnTo>
                <a:lnTo>
                  <a:pt x="962406" y="722248"/>
                </a:lnTo>
                <a:lnTo>
                  <a:pt x="962406" y="616457"/>
                </a:lnTo>
                <a:lnTo>
                  <a:pt x="1403604" y="924686"/>
                </a:lnTo>
                <a:lnTo>
                  <a:pt x="962406" y="1232915"/>
                </a:lnTo>
                <a:lnTo>
                  <a:pt x="962406" y="1127124"/>
                </a:lnTo>
                <a:lnTo>
                  <a:pt x="0" y="1127124"/>
                </a:lnTo>
                <a:lnTo>
                  <a:pt x="0" y="0"/>
                </a:lnTo>
                <a:lnTo>
                  <a:pt x="404876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52927" y="1414272"/>
            <a:ext cx="2075814" cy="1452880"/>
          </a:xfrm>
          <a:custGeom>
            <a:avLst/>
            <a:gdLst/>
            <a:ahLst/>
            <a:cxnLst/>
            <a:rect l="l" t="t" r="r" b="b"/>
            <a:pathLst>
              <a:path w="2075814" h="1452880">
                <a:moveTo>
                  <a:pt x="0" y="242062"/>
                </a:moveTo>
                <a:lnTo>
                  <a:pt x="4921" y="193301"/>
                </a:lnTo>
                <a:lnTo>
                  <a:pt x="19034" y="147875"/>
                </a:lnTo>
                <a:lnTo>
                  <a:pt x="41362" y="106759"/>
                </a:lnTo>
                <a:lnTo>
                  <a:pt x="70929" y="70929"/>
                </a:lnTo>
                <a:lnTo>
                  <a:pt x="106759" y="41362"/>
                </a:lnTo>
                <a:lnTo>
                  <a:pt x="147875" y="19034"/>
                </a:lnTo>
                <a:lnTo>
                  <a:pt x="193301" y="4921"/>
                </a:lnTo>
                <a:lnTo>
                  <a:pt x="242062" y="0"/>
                </a:lnTo>
                <a:lnTo>
                  <a:pt x="1833626" y="0"/>
                </a:lnTo>
                <a:lnTo>
                  <a:pt x="1882386" y="4921"/>
                </a:lnTo>
                <a:lnTo>
                  <a:pt x="1927812" y="19034"/>
                </a:lnTo>
                <a:lnTo>
                  <a:pt x="1968928" y="41362"/>
                </a:lnTo>
                <a:lnTo>
                  <a:pt x="2004758" y="70929"/>
                </a:lnTo>
                <a:lnTo>
                  <a:pt x="2034325" y="106759"/>
                </a:lnTo>
                <a:lnTo>
                  <a:pt x="2056653" y="147875"/>
                </a:lnTo>
                <a:lnTo>
                  <a:pt x="2070766" y="193301"/>
                </a:lnTo>
                <a:lnTo>
                  <a:pt x="2075688" y="242062"/>
                </a:lnTo>
                <a:lnTo>
                  <a:pt x="2075688" y="1210310"/>
                </a:lnTo>
                <a:lnTo>
                  <a:pt x="2070766" y="1259070"/>
                </a:lnTo>
                <a:lnTo>
                  <a:pt x="2056653" y="1304496"/>
                </a:lnTo>
                <a:lnTo>
                  <a:pt x="2034325" y="1345612"/>
                </a:lnTo>
                <a:lnTo>
                  <a:pt x="2004758" y="1381442"/>
                </a:lnTo>
                <a:lnTo>
                  <a:pt x="1968928" y="1411009"/>
                </a:lnTo>
                <a:lnTo>
                  <a:pt x="1927812" y="1433337"/>
                </a:lnTo>
                <a:lnTo>
                  <a:pt x="1882386" y="1447450"/>
                </a:lnTo>
                <a:lnTo>
                  <a:pt x="1833626" y="1452372"/>
                </a:lnTo>
                <a:lnTo>
                  <a:pt x="242062" y="1452372"/>
                </a:lnTo>
                <a:lnTo>
                  <a:pt x="193301" y="1447450"/>
                </a:lnTo>
                <a:lnTo>
                  <a:pt x="147875" y="1433337"/>
                </a:lnTo>
                <a:lnTo>
                  <a:pt x="106759" y="1411009"/>
                </a:lnTo>
                <a:lnTo>
                  <a:pt x="70929" y="1381442"/>
                </a:lnTo>
                <a:lnTo>
                  <a:pt x="41362" y="1345612"/>
                </a:lnTo>
                <a:lnTo>
                  <a:pt x="19034" y="1304496"/>
                </a:lnTo>
                <a:lnTo>
                  <a:pt x="4921" y="1259070"/>
                </a:lnTo>
                <a:lnTo>
                  <a:pt x="0" y="1210310"/>
                </a:lnTo>
                <a:lnTo>
                  <a:pt x="0" y="24206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68142" y="1891664"/>
            <a:ext cx="1445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微软雅黑"/>
                <a:cs typeface="微软雅黑"/>
              </a:rPr>
              <a:t>自我激励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93385" y="1957832"/>
            <a:ext cx="12725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微软雅黑"/>
                <a:cs typeface="微软雅黑"/>
              </a:rPr>
              <a:t>课程伊始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15840" y="4497323"/>
            <a:ext cx="1403985" cy="1234440"/>
          </a:xfrm>
          <a:custGeom>
            <a:avLst/>
            <a:gdLst/>
            <a:ahLst/>
            <a:cxnLst/>
            <a:rect l="l" t="t" r="r" b="b"/>
            <a:pathLst>
              <a:path w="1403985" h="1234439">
                <a:moveTo>
                  <a:pt x="405384" y="0"/>
                </a:moveTo>
                <a:lnTo>
                  <a:pt x="0" y="0"/>
                </a:lnTo>
                <a:lnTo>
                  <a:pt x="0" y="1128522"/>
                </a:lnTo>
                <a:lnTo>
                  <a:pt x="961898" y="1128522"/>
                </a:lnTo>
                <a:lnTo>
                  <a:pt x="961898" y="1234439"/>
                </a:lnTo>
                <a:lnTo>
                  <a:pt x="1403604" y="925829"/>
                </a:lnTo>
                <a:lnTo>
                  <a:pt x="1113495" y="723138"/>
                </a:lnTo>
                <a:lnTo>
                  <a:pt x="405384" y="723138"/>
                </a:lnTo>
                <a:lnTo>
                  <a:pt x="405384" y="0"/>
                </a:lnTo>
                <a:close/>
              </a:path>
              <a:path w="1403985" h="1234439">
                <a:moveTo>
                  <a:pt x="961898" y="617219"/>
                </a:moveTo>
                <a:lnTo>
                  <a:pt x="961898" y="723138"/>
                </a:lnTo>
                <a:lnTo>
                  <a:pt x="1113495" y="723138"/>
                </a:lnTo>
                <a:lnTo>
                  <a:pt x="961898" y="617219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15840" y="4497323"/>
            <a:ext cx="1403985" cy="1234440"/>
          </a:xfrm>
          <a:custGeom>
            <a:avLst/>
            <a:gdLst/>
            <a:ahLst/>
            <a:cxnLst/>
            <a:rect l="l" t="t" r="r" b="b"/>
            <a:pathLst>
              <a:path w="1403985" h="1234439">
                <a:moveTo>
                  <a:pt x="405384" y="0"/>
                </a:moveTo>
                <a:lnTo>
                  <a:pt x="405384" y="723138"/>
                </a:lnTo>
                <a:lnTo>
                  <a:pt x="961898" y="723138"/>
                </a:lnTo>
                <a:lnTo>
                  <a:pt x="961898" y="617219"/>
                </a:lnTo>
                <a:lnTo>
                  <a:pt x="1403604" y="925829"/>
                </a:lnTo>
                <a:lnTo>
                  <a:pt x="961898" y="1234439"/>
                </a:lnTo>
                <a:lnTo>
                  <a:pt x="961898" y="1128522"/>
                </a:lnTo>
                <a:lnTo>
                  <a:pt x="0" y="1128522"/>
                </a:lnTo>
                <a:lnTo>
                  <a:pt x="0" y="0"/>
                </a:lnTo>
                <a:lnTo>
                  <a:pt x="405384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75047" y="3046476"/>
            <a:ext cx="2075814" cy="1452880"/>
          </a:xfrm>
          <a:custGeom>
            <a:avLst/>
            <a:gdLst/>
            <a:ahLst/>
            <a:cxnLst/>
            <a:rect l="l" t="t" r="r" b="b"/>
            <a:pathLst>
              <a:path w="2075815" h="1452879">
                <a:moveTo>
                  <a:pt x="0" y="242062"/>
                </a:moveTo>
                <a:lnTo>
                  <a:pt x="4921" y="193301"/>
                </a:lnTo>
                <a:lnTo>
                  <a:pt x="19034" y="147875"/>
                </a:lnTo>
                <a:lnTo>
                  <a:pt x="41362" y="106759"/>
                </a:lnTo>
                <a:lnTo>
                  <a:pt x="70929" y="70929"/>
                </a:lnTo>
                <a:lnTo>
                  <a:pt x="106759" y="41362"/>
                </a:lnTo>
                <a:lnTo>
                  <a:pt x="147875" y="19034"/>
                </a:lnTo>
                <a:lnTo>
                  <a:pt x="193301" y="4921"/>
                </a:lnTo>
                <a:lnTo>
                  <a:pt x="242062" y="0"/>
                </a:lnTo>
                <a:lnTo>
                  <a:pt x="1833626" y="0"/>
                </a:lnTo>
                <a:lnTo>
                  <a:pt x="1882386" y="4921"/>
                </a:lnTo>
                <a:lnTo>
                  <a:pt x="1927812" y="19034"/>
                </a:lnTo>
                <a:lnTo>
                  <a:pt x="1968928" y="41362"/>
                </a:lnTo>
                <a:lnTo>
                  <a:pt x="2004758" y="70929"/>
                </a:lnTo>
                <a:lnTo>
                  <a:pt x="2034325" y="106759"/>
                </a:lnTo>
                <a:lnTo>
                  <a:pt x="2056653" y="147875"/>
                </a:lnTo>
                <a:lnTo>
                  <a:pt x="2070766" y="193301"/>
                </a:lnTo>
                <a:lnTo>
                  <a:pt x="2075687" y="242062"/>
                </a:lnTo>
                <a:lnTo>
                  <a:pt x="2075687" y="1210310"/>
                </a:lnTo>
                <a:lnTo>
                  <a:pt x="2070766" y="1259070"/>
                </a:lnTo>
                <a:lnTo>
                  <a:pt x="2056653" y="1304496"/>
                </a:lnTo>
                <a:lnTo>
                  <a:pt x="2034325" y="1345612"/>
                </a:lnTo>
                <a:lnTo>
                  <a:pt x="2004758" y="1381442"/>
                </a:lnTo>
                <a:lnTo>
                  <a:pt x="1968928" y="1411009"/>
                </a:lnTo>
                <a:lnTo>
                  <a:pt x="1927812" y="1433337"/>
                </a:lnTo>
                <a:lnTo>
                  <a:pt x="1882386" y="1447450"/>
                </a:lnTo>
                <a:lnTo>
                  <a:pt x="1833626" y="1452372"/>
                </a:lnTo>
                <a:lnTo>
                  <a:pt x="242062" y="1452372"/>
                </a:lnTo>
                <a:lnTo>
                  <a:pt x="193301" y="1447450"/>
                </a:lnTo>
                <a:lnTo>
                  <a:pt x="147875" y="1433337"/>
                </a:lnTo>
                <a:lnTo>
                  <a:pt x="106759" y="1411009"/>
                </a:lnTo>
                <a:lnTo>
                  <a:pt x="70929" y="1381442"/>
                </a:lnTo>
                <a:lnTo>
                  <a:pt x="41362" y="1345612"/>
                </a:lnTo>
                <a:lnTo>
                  <a:pt x="19034" y="1304496"/>
                </a:lnTo>
                <a:lnTo>
                  <a:pt x="4921" y="1259070"/>
                </a:lnTo>
                <a:lnTo>
                  <a:pt x="0" y="1210310"/>
                </a:lnTo>
                <a:lnTo>
                  <a:pt x="0" y="24206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889372" y="3524250"/>
            <a:ext cx="1445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微软雅黑"/>
                <a:cs typeface="微软雅黑"/>
              </a:rPr>
              <a:t>心流预设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14235" y="3590290"/>
            <a:ext cx="12725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微软雅黑"/>
                <a:cs typeface="微软雅黑"/>
              </a:rPr>
              <a:t>课程中间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95644" y="4678679"/>
            <a:ext cx="2075814" cy="1452880"/>
          </a:xfrm>
          <a:custGeom>
            <a:avLst/>
            <a:gdLst/>
            <a:ahLst/>
            <a:cxnLst/>
            <a:rect l="l" t="t" r="r" b="b"/>
            <a:pathLst>
              <a:path w="2075815" h="1452879">
                <a:moveTo>
                  <a:pt x="0" y="242062"/>
                </a:moveTo>
                <a:lnTo>
                  <a:pt x="4921" y="193301"/>
                </a:lnTo>
                <a:lnTo>
                  <a:pt x="19034" y="147875"/>
                </a:lnTo>
                <a:lnTo>
                  <a:pt x="41362" y="106759"/>
                </a:lnTo>
                <a:lnTo>
                  <a:pt x="70929" y="70929"/>
                </a:lnTo>
                <a:lnTo>
                  <a:pt x="106759" y="41362"/>
                </a:lnTo>
                <a:lnTo>
                  <a:pt x="147875" y="19034"/>
                </a:lnTo>
                <a:lnTo>
                  <a:pt x="193301" y="4921"/>
                </a:lnTo>
                <a:lnTo>
                  <a:pt x="242061" y="0"/>
                </a:lnTo>
                <a:lnTo>
                  <a:pt x="1833626" y="0"/>
                </a:lnTo>
                <a:lnTo>
                  <a:pt x="1882386" y="4921"/>
                </a:lnTo>
                <a:lnTo>
                  <a:pt x="1927812" y="19034"/>
                </a:lnTo>
                <a:lnTo>
                  <a:pt x="1968928" y="41362"/>
                </a:lnTo>
                <a:lnTo>
                  <a:pt x="2004758" y="70929"/>
                </a:lnTo>
                <a:lnTo>
                  <a:pt x="2034325" y="106759"/>
                </a:lnTo>
                <a:lnTo>
                  <a:pt x="2056653" y="147875"/>
                </a:lnTo>
                <a:lnTo>
                  <a:pt x="2070766" y="193301"/>
                </a:lnTo>
                <a:lnTo>
                  <a:pt x="2075687" y="242062"/>
                </a:lnTo>
                <a:lnTo>
                  <a:pt x="2075687" y="1210259"/>
                </a:lnTo>
                <a:lnTo>
                  <a:pt x="2070766" y="1259054"/>
                </a:lnTo>
                <a:lnTo>
                  <a:pt x="2056653" y="1304501"/>
                </a:lnTo>
                <a:lnTo>
                  <a:pt x="2034325" y="1345628"/>
                </a:lnTo>
                <a:lnTo>
                  <a:pt x="2004758" y="1381459"/>
                </a:lnTo>
                <a:lnTo>
                  <a:pt x="1968928" y="1411023"/>
                </a:lnTo>
                <a:lnTo>
                  <a:pt x="1927812" y="1433346"/>
                </a:lnTo>
                <a:lnTo>
                  <a:pt x="1882386" y="1447453"/>
                </a:lnTo>
                <a:lnTo>
                  <a:pt x="1833626" y="1452372"/>
                </a:lnTo>
                <a:lnTo>
                  <a:pt x="242061" y="1452372"/>
                </a:lnTo>
                <a:lnTo>
                  <a:pt x="193301" y="1447453"/>
                </a:lnTo>
                <a:lnTo>
                  <a:pt x="147875" y="1433346"/>
                </a:lnTo>
                <a:lnTo>
                  <a:pt x="106759" y="1411023"/>
                </a:lnTo>
                <a:lnTo>
                  <a:pt x="70929" y="1381459"/>
                </a:lnTo>
                <a:lnTo>
                  <a:pt x="41362" y="1345628"/>
                </a:lnTo>
                <a:lnTo>
                  <a:pt x="19034" y="1304501"/>
                </a:lnTo>
                <a:lnTo>
                  <a:pt x="4921" y="1259054"/>
                </a:lnTo>
                <a:lnTo>
                  <a:pt x="0" y="1210259"/>
                </a:lnTo>
                <a:lnTo>
                  <a:pt x="0" y="24206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610604" y="5156149"/>
            <a:ext cx="1445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微软雅黑"/>
                <a:cs typeface="微软雅黑"/>
              </a:rPr>
              <a:t>成就动机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42</a:t>
            </a:fld>
          </a:p>
        </p:txBody>
      </p:sp>
      <p:sp>
        <p:nvSpPr>
          <p:cNvPr id="15" name="object 15"/>
          <p:cNvSpPr txBox="1"/>
          <p:nvPr/>
        </p:nvSpPr>
        <p:spPr>
          <a:xfrm>
            <a:off x="8435467" y="5222875"/>
            <a:ext cx="12725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微软雅黑"/>
                <a:cs typeface="微软雅黑"/>
              </a:rPr>
              <a:t>课程总结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参考文献：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6342760" y="3371596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 h="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92425" y="4649342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 h="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11625" y="4649342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 h="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79109" y="4649342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 h="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63575" y="1475358"/>
          <a:ext cx="10869930" cy="3846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925"/>
                <a:gridCol w="9926320"/>
              </a:tblGrid>
              <a:tr h="1277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 marR="328295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73990">
                        <a:lnSpc>
                          <a:spcPct val="2001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（爱尔兰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卡尔，著，丁丹等翻译，万千心</a:t>
                      </a:r>
                      <a:r>
                        <a:rPr dirty="0" sz="1800" spc="5">
                          <a:latin typeface="微软雅黑"/>
                          <a:cs typeface="微软雅黑"/>
                        </a:rPr>
                        <a:t>理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·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积极心理学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有关幸福和人类优势的科学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版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，出 版社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中国轻工业出版社出版时间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:2013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年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09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7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 marR="328295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 marR="30607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作者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:</a:t>
                      </a:r>
                      <a:r>
                        <a:rPr dirty="0" u="heavy" sz="1800">
                          <a:uFill>
                            <a:solidFill>
                              <a:srgbClr val="000000"/>
                            </a:solidFill>
                          </a:uFill>
                          <a:latin typeface="微软雅黑"/>
                          <a:cs typeface="微软雅黑"/>
                          <a:hlinkClick r:id="rId2"/>
                        </a:rPr>
                        <a:t>马丁</a:t>
                      </a:r>
                      <a:r>
                        <a:rPr dirty="0" u="heavy"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·</a:t>
                      </a:r>
                      <a:r>
                        <a:rPr dirty="0" u="heavy" sz="1800">
                          <a:uFill>
                            <a:solidFill>
                              <a:srgbClr val="000000"/>
                            </a:solidFill>
                          </a:uFill>
                          <a:latin typeface="微软雅黑"/>
                          <a:cs typeface="微软雅黑"/>
                          <a:hlinkClick r:id="rId2"/>
                        </a:rPr>
                        <a:t>塞利格曼</a:t>
                      </a:r>
                      <a:r>
                        <a:rPr dirty="0" sz="1800" spc="-60">
                          <a:latin typeface="微软雅黑"/>
                          <a:cs typeface="微软雅黑"/>
                          <a:hlinkClick r:id="rId2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(</a:t>
                      </a:r>
                      <a:r>
                        <a:rPr dirty="0" u="heavy" sz="18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Martin</a:t>
                      </a:r>
                      <a:r>
                        <a:rPr dirty="0" sz="1800" spc="-5"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heavy" sz="1800" spc="-6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E.P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18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Seligman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著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>
                          <a:latin typeface="微软雅黑"/>
                          <a:cs typeface="微软雅黑"/>
                          <a:hlinkClick r:id="rId6"/>
                        </a:rPr>
                        <a:t>洪兰</a:t>
                      </a:r>
                      <a:r>
                        <a:rPr dirty="0" sz="1800" spc="-50">
                          <a:latin typeface="微软雅黑"/>
                          <a:cs typeface="微软雅黑"/>
                          <a:hlinkClick r:id="rId6"/>
                        </a:rPr>
                        <a:t> 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译，积极心理学之父塞利格曼幸福五部曲出 版社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:</a:t>
                      </a:r>
                      <a:r>
                        <a:rPr dirty="0" u="heavy" sz="1800">
                          <a:uFill>
                            <a:solidFill>
                              <a:srgbClr val="000000"/>
                            </a:solidFill>
                          </a:uFill>
                          <a:latin typeface="微软雅黑"/>
                          <a:cs typeface="微软雅黑"/>
                          <a:hlinkClick r:id="rId7"/>
                        </a:rPr>
                        <a:t>万卷出版公司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出版时间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:2018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年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07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7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 marR="328295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03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91440" marR="11176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作者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800">
                          <a:latin typeface="微软雅黑"/>
                          <a:cs typeface="微软雅黑"/>
                          <a:hlinkClick r:id="rId8"/>
                        </a:rPr>
                        <a:t>（英）蒂</a:t>
                      </a:r>
                      <a:r>
                        <a:rPr dirty="0" sz="1800" spc="-5">
                          <a:latin typeface="微软雅黑"/>
                          <a:cs typeface="微软雅黑"/>
                          <a:hlinkClick r:id="rId8"/>
                        </a:rPr>
                        <a:t>娜</a:t>
                      </a:r>
                      <a:r>
                        <a:rPr dirty="0" sz="1800">
                          <a:latin typeface="Arial"/>
                          <a:cs typeface="Arial"/>
                          <a:hlinkClick r:id="rId8"/>
                        </a:rPr>
                        <a:t>·</a:t>
                      </a:r>
                      <a:r>
                        <a:rPr dirty="0" sz="1800">
                          <a:latin typeface="微软雅黑"/>
                          <a:cs typeface="微软雅黑"/>
                          <a:hlinkClick r:id="rId8"/>
                        </a:rPr>
                        <a:t>瑞伊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dirty="0" sz="1800">
                          <a:latin typeface="微软雅黑"/>
                          <a:cs typeface="微软雅黑"/>
                          <a:hlinkClick r:id="rId9"/>
                        </a:rPr>
                        <a:t>露丝</a:t>
                      </a:r>
                      <a:r>
                        <a:rPr dirty="0" sz="1800">
                          <a:latin typeface="Arial"/>
                          <a:cs typeface="Arial"/>
                          <a:hlinkClick r:id="rId9"/>
                        </a:rPr>
                        <a:t>·</a:t>
                      </a:r>
                      <a:r>
                        <a:rPr dirty="0" sz="1800">
                          <a:latin typeface="微软雅黑"/>
                          <a:cs typeface="微软雅黑"/>
                          <a:hlinkClick r:id="rId9"/>
                        </a:rPr>
                        <a:t>麦康威尔</a:t>
                      </a:r>
                      <a:r>
                        <a:rPr dirty="0" sz="1800" spc="-90">
                          <a:latin typeface="微软雅黑"/>
                          <a:cs typeface="微软雅黑"/>
                          <a:hlinkClick r:id="rId9"/>
                        </a:rPr>
                        <a:t> 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著，</a:t>
                      </a:r>
                      <a:r>
                        <a:rPr dirty="0" sz="1800">
                          <a:latin typeface="微软雅黑"/>
                          <a:cs typeface="微软雅黑"/>
                          <a:hlinkClick r:id="rId10"/>
                        </a:rPr>
                        <a:t>黄蔚</a:t>
                      </a:r>
                      <a:r>
                        <a:rPr dirty="0" sz="1800" spc="-80">
                          <a:latin typeface="微软雅黑"/>
                          <a:cs typeface="微软雅黑"/>
                          <a:hlinkClick r:id="rId10"/>
                        </a:rPr>
                        <a:t> 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译，运用积极心理学提高学生成绩：品格教育校 本计划出版社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:</a:t>
                      </a:r>
                      <a:r>
                        <a:rPr dirty="0" u="heavy" sz="1800">
                          <a:uFill>
                            <a:solidFill>
                              <a:srgbClr val="000000"/>
                            </a:solidFill>
                          </a:uFill>
                          <a:latin typeface="微软雅黑"/>
                          <a:cs typeface="微软雅黑"/>
                          <a:hlinkClick r:id="rId11"/>
                        </a:rPr>
                        <a:t>中国青年出版社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出版时间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:2017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年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03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42</a:t>
            </a:fld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5626" y="1725929"/>
            <a:ext cx="383540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6000"/>
              <a:t>谢谢大家！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6787895" y="3386328"/>
            <a:ext cx="2535936" cy="251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86352" y="3474528"/>
            <a:ext cx="2217469" cy="2217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从关注内容到关注人：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46942" y="6253073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6344" y="1860804"/>
            <a:ext cx="5696711" cy="379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9499" y="6215801"/>
            <a:ext cx="7155815" cy="58864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551815">
              <a:lnSpc>
                <a:spcPct val="100000"/>
              </a:lnSpc>
              <a:spcBef>
                <a:spcPts val="375"/>
              </a:spcBef>
              <a:tabLst>
                <a:tab pos="1615440" algn="l"/>
              </a:tabLst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	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100">
                <a:latin typeface="微软雅黑"/>
                <a:cs typeface="微软雅黑"/>
              </a:rPr>
              <a:t>图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-5">
                <a:latin typeface="微软雅黑"/>
                <a:cs typeface="微软雅黑"/>
              </a:rPr>
              <a:t>：</a:t>
            </a:r>
            <a:r>
              <a:rPr dirty="0" sz="1100" spc="-5">
                <a:latin typeface="Arial"/>
                <a:cs typeface="Arial"/>
              </a:rPr>
              <a:t>https://baike.baidu.com/item/%E6%89%93%E7%AE%97%E7%9B%98/7236384</a:t>
            </a:r>
            <a:r>
              <a:rPr dirty="0" sz="1100" spc="-5">
                <a:latin typeface="微软雅黑"/>
                <a:cs typeface="微软雅黑"/>
              </a:rPr>
              <a:t>，</a:t>
            </a:r>
            <a:r>
              <a:rPr dirty="0" sz="1100">
                <a:latin typeface="微软雅黑"/>
                <a:cs typeface="微软雅黑"/>
              </a:rPr>
              <a:t>浏览</a:t>
            </a:r>
            <a:r>
              <a:rPr dirty="0" sz="1100" spc="-15">
                <a:latin typeface="微软雅黑"/>
                <a:cs typeface="微软雅黑"/>
              </a:rPr>
              <a:t>时</a:t>
            </a:r>
            <a:r>
              <a:rPr dirty="0" sz="1100">
                <a:latin typeface="微软雅黑"/>
                <a:cs typeface="微软雅黑"/>
              </a:rPr>
              <a:t>间</a:t>
            </a:r>
            <a:r>
              <a:rPr dirty="0" sz="1100" spc="-5">
                <a:latin typeface="微软雅黑"/>
                <a:cs typeface="微软雅黑"/>
              </a:rPr>
              <a:t>：</a:t>
            </a:r>
            <a:r>
              <a:rPr dirty="0" sz="1100" spc="-5">
                <a:latin typeface="Arial"/>
                <a:cs typeface="Arial"/>
              </a:rPr>
              <a:t>2020</a:t>
            </a:r>
            <a:r>
              <a:rPr dirty="0" sz="1100">
                <a:latin typeface="微软雅黑"/>
                <a:cs typeface="微软雅黑"/>
              </a:rPr>
              <a:t>年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-15">
                <a:latin typeface="微软雅黑"/>
                <a:cs typeface="微软雅黑"/>
              </a:rPr>
              <a:t>月</a:t>
            </a:r>
            <a:r>
              <a:rPr dirty="0" sz="1100" spc="-5">
                <a:latin typeface="Arial"/>
                <a:cs typeface="Arial"/>
              </a:rPr>
              <a:t>26</a:t>
            </a:r>
            <a:r>
              <a:rPr dirty="0" sz="1100">
                <a:latin typeface="微软雅黑"/>
                <a:cs typeface="微软雅黑"/>
              </a:rPr>
              <a:t>日 图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-5">
                <a:latin typeface="微软雅黑"/>
                <a:cs typeface="微软雅黑"/>
              </a:rPr>
              <a:t>：</a:t>
            </a:r>
            <a:r>
              <a:rPr dirty="0" sz="1100" spc="-5">
                <a:latin typeface="Arial"/>
                <a:cs typeface="Arial"/>
                <a:hlinkClick r:id="rId3"/>
              </a:rPr>
              <a:t>http://blog.sina.com.cn/s/blog_601513450102vnp9.html</a:t>
            </a:r>
            <a:r>
              <a:rPr dirty="0" sz="1100" spc="-35">
                <a:latin typeface="Arial"/>
                <a:cs typeface="Arial"/>
                <a:hlinkClick r:id="rId3"/>
              </a:rPr>
              <a:t> </a:t>
            </a:r>
            <a:r>
              <a:rPr dirty="0" sz="1100">
                <a:latin typeface="微软雅黑"/>
                <a:cs typeface="微软雅黑"/>
              </a:rPr>
              <a:t>浏览时间</a:t>
            </a:r>
            <a:r>
              <a:rPr dirty="0" sz="1100" spc="-5">
                <a:latin typeface="微软雅黑"/>
                <a:cs typeface="微软雅黑"/>
              </a:rPr>
              <a:t>：</a:t>
            </a:r>
            <a:r>
              <a:rPr dirty="0" sz="1100" spc="-5">
                <a:latin typeface="Arial"/>
                <a:cs typeface="Arial"/>
              </a:rPr>
              <a:t>2020</a:t>
            </a:r>
            <a:r>
              <a:rPr dirty="0" sz="1100">
                <a:latin typeface="微软雅黑"/>
                <a:cs typeface="微软雅黑"/>
              </a:rPr>
              <a:t>年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>
                <a:latin typeface="微软雅黑"/>
                <a:cs typeface="微软雅黑"/>
              </a:rPr>
              <a:t>月</a:t>
            </a:r>
            <a:r>
              <a:rPr dirty="0" sz="1100" spc="-5">
                <a:latin typeface="Arial"/>
                <a:cs typeface="Arial"/>
              </a:rPr>
              <a:t>26</a:t>
            </a:r>
            <a:r>
              <a:rPr dirty="0" sz="1100">
                <a:latin typeface="微软雅黑"/>
                <a:cs typeface="微软雅黑"/>
              </a:rPr>
              <a:t>日</a:t>
            </a:r>
            <a:endParaRPr sz="11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58356" y="1860804"/>
            <a:ext cx="5527548" cy="3869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27223" y="5698032"/>
            <a:ext cx="965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1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微软雅黑"/>
                <a:cs typeface="微软雅黑"/>
              </a:rPr>
              <a:t>算盘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90229" y="5799835"/>
            <a:ext cx="11957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dirty="0" sz="1800" spc="-5">
                <a:latin typeface="微软雅黑"/>
                <a:cs typeface="微软雅黑"/>
              </a:rPr>
              <a:t>图</a:t>
            </a:r>
            <a:r>
              <a:rPr dirty="0" sz="1800">
                <a:latin typeface="Arial"/>
                <a:cs typeface="Arial"/>
              </a:rPr>
              <a:t>2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latin typeface="微软雅黑"/>
                <a:cs typeface="微软雅黑"/>
              </a:rPr>
              <a:t>石碾子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学生不是易燃物，却属于可燃物：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690" y="6251549"/>
            <a:ext cx="22402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6325" algn="l"/>
              </a:tabLst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	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46942" y="6253073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320" y="1441703"/>
            <a:ext cx="5577840" cy="3735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31279" y="1450847"/>
            <a:ext cx="4974335" cy="3726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4739" y="6324701"/>
            <a:ext cx="5366385" cy="4248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1430">
              <a:lnSpc>
                <a:spcPct val="124800"/>
              </a:lnSpc>
              <a:spcBef>
                <a:spcPts val="95"/>
              </a:spcBef>
            </a:pPr>
            <a:r>
              <a:rPr dirty="0" sz="1050" spc="5">
                <a:latin typeface="微软雅黑"/>
                <a:cs typeface="微软雅黑"/>
              </a:rPr>
              <a:t>图</a:t>
            </a:r>
            <a:r>
              <a:rPr dirty="0" sz="1050">
                <a:latin typeface="Arial"/>
                <a:cs typeface="Arial"/>
              </a:rPr>
              <a:t>1</a:t>
            </a:r>
            <a:r>
              <a:rPr dirty="0" sz="1050">
                <a:latin typeface="微软雅黑"/>
                <a:cs typeface="微软雅黑"/>
              </a:rPr>
              <a:t>：</a:t>
            </a:r>
            <a:r>
              <a:rPr dirty="0" sz="1050">
                <a:latin typeface="Arial"/>
                <a:cs typeface="Arial"/>
              </a:rPr>
              <a:t>https://</a:t>
            </a:r>
            <a:r>
              <a:rPr dirty="0" sz="1050">
                <a:latin typeface="Arial"/>
                <a:cs typeface="Arial"/>
                <a:hlinkClick r:id="rId4"/>
              </a:rPr>
              <a:t>www.quanjing.com/category/110043/47089.html</a:t>
            </a:r>
            <a:r>
              <a:rPr dirty="0" sz="1050">
                <a:latin typeface="微软雅黑"/>
                <a:cs typeface="微软雅黑"/>
              </a:rPr>
              <a:t>，</a:t>
            </a:r>
            <a:r>
              <a:rPr dirty="0" sz="1050" spc="-10">
                <a:latin typeface="微软雅黑"/>
                <a:cs typeface="微软雅黑"/>
              </a:rPr>
              <a:t>浏</a:t>
            </a:r>
            <a:r>
              <a:rPr dirty="0" sz="1050" spc="5">
                <a:latin typeface="微软雅黑"/>
                <a:cs typeface="微软雅黑"/>
              </a:rPr>
              <a:t>览</a:t>
            </a:r>
            <a:r>
              <a:rPr dirty="0" sz="1050" spc="-10">
                <a:latin typeface="微软雅黑"/>
                <a:cs typeface="微软雅黑"/>
              </a:rPr>
              <a:t>时</a:t>
            </a:r>
            <a:r>
              <a:rPr dirty="0" sz="1050" spc="5">
                <a:latin typeface="微软雅黑"/>
                <a:cs typeface="微软雅黑"/>
              </a:rPr>
              <a:t>间</a:t>
            </a:r>
            <a:r>
              <a:rPr dirty="0" sz="1050">
                <a:latin typeface="微软雅黑"/>
                <a:cs typeface="微软雅黑"/>
              </a:rPr>
              <a:t>：</a:t>
            </a:r>
            <a:r>
              <a:rPr dirty="0" sz="1050">
                <a:latin typeface="Arial"/>
                <a:cs typeface="Arial"/>
              </a:rPr>
              <a:t>2020</a:t>
            </a:r>
            <a:r>
              <a:rPr dirty="0" sz="1050" spc="5">
                <a:latin typeface="微软雅黑"/>
                <a:cs typeface="微软雅黑"/>
              </a:rPr>
              <a:t>年</a:t>
            </a:r>
            <a:r>
              <a:rPr dirty="0" sz="1050">
                <a:latin typeface="Arial"/>
                <a:cs typeface="Arial"/>
              </a:rPr>
              <a:t>3</a:t>
            </a:r>
            <a:r>
              <a:rPr dirty="0" sz="1050" spc="-10">
                <a:latin typeface="微软雅黑"/>
                <a:cs typeface="微软雅黑"/>
              </a:rPr>
              <a:t>月</a:t>
            </a:r>
            <a:r>
              <a:rPr dirty="0" sz="1050">
                <a:latin typeface="Arial"/>
                <a:cs typeface="Arial"/>
              </a:rPr>
              <a:t>26</a:t>
            </a:r>
            <a:r>
              <a:rPr dirty="0" sz="1050" spc="5">
                <a:latin typeface="微软雅黑"/>
                <a:cs typeface="微软雅黑"/>
              </a:rPr>
              <a:t>日 图</a:t>
            </a:r>
            <a:r>
              <a:rPr dirty="0" sz="1050">
                <a:latin typeface="Arial"/>
                <a:cs typeface="Arial"/>
              </a:rPr>
              <a:t>2</a:t>
            </a:r>
            <a:r>
              <a:rPr dirty="0" sz="1050">
                <a:latin typeface="微软雅黑"/>
                <a:cs typeface="微软雅黑"/>
              </a:rPr>
              <a:t>：</a:t>
            </a:r>
            <a:r>
              <a:rPr dirty="0" sz="1050">
                <a:latin typeface="Arial"/>
                <a:cs typeface="Arial"/>
                <a:hlinkClick r:id="rId5"/>
              </a:rPr>
              <a:t>http://blog.sina.com.cn/s/blog_701738c601019ei9.html</a:t>
            </a:r>
            <a:r>
              <a:rPr dirty="0" sz="1050">
                <a:latin typeface="微软雅黑"/>
                <a:cs typeface="微软雅黑"/>
              </a:rPr>
              <a:t>，</a:t>
            </a:r>
            <a:r>
              <a:rPr dirty="0" sz="1050" spc="-80">
                <a:latin typeface="微软雅黑"/>
                <a:cs typeface="微软雅黑"/>
              </a:rPr>
              <a:t> </a:t>
            </a:r>
            <a:r>
              <a:rPr dirty="0" sz="1050" spc="5">
                <a:latin typeface="微软雅黑"/>
                <a:cs typeface="微软雅黑"/>
              </a:rPr>
              <a:t>浏览时间</a:t>
            </a:r>
            <a:r>
              <a:rPr dirty="0" sz="1050">
                <a:latin typeface="微软雅黑"/>
                <a:cs typeface="微软雅黑"/>
              </a:rPr>
              <a:t>：</a:t>
            </a:r>
            <a:r>
              <a:rPr dirty="0" sz="1050">
                <a:latin typeface="Arial"/>
                <a:cs typeface="Arial"/>
              </a:rPr>
              <a:t>2020</a:t>
            </a:r>
            <a:r>
              <a:rPr dirty="0" sz="1050" spc="5">
                <a:latin typeface="微软雅黑"/>
                <a:cs typeface="微软雅黑"/>
              </a:rPr>
              <a:t>年</a:t>
            </a:r>
            <a:r>
              <a:rPr dirty="0" sz="1050">
                <a:latin typeface="Arial"/>
                <a:cs typeface="Arial"/>
              </a:rPr>
              <a:t>3</a:t>
            </a:r>
            <a:r>
              <a:rPr dirty="0" sz="1050" spc="5">
                <a:latin typeface="微软雅黑"/>
                <a:cs typeface="微软雅黑"/>
              </a:rPr>
              <a:t>月</a:t>
            </a:r>
            <a:r>
              <a:rPr dirty="0" sz="1050">
                <a:latin typeface="Arial"/>
                <a:cs typeface="Arial"/>
              </a:rPr>
              <a:t>26</a:t>
            </a:r>
            <a:r>
              <a:rPr dirty="0" sz="1050" spc="5">
                <a:latin typeface="微软雅黑"/>
                <a:cs typeface="微软雅黑"/>
              </a:rPr>
              <a:t>日</a:t>
            </a:r>
            <a:endParaRPr sz="105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41879" y="5402986"/>
            <a:ext cx="2108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1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微软雅黑"/>
                <a:cs typeface="微软雅黑"/>
              </a:rPr>
              <a:t>一点就着的干草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16265" y="5402986"/>
            <a:ext cx="965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2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微软雅黑"/>
                <a:cs typeface="微软雅黑"/>
              </a:rPr>
              <a:t>劈材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固定心态与成长心态：可塑性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2031492" y="1802892"/>
            <a:ext cx="3869690" cy="3869690"/>
          </a:xfrm>
          <a:custGeom>
            <a:avLst/>
            <a:gdLst/>
            <a:ahLst/>
            <a:cxnLst/>
            <a:rect l="l" t="t" r="r" b="b"/>
            <a:pathLst>
              <a:path w="3869690" h="3869690">
                <a:moveTo>
                  <a:pt x="1354328" y="3869436"/>
                </a:moveTo>
                <a:lnTo>
                  <a:pt x="0" y="1934718"/>
                </a:lnTo>
                <a:lnTo>
                  <a:pt x="1354328" y="0"/>
                </a:lnTo>
                <a:lnTo>
                  <a:pt x="1354328" y="967359"/>
                </a:lnTo>
                <a:lnTo>
                  <a:pt x="3869435" y="967359"/>
                </a:lnTo>
                <a:lnTo>
                  <a:pt x="3869435" y="2902077"/>
                </a:lnTo>
                <a:lnTo>
                  <a:pt x="1354328" y="2902077"/>
                </a:lnTo>
                <a:lnTo>
                  <a:pt x="1354328" y="38694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49270" y="3489705"/>
            <a:ext cx="25133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微软雅黑"/>
                <a:cs typeface="微软雅黑"/>
              </a:rPr>
              <a:t>固定：坚如磐石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89547" y="1802892"/>
            <a:ext cx="3869690" cy="3869690"/>
          </a:xfrm>
          <a:custGeom>
            <a:avLst/>
            <a:gdLst/>
            <a:ahLst/>
            <a:cxnLst/>
            <a:rect l="l" t="t" r="r" b="b"/>
            <a:pathLst>
              <a:path w="3869690" h="3869690">
                <a:moveTo>
                  <a:pt x="2515107" y="0"/>
                </a:moveTo>
                <a:lnTo>
                  <a:pt x="3869435" y="1934718"/>
                </a:lnTo>
                <a:lnTo>
                  <a:pt x="2515107" y="3869436"/>
                </a:lnTo>
                <a:lnTo>
                  <a:pt x="2515107" y="2902077"/>
                </a:lnTo>
                <a:lnTo>
                  <a:pt x="0" y="2902077"/>
                </a:lnTo>
                <a:lnTo>
                  <a:pt x="0" y="967359"/>
                </a:lnTo>
                <a:lnTo>
                  <a:pt x="2515107" y="967359"/>
                </a:lnTo>
                <a:lnTo>
                  <a:pt x="251510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630416" y="3489705"/>
            <a:ext cx="25114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微软雅黑"/>
                <a:cs typeface="微软雅黑"/>
              </a:rPr>
              <a:t>成长：不断发展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64138" y="6265055"/>
            <a:ext cx="191770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10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小小改变，大大不同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1286255" y="2305811"/>
            <a:ext cx="4171315" cy="2342515"/>
          </a:xfrm>
          <a:custGeom>
            <a:avLst/>
            <a:gdLst/>
            <a:ahLst/>
            <a:cxnLst/>
            <a:rect l="l" t="t" r="r" b="b"/>
            <a:pathLst>
              <a:path w="4171315" h="2342515">
                <a:moveTo>
                  <a:pt x="0" y="390398"/>
                </a:moveTo>
                <a:lnTo>
                  <a:pt x="3041" y="341420"/>
                </a:lnTo>
                <a:lnTo>
                  <a:pt x="11921" y="294260"/>
                </a:lnTo>
                <a:lnTo>
                  <a:pt x="26273" y="249283"/>
                </a:lnTo>
                <a:lnTo>
                  <a:pt x="45734" y="206854"/>
                </a:lnTo>
                <a:lnTo>
                  <a:pt x="69936" y="167339"/>
                </a:lnTo>
                <a:lnTo>
                  <a:pt x="98515" y="131105"/>
                </a:lnTo>
                <a:lnTo>
                  <a:pt x="131105" y="98515"/>
                </a:lnTo>
                <a:lnTo>
                  <a:pt x="167339" y="69936"/>
                </a:lnTo>
                <a:lnTo>
                  <a:pt x="206854" y="45734"/>
                </a:lnTo>
                <a:lnTo>
                  <a:pt x="249283" y="26273"/>
                </a:lnTo>
                <a:lnTo>
                  <a:pt x="294260" y="11921"/>
                </a:lnTo>
                <a:lnTo>
                  <a:pt x="341420" y="3041"/>
                </a:lnTo>
                <a:lnTo>
                  <a:pt x="390398" y="0"/>
                </a:lnTo>
                <a:lnTo>
                  <a:pt x="3780790" y="0"/>
                </a:lnTo>
                <a:lnTo>
                  <a:pt x="3829767" y="3041"/>
                </a:lnTo>
                <a:lnTo>
                  <a:pt x="3876927" y="11921"/>
                </a:lnTo>
                <a:lnTo>
                  <a:pt x="3921904" y="26273"/>
                </a:lnTo>
                <a:lnTo>
                  <a:pt x="3964333" y="45734"/>
                </a:lnTo>
                <a:lnTo>
                  <a:pt x="4003848" y="69936"/>
                </a:lnTo>
                <a:lnTo>
                  <a:pt x="4040082" y="98515"/>
                </a:lnTo>
                <a:lnTo>
                  <a:pt x="4072672" y="131105"/>
                </a:lnTo>
                <a:lnTo>
                  <a:pt x="4101251" y="167339"/>
                </a:lnTo>
                <a:lnTo>
                  <a:pt x="4125453" y="206854"/>
                </a:lnTo>
                <a:lnTo>
                  <a:pt x="4144914" y="249283"/>
                </a:lnTo>
                <a:lnTo>
                  <a:pt x="4159266" y="294260"/>
                </a:lnTo>
                <a:lnTo>
                  <a:pt x="4168146" y="341420"/>
                </a:lnTo>
                <a:lnTo>
                  <a:pt x="4171188" y="390398"/>
                </a:lnTo>
                <a:lnTo>
                  <a:pt x="4171188" y="1951989"/>
                </a:lnTo>
                <a:lnTo>
                  <a:pt x="4168146" y="2000967"/>
                </a:lnTo>
                <a:lnTo>
                  <a:pt x="4159266" y="2048127"/>
                </a:lnTo>
                <a:lnTo>
                  <a:pt x="4144914" y="2093104"/>
                </a:lnTo>
                <a:lnTo>
                  <a:pt x="4125453" y="2135533"/>
                </a:lnTo>
                <a:lnTo>
                  <a:pt x="4101251" y="2175048"/>
                </a:lnTo>
                <a:lnTo>
                  <a:pt x="4072672" y="2211282"/>
                </a:lnTo>
                <a:lnTo>
                  <a:pt x="4040082" y="2243872"/>
                </a:lnTo>
                <a:lnTo>
                  <a:pt x="4003848" y="2272451"/>
                </a:lnTo>
                <a:lnTo>
                  <a:pt x="3964333" y="2296653"/>
                </a:lnTo>
                <a:lnTo>
                  <a:pt x="3921904" y="2316114"/>
                </a:lnTo>
                <a:lnTo>
                  <a:pt x="3876927" y="2330466"/>
                </a:lnTo>
                <a:lnTo>
                  <a:pt x="3829767" y="2339346"/>
                </a:lnTo>
                <a:lnTo>
                  <a:pt x="3780790" y="2342388"/>
                </a:lnTo>
                <a:lnTo>
                  <a:pt x="390398" y="2342388"/>
                </a:lnTo>
                <a:lnTo>
                  <a:pt x="341420" y="2339346"/>
                </a:lnTo>
                <a:lnTo>
                  <a:pt x="294260" y="2330466"/>
                </a:lnTo>
                <a:lnTo>
                  <a:pt x="249283" y="2316114"/>
                </a:lnTo>
                <a:lnTo>
                  <a:pt x="206854" y="2296653"/>
                </a:lnTo>
                <a:lnTo>
                  <a:pt x="167339" y="2272451"/>
                </a:lnTo>
                <a:lnTo>
                  <a:pt x="131105" y="2243872"/>
                </a:lnTo>
                <a:lnTo>
                  <a:pt x="98515" y="2211282"/>
                </a:lnTo>
                <a:lnTo>
                  <a:pt x="69936" y="2175048"/>
                </a:lnTo>
                <a:lnTo>
                  <a:pt x="45734" y="2135533"/>
                </a:lnTo>
                <a:lnTo>
                  <a:pt x="26273" y="2093104"/>
                </a:lnTo>
                <a:lnTo>
                  <a:pt x="11921" y="2048127"/>
                </a:lnTo>
                <a:lnTo>
                  <a:pt x="3041" y="2000967"/>
                </a:lnTo>
                <a:lnTo>
                  <a:pt x="0" y="1951989"/>
                </a:lnTo>
                <a:lnTo>
                  <a:pt x="0" y="390398"/>
                </a:lnTo>
                <a:close/>
              </a:path>
            </a:pathLst>
          </a:custGeom>
          <a:ln w="12699">
            <a:solidFill>
              <a:srgbClr val="569E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97023" y="2979877"/>
            <a:ext cx="154940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">
                <a:latin typeface="微软雅黑"/>
                <a:cs typeface="微软雅黑"/>
              </a:rPr>
              <a:t>内容</a:t>
            </a:r>
            <a:endParaRPr sz="6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87311" y="2371344"/>
            <a:ext cx="4171315" cy="2344420"/>
          </a:xfrm>
          <a:custGeom>
            <a:avLst/>
            <a:gdLst/>
            <a:ahLst/>
            <a:cxnLst/>
            <a:rect l="l" t="t" r="r" b="b"/>
            <a:pathLst>
              <a:path w="4171315" h="2344420">
                <a:moveTo>
                  <a:pt x="0" y="390651"/>
                </a:moveTo>
                <a:lnTo>
                  <a:pt x="3043" y="341645"/>
                </a:lnTo>
                <a:lnTo>
                  <a:pt x="11929" y="294456"/>
                </a:lnTo>
                <a:lnTo>
                  <a:pt x="26292" y="249450"/>
                </a:lnTo>
                <a:lnTo>
                  <a:pt x="45766" y="206994"/>
                </a:lnTo>
                <a:lnTo>
                  <a:pt x="69985" y="167454"/>
                </a:lnTo>
                <a:lnTo>
                  <a:pt x="98584" y="131195"/>
                </a:lnTo>
                <a:lnTo>
                  <a:pt x="131195" y="98584"/>
                </a:lnTo>
                <a:lnTo>
                  <a:pt x="167454" y="69985"/>
                </a:lnTo>
                <a:lnTo>
                  <a:pt x="206994" y="45766"/>
                </a:lnTo>
                <a:lnTo>
                  <a:pt x="249450" y="26292"/>
                </a:lnTo>
                <a:lnTo>
                  <a:pt x="294456" y="11929"/>
                </a:lnTo>
                <a:lnTo>
                  <a:pt x="341645" y="3043"/>
                </a:lnTo>
                <a:lnTo>
                  <a:pt x="390652" y="0"/>
                </a:lnTo>
                <a:lnTo>
                  <a:pt x="3780536" y="0"/>
                </a:lnTo>
                <a:lnTo>
                  <a:pt x="3829542" y="3043"/>
                </a:lnTo>
                <a:lnTo>
                  <a:pt x="3876731" y="11929"/>
                </a:lnTo>
                <a:lnTo>
                  <a:pt x="3921737" y="26292"/>
                </a:lnTo>
                <a:lnTo>
                  <a:pt x="3964193" y="45766"/>
                </a:lnTo>
                <a:lnTo>
                  <a:pt x="4003733" y="69985"/>
                </a:lnTo>
                <a:lnTo>
                  <a:pt x="4039992" y="98584"/>
                </a:lnTo>
                <a:lnTo>
                  <a:pt x="4072603" y="131195"/>
                </a:lnTo>
                <a:lnTo>
                  <a:pt x="4101202" y="167454"/>
                </a:lnTo>
                <a:lnTo>
                  <a:pt x="4125421" y="206994"/>
                </a:lnTo>
                <a:lnTo>
                  <a:pt x="4144895" y="249450"/>
                </a:lnTo>
                <a:lnTo>
                  <a:pt x="4159258" y="294456"/>
                </a:lnTo>
                <a:lnTo>
                  <a:pt x="4168144" y="341645"/>
                </a:lnTo>
                <a:lnTo>
                  <a:pt x="4171188" y="390651"/>
                </a:lnTo>
                <a:lnTo>
                  <a:pt x="4171188" y="1953259"/>
                </a:lnTo>
                <a:lnTo>
                  <a:pt x="4168144" y="2002266"/>
                </a:lnTo>
                <a:lnTo>
                  <a:pt x="4159258" y="2049455"/>
                </a:lnTo>
                <a:lnTo>
                  <a:pt x="4144895" y="2094461"/>
                </a:lnTo>
                <a:lnTo>
                  <a:pt x="4125421" y="2136917"/>
                </a:lnTo>
                <a:lnTo>
                  <a:pt x="4101202" y="2176457"/>
                </a:lnTo>
                <a:lnTo>
                  <a:pt x="4072603" y="2212716"/>
                </a:lnTo>
                <a:lnTo>
                  <a:pt x="4039992" y="2245327"/>
                </a:lnTo>
                <a:lnTo>
                  <a:pt x="4003733" y="2273926"/>
                </a:lnTo>
                <a:lnTo>
                  <a:pt x="3964193" y="2298145"/>
                </a:lnTo>
                <a:lnTo>
                  <a:pt x="3921737" y="2317619"/>
                </a:lnTo>
                <a:lnTo>
                  <a:pt x="3876731" y="2331982"/>
                </a:lnTo>
                <a:lnTo>
                  <a:pt x="3829542" y="2340868"/>
                </a:lnTo>
                <a:lnTo>
                  <a:pt x="3780536" y="2343911"/>
                </a:lnTo>
                <a:lnTo>
                  <a:pt x="390652" y="2343911"/>
                </a:lnTo>
                <a:lnTo>
                  <a:pt x="341645" y="2340868"/>
                </a:lnTo>
                <a:lnTo>
                  <a:pt x="294456" y="2331982"/>
                </a:lnTo>
                <a:lnTo>
                  <a:pt x="249450" y="2317619"/>
                </a:lnTo>
                <a:lnTo>
                  <a:pt x="206994" y="2298145"/>
                </a:lnTo>
                <a:lnTo>
                  <a:pt x="167454" y="2273926"/>
                </a:lnTo>
                <a:lnTo>
                  <a:pt x="131195" y="2245327"/>
                </a:lnTo>
                <a:lnTo>
                  <a:pt x="98584" y="2212716"/>
                </a:lnTo>
                <a:lnTo>
                  <a:pt x="69985" y="2176457"/>
                </a:lnTo>
                <a:lnTo>
                  <a:pt x="45766" y="2136917"/>
                </a:lnTo>
                <a:lnTo>
                  <a:pt x="26292" y="2094461"/>
                </a:lnTo>
                <a:lnTo>
                  <a:pt x="11929" y="2049455"/>
                </a:lnTo>
                <a:lnTo>
                  <a:pt x="3043" y="2002266"/>
                </a:lnTo>
                <a:lnTo>
                  <a:pt x="0" y="1953259"/>
                </a:lnTo>
                <a:lnTo>
                  <a:pt x="0" y="390651"/>
                </a:lnTo>
                <a:close/>
              </a:path>
            </a:pathLst>
          </a:custGeom>
          <a:ln w="12700">
            <a:solidFill>
              <a:srgbClr val="569E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998332" y="2589657"/>
            <a:ext cx="154940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latin typeface="微软雅黑"/>
                <a:cs typeface="微软雅黑"/>
              </a:rPr>
              <a:t>内容 </a:t>
            </a:r>
            <a:r>
              <a:rPr dirty="0" sz="6000" spc="-5">
                <a:latin typeface="微软雅黑"/>
                <a:cs typeface="微软雅黑"/>
              </a:rPr>
              <a:t>个体</a:t>
            </a:r>
            <a:endParaRPr sz="60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64138" y="6265055"/>
            <a:ext cx="191770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10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iSlide</dc:creator>
  <dc:title>PowerPoint 演示文稿</dc:title>
  <dcterms:created xsi:type="dcterms:W3CDTF">2020-05-27T06:12:05Z</dcterms:created>
  <dcterms:modified xsi:type="dcterms:W3CDTF">2020-05-27T06:12:05Z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2020-05-27T00:00:00Z</vt:filetime>
  </property>
</Properties>
</file>